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1"/>
  </p:notesMasterIdLst>
  <p:sldIdLst>
    <p:sldId id="256" r:id="rId2"/>
    <p:sldId id="257" r:id="rId3"/>
    <p:sldId id="258" r:id="rId4"/>
    <p:sldId id="261" r:id="rId5"/>
    <p:sldId id="262" r:id="rId6"/>
    <p:sldId id="313" r:id="rId7"/>
    <p:sldId id="330" r:id="rId8"/>
    <p:sldId id="267" r:id="rId9"/>
    <p:sldId id="314" r:id="rId10"/>
    <p:sldId id="315" r:id="rId11"/>
    <p:sldId id="323" r:id="rId12"/>
    <p:sldId id="273" r:id="rId13"/>
    <p:sldId id="274" r:id="rId14"/>
    <p:sldId id="326" r:id="rId15"/>
    <p:sldId id="317" r:id="rId16"/>
    <p:sldId id="318" r:id="rId17"/>
    <p:sldId id="280" r:id="rId18"/>
    <p:sldId id="282" r:id="rId19"/>
    <p:sldId id="319" r:id="rId20"/>
    <p:sldId id="320" r:id="rId21"/>
    <p:sldId id="321" r:id="rId22"/>
    <p:sldId id="324" r:id="rId23"/>
    <p:sldId id="327" r:id="rId24"/>
    <p:sldId id="284" r:id="rId25"/>
    <p:sldId id="325" r:id="rId26"/>
    <p:sldId id="288" r:id="rId27"/>
    <p:sldId id="287" r:id="rId28"/>
    <p:sldId id="329" r:id="rId29"/>
    <p:sldId id="328" r:id="rId30"/>
  </p:sldIdLst>
  <p:sldSz cx="9144000" cy="5143500" type="screen16x9"/>
  <p:notesSz cx="6858000" cy="9144000"/>
  <p:embeddedFontLst>
    <p:embeddedFont>
      <p:font typeface="Consolas" panose="020B0609020204030204" pitchFamily="49"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Open Sans ExtraBold" panose="020B0906030804020204" pitchFamily="34" charset="0"/>
      <p:bold r:id="rId40"/>
      <p:italic r:id="rId41"/>
      <p:boldItalic r:id="rId42"/>
    </p:embeddedFont>
    <p:embeddedFont>
      <p:font typeface="Roboto" panose="02000000000000000000" pitchFamily="2" charset="0"/>
      <p:regular r:id="rId43"/>
      <p:bold r:id="rId44"/>
      <p:italic r:id="rId45"/>
      <p:boldItalic r:id="rId46"/>
    </p:embeddedFont>
    <p:embeddedFont>
      <p:font typeface="Russo One"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C6059-1C7E-8174-2305-B3616B254779}" v="208" dt="2025-09-21T17:25:51.793"/>
    <p1510:client id="{15AC03BC-D5A7-AEBC-8DA8-F1980BED38F5}" v="901" dt="2025-09-20T22:09:21.317"/>
    <p1510:client id="{2348A954-D460-F44B-A86A-3592FE70CEAD}" v="5209" dt="2025-09-21T17:13:02.391"/>
    <p1510:client id="{6CF86D39-7491-12E1-1934-EC8D4D4F518F}" v="1828" dt="2025-09-21T14:50:29.210"/>
    <p1510:client id="{8AC2F81B-A5F3-7EE7-854D-8D6D64EF0068}" v="170" dt="2025-09-21T14:13:22.108"/>
    <p1510:client id="{AE15B180-4741-F55E-2B91-B8481FCCD4A7}" v="391" dt="2025-09-21T01:25:48.402"/>
    <p1510:client id="{D58AABDE-44A3-5A5F-4B16-FA045A51E778}" v="8" dt="2025-09-20T21:24:34.604"/>
    <p1510:client id="{DE6C6A02-6CAA-339D-C053-972826B247EA}" v="1730" dt="2025-09-21T05:15:48.838"/>
    <p1510:client id="{EBA5D9A7-1E59-64C0-D424-C11588C5A6ED}" v="35" dt="2025-09-21T05:19:23.573"/>
    <p1510:client id="{FCD9F475-450B-6602-A032-64E1B65B5A3F}" v="245" dt="2025-09-21T13:52:58.597"/>
  </p1510:revLst>
</p1510:revInfo>
</file>

<file path=ppt/tableStyles.xml><?xml version="1.0" encoding="utf-8"?>
<a:tblStyleLst xmlns:a="http://schemas.openxmlformats.org/drawingml/2006/main" def="{7CC1A812-2261-463D-8D95-793BCDC39DC0}">
  <a:tblStyle styleId="{7CC1A812-2261-463D-8D95-793BCDC39D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9ce5076d8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9ce5076d8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6"/>
        <p:cNvGrpSpPr/>
        <p:nvPr/>
      </p:nvGrpSpPr>
      <p:grpSpPr>
        <a:xfrm>
          <a:off x="0" y="0"/>
          <a:ext cx="0" cy="0"/>
          <a:chOff x="0" y="0"/>
          <a:chExt cx="0" cy="0"/>
        </a:xfrm>
      </p:grpSpPr>
      <p:sp>
        <p:nvSpPr>
          <p:cNvPr id="3777" name="Google Shape;3777;g98f7a1784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8" name="Google Shape;3778;g98f7a1784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6">
          <a:extLst>
            <a:ext uri="{FF2B5EF4-FFF2-40B4-BE49-F238E27FC236}">
              <a16:creationId xmlns:a16="http://schemas.microsoft.com/office/drawing/2014/main" id="{3514DDC3-88ED-D755-B465-E148A49DDC9A}"/>
            </a:ext>
          </a:extLst>
        </p:cNvPr>
        <p:cNvGrpSpPr/>
        <p:nvPr/>
      </p:nvGrpSpPr>
      <p:grpSpPr>
        <a:xfrm>
          <a:off x="0" y="0"/>
          <a:ext cx="0" cy="0"/>
          <a:chOff x="0" y="0"/>
          <a:chExt cx="0" cy="0"/>
        </a:xfrm>
      </p:grpSpPr>
      <p:sp>
        <p:nvSpPr>
          <p:cNvPr id="3777" name="Google Shape;3777;g98f7a1784c_0_83:notes">
            <a:extLst>
              <a:ext uri="{FF2B5EF4-FFF2-40B4-BE49-F238E27FC236}">
                <a16:creationId xmlns:a16="http://schemas.microsoft.com/office/drawing/2014/main" id="{69B016FF-AE47-0A1A-BB53-FBEBADB93D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8" name="Google Shape;3778;g98f7a1784c_0_83:notes">
            <a:extLst>
              <a:ext uri="{FF2B5EF4-FFF2-40B4-BE49-F238E27FC236}">
                <a16:creationId xmlns:a16="http://schemas.microsoft.com/office/drawing/2014/main" id="{36F2F531-2A15-86E9-D674-89964673D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52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6">
          <a:extLst>
            <a:ext uri="{FF2B5EF4-FFF2-40B4-BE49-F238E27FC236}">
              <a16:creationId xmlns:a16="http://schemas.microsoft.com/office/drawing/2014/main" id="{955312FA-F07C-FE10-091C-B7830BE0B3C0}"/>
            </a:ext>
          </a:extLst>
        </p:cNvPr>
        <p:cNvGrpSpPr/>
        <p:nvPr/>
      </p:nvGrpSpPr>
      <p:grpSpPr>
        <a:xfrm>
          <a:off x="0" y="0"/>
          <a:ext cx="0" cy="0"/>
          <a:chOff x="0" y="0"/>
          <a:chExt cx="0" cy="0"/>
        </a:xfrm>
      </p:grpSpPr>
      <p:sp>
        <p:nvSpPr>
          <p:cNvPr id="3777" name="Google Shape;3777;g98f7a1784c_0_83:notes">
            <a:extLst>
              <a:ext uri="{FF2B5EF4-FFF2-40B4-BE49-F238E27FC236}">
                <a16:creationId xmlns:a16="http://schemas.microsoft.com/office/drawing/2014/main" id="{5D84AE6C-05FB-80C8-CDCA-26FD49FD7A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8" name="Google Shape;3778;g98f7a1784c_0_83:notes">
            <a:extLst>
              <a:ext uri="{FF2B5EF4-FFF2-40B4-BE49-F238E27FC236}">
                <a16:creationId xmlns:a16="http://schemas.microsoft.com/office/drawing/2014/main" id="{EF5DC2D8-04E4-A732-0FDB-547838CE47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3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6">
          <a:extLst>
            <a:ext uri="{FF2B5EF4-FFF2-40B4-BE49-F238E27FC236}">
              <a16:creationId xmlns:a16="http://schemas.microsoft.com/office/drawing/2014/main" id="{8DB4901A-C8B0-5312-C433-D7B689E22752}"/>
            </a:ext>
          </a:extLst>
        </p:cNvPr>
        <p:cNvGrpSpPr/>
        <p:nvPr/>
      </p:nvGrpSpPr>
      <p:grpSpPr>
        <a:xfrm>
          <a:off x="0" y="0"/>
          <a:ext cx="0" cy="0"/>
          <a:chOff x="0" y="0"/>
          <a:chExt cx="0" cy="0"/>
        </a:xfrm>
      </p:grpSpPr>
      <p:sp>
        <p:nvSpPr>
          <p:cNvPr id="4137" name="Google Shape;4137;g9ce5076d81_0_3365:notes">
            <a:extLst>
              <a:ext uri="{FF2B5EF4-FFF2-40B4-BE49-F238E27FC236}">
                <a16:creationId xmlns:a16="http://schemas.microsoft.com/office/drawing/2014/main" id="{46D10F4C-6DAC-795D-DF68-9158DF11A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8" name="Google Shape;4138;g9ce5076d81_0_3365:notes">
            <a:extLst>
              <a:ext uri="{FF2B5EF4-FFF2-40B4-BE49-F238E27FC236}">
                <a16:creationId xmlns:a16="http://schemas.microsoft.com/office/drawing/2014/main" id="{3126807B-0D49-1B91-1490-675763E782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9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1"/>
        <p:cNvGrpSpPr/>
        <p:nvPr/>
      </p:nvGrpSpPr>
      <p:grpSpPr>
        <a:xfrm>
          <a:off x="0" y="0"/>
          <a:ext cx="0" cy="0"/>
          <a:chOff x="0" y="0"/>
          <a:chExt cx="0" cy="0"/>
        </a:xfrm>
      </p:grpSpPr>
      <p:sp>
        <p:nvSpPr>
          <p:cNvPr id="4232" name="Google Shape;4232;g9ce5076d8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3" name="Google Shape;4233;g9ce5076d8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4"/>
        <p:cNvGrpSpPr/>
        <p:nvPr/>
      </p:nvGrpSpPr>
      <p:grpSpPr>
        <a:xfrm>
          <a:off x="0" y="0"/>
          <a:ext cx="0" cy="0"/>
          <a:chOff x="0" y="0"/>
          <a:chExt cx="0" cy="0"/>
        </a:xfrm>
      </p:grpSpPr>
      <p:sp>
        <p:nvSpPr>
          <p:cNvPr id="4435" name="Google Shape;4435;g9ce5076d81_0_2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6" name="Google Shape;4436;g9ce5076d81_0_2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4">
          <a:extLst>
            <a:ext uri="{FF2B5EF4-FFF2-40B4-BE49-F238E27FC236}">
              <a16:creationId xmlns:a16="http://schemas.microsoft.com/office/drawing/2014/main" id="{36FD6099-21DE-D0FA-F1BA-5743DB15C940}"/>
            </a:ext>
          </a:extLst>
        </p:cNvPr>
        <p:cNvGrpSpPr/>
        <p:nvPr/>
      </p:nvGrpSpPr>
      <p:grpSpPr>
        <a:xfrm>
          <a:off x="0" y="0"/>
          <a:ext cx="0" cy="0"/>
          <a:chOff x="0" y="0"/>
          <a:chExt cx="0" cy="0"/>
        </a:xfrm>
      </p:grpSpPr>
      <p:sp>
        <p:nvSpPr>
          <p:cNvPr id="4435" name="Google Shape;4435;g9ce5076d81_0_2185:notes">
            <a:extLst>
              <a:ext uri="{FF2B5EF4-FFF2-40B4-BE49-F238E27FC236}">
                <a16:creationId xmlns:a16="http://schemas.microsoft.com/office/drawing/2014/main" id="{B083CF75-1A19-9BA7-9E73-88203FCEBB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6" name="Google Shape;4436;g9ce5076d81_0_2185:notes">
            <a:extLst>
              <a:ext uri="{FF2B5EF4-FFF2-40B4-BE49-F238E27FC236}">
                <a16:creationId xmlns:a16="http://schemas.microsoft.com/office/drawing/2014/main" id="{86087C85-39C6-D236-227B-C0A373D824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688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4">
          <a:extLst>
            <a:ext uri="{FF2B5EF4-FFF2-40B4-BE49-F238E27FC236}">
              <a16:creationId xmlns:a16="http://schemas.microsoft.com/office/drawing/2014/main" id="{EA711891-4F58-F600-A455-49C83870CE6B}"/>
            </a:ext>
          </a:extLst>
        </p:cNvPr>
        <p:cNvGrpSpPr/>
        <p:nvPr/>
      </p:nvGrpSpPr>
      <p:grpSpPr>
        <a:xfrm>
          <a:off x="0" y="0"/>
          <a:ext cx="0" cy="0"/>
          <a:chOff x="0" y="0"/>
          <a:chExt cx="0" cy="0"/>
        </a:xfrm>
      </p:grpSpPr>
      <p:sp>
        <p:nvSpPr>
          <p:cNvPr id="4435" name="Google Shape;4435;g9ce5076d81_0_2185:notes">
            <a:extLst>
              <a:ext uri="{FF2B5EF4-FFF2-40B4-BE49-F238E27FC236}">
                <a16:creationId xmlns:a16="http://schemas.microsoft.com/office/drawing/2014/main" id="{C3D0C61A-980A-2A37-8869-0BFFFBF80E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6" name="Google Shape;4436;g9ce5076d81_0_2185:notes">
            <a:extLst>
              <a:ext uri="{FF2B5EF4-FFF2-40B4-BE49-F238E27FC236}">
                <a16:creationId xmlns:a16="http://schemas.microsoft.com/office/drawing/2014/main" id="{1D06D05E-C51E-4F4E-DDF0-A2A8B13903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826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4">
          <a:extLst>
            <a:ext uri="{FF2B5EF4-FFF2-40B4-BE49-F238E27FC236}">
              <a16:creationId xmlns:a16="http://schemas.microsoft.com/office/drawing/2014/main" id="{D1350489-9887-0832-DD53-408DF40CEF34}"/>
            </a:ext>
          </a:extLst>
        </p:cNvPr>
        <p:cNvGrpSpPr/>
        <p:nvPr/>
      </p:nvGrpSpPr>
      <p:grpSpPr>
        <a:xfrm>
          <a:off x="0" y="0"/>
          <a:ext cx="0" cy="0"/>
          <a:chOff x="0" y="0"/>
          <a:chExt cx="0" cy="0"/>
        </a:xfrm>
      </p:grpSpPr>
      <p:sp>
        <p:nvSpPr>
          <p:cNvPr id="4435" name="Google Shape;4435;g9ce5076d81_0_2185:notes">
            <a:extLst>
              <a:ext uri="{FF2B5EF4-FFF2-40B4-BE49-F238E27FC236}">
                <a16:creationId xmlns:a16="http://schemas.microsoft.com/office/drawing/2014/main" id="{B2EEBFB8-FAA4-F609-40C3-F21932A983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6" name="Google Shape;4436;g9ce5076d81_0_2185:notes">
            <a:extLst>
              <a:ext uri="{FF2B5EF4-FFF2-40B4-BE49-F238E27FC236}">
                <a16:creationId xmlns:a16="http://schemas.microsoft.com/office/drawing/2014/main" id="{2051202A-3D67-C3D7-24A4-E193ED09F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a:latin typeface="Consolas"/>
              </a:rPr>
              <a:t>This figure tells us the intermediate inputs for the space economy. The intermediate inputs the space economy buys from other industries (manufacturing, IT, R&amp;D, materials, logistics, etc.). </a:t>
            </a:r>
          </a:p>
          <a:p>
            <a:pPr marL="0" lvl="0" indent="0" algn="l" rtl="0">
              <a:spcBef>
                <a:spcPts val="0"/>
              </a:spcBef>
              <a:spcAft>
                <a:spcPts val="0"/>
              </a:spcAft>
              <a:buNone/>
            </a:pPr>
            <a:endParaRPr lang="en-US" sz="1100" b="0">
              <a:latin typeface="Consolas"/>
            </a:endParaRPr>
          </a:p>
          <a:p>
            <a:pPr marL="0" lvl="0" indent="0" algn="l" rtl="0">
              <a:spcBef>
                <a:spcPts val="0"/>
              </a:spcBef>
              <a:spcAft>
                <a:spcPts val="0"/>
              </a:spcAft>
              <a:buNone/>
            </a:pPr>
            <a:r>
              <a:rPr lang="en-US"/>
              <a:t>Level of the series (~$80–88 billion real $) is how much value other industries contribute indirectly to the space economy’s output each year. It’s a proxy for the supply-chain footprint of the space sector.</a:t>
            </a:r>
          </a:p>
          <a:p>
            <a:pPr marL="0" lvl="0" indent="0" algn="l" rtl="0">
              <a:spcBef>
                <a:spcPts val="0"/>
              </a:spcBef>
              <a:spcAft>
                <a:spcPts val="0"/>
              </a:spcAft>
              <a:buNone/>
            </a:pPr>
            <a:endParaRPr lang="en-US"/>
          </a:p>
          <a:p>
            <a:pPr marL="0" lvl="0" indent="0" algn="l" rtl="0">
              <a:spcBef>
                <a:spcPts val="0"/>
              </a:spcBef>
              <a:spcAft>
                <a:spcPts val="0"/>
              </a:spcAft>
              <a:buNone/>
            </a:pPr>
            <a:r>
              <a:rPr lang="en-US"/>
              <a:t>The rising or falling trends show us that if intermediate inputs increase, the space economy is demanding more from its upstream suppliers (growth in its surrounding ecosystem). If they fall or stagnate, the sector may be shifting to more self-contained production or efficiency gains that reduce reliance on outside inputs.</a:t>
            </a:r>
          </a:p>
          <a:p>
            <a:pPr marL="0" lvl="0" indent="0" algn="l" rtl="0">
              <a:spcBef>
                <a:spcPts val="0"/>
              </a:spcBef>
              <a:spcAft>
                <a:spcPts val="0"/>
              </a:spcAft>
              <a:buNone/>
            </a:pPr>
            <a:endParaRPr lang="en-US"/>
          </a:p>
          <a:p>
            <a:pPr marL="0" lvl="0" indent="0" algn="l" rtl="0">
              <a:spcBef>
                <a:spcPts val="0"/>
              </a:spcBef>
              <a:spcAft>
                <a:spcPts val="0"/>
              </a:spcAft>
              <a:buNone/>
            </a:pPr>
            <a:r>
              <a:rPr lang="en-US"/>
              <a:t>The Volatility (like 2020 drop), likely reflects disruptions (COVID, supply chain shocks, etc.). When inputs dip sharply but VA doesn’t fall as much, it could mean more of the value is being produced internally to the space sector.</a:t>
            </a:r>
          </a:p>
          <a:p>
            <a:pPr marL="0" lvl="0" indent="0" algn="l" rtl="0">
              <a:spcBef>
                <a:spcPts val="0"/>
              </a:spcBef>
              <a:spcAft>
                <a:spcPts val="0"/>
              </a:spcAft>
              <a:buNone/>
            </a:pPr>
            <a:endParaRPr lang="en-US"/>
          </a:p>
          <a:p>
            <a:pPr marL="0" lvl="0" indent="0" algn="l" rtl="0">
              <a:spcBef>
                <a:spcPts val="0"/>
              </a:spcBef>
              <a:spcAft>
                <a:spcPts val="0"/>
              </a:spcAft>
              <a:buNone/>
            </a:pPr>
            <a:r>
              <a:rPr lang="en-US"/>
              <a:t>Relative to the value added, if intermediate inputs grow faster than value added, the sector is becoming more interconnected with other industries. If value added grows faster, the sector is capturing more of the value internally.</a:t>
            </a:r>
            <a:endParaRPr/>
          </a:p>
        </p:txBody>
      </p:sp>
    </p:spTree>
    <p:extLst>
      <p:ext uri="{BB962C8B-B14F-4D97-AF65-F5344CB8AC3E}">
        <p14:creationId xmlns:p14="http://schemas.microsoft.com/office/powerpoint/2010/main" val="199981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97f0480f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97f0480f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4">
          <a:extLst>
            <a:ext uri="{FF2B5EF4-FFF2-40B4-BE49-F238E27FC236}">
              <a16:creationId xmlns:a16="http://schemas.microsoft.com/office/drawing/2014/main" id="{7DE05BD8-345D-E633-9B4D-55C85D00614D}"/>
            </a:ext>
          </a:extLst>
        </p:cNvPr>
        <p:cNvGrpSpPr/>
        <p:nvPr/>
      </p:nvGrpSpPr>
      <p:grpSpPr>
        <a:xfrm>
          <a:off x="0" y="0"/>
          <a:ext cx="0" cy="0"/>
          <a:chOff x="0" y="0"/>
          <a:chExt cx="0" cy="0"/>
        </a:xfrm>
      </p:grpSpPr>
      <p:sp>
        <p:nvSpPr>
          <p:cNvPr id="4435" name="Google Shape;4435;g9ce5076d81_0_2185:notes">
            <a:extLst>
              <a:ext uri="{FF2B5EF4-FFF2-40B4-BE49-F238E27FC236}">
                <a16:creationId xmlns:a16="http://schemas.microsoft.com/office/drawing/2014/main" id="{11F04CDD-4C88-036B-F030-32D0558B6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6" name="Google Shape;4436;g9ce5076d81_0_2185:notes">
            <a:extLst>
              <a:ext uri="{FF2B5EF4-FFF2-40B4-BE49-F238E27FC236}">
                <a16:creationId xmlns:a16="http://schemas.microsoft.com/office/drawing/2014/main" id="{2B5486E9-C7BA-3960-6A36-73997E0EF9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If (GO – VA)/GO increases → space economy is becoming more dependent on upstream suppliers.</a:t>
            </a:r>
          </a:p>
          <a:p>
            <a:pPr marL="0" lvl="0" indent="0" algn="l" rtl="0">
              <a:spcBef>
                <a:spcPts val="0"/>
              </a:spcBef>
              <a:spcAft>
                <a:spcPts val="0"/>
              </a:spcAft>
              <a:buNone/>
            </a:pPr>
            <a:endParaRPr lang="en-US"/>
          </a:p>
          <a:p>
            <a:pPr marL="0" lvl="0" indent="0" algn="l" rtl="0">
              <a:spcBef>
                <a:spcPts val="0"/>
              </a:spcBef>
              <a:spcAft>
                <a:spcPts val="0"/>
              </a:spcAft>
              <a:buNone/>
            </a:pPr>
            <a:r>
              <a:rPr lang="en-US"/>
              <a:t>If it decreases → the sector is capturing more of the value itself (possibly through vertical integration, automation, or higher productivity).</a:t>
            </a:r>
            <a:endParaRPr/>
          </a:p>
        </p:txBody>
      </p:sp>
    </p:spTree>
    <p:extLst>
      <p:ext uri="{BB962C8B-B14F-4D97-AF65-F5344CB8AC3E}">
        <p14:creationId xmlns:p14="http://schemas.microsoft.com/office/powerpoint/2010/main" val="3513436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2"/>
        <p:cNvGrpSpPr/>
        <p:nvPr/>
      </p:nvGrpSpPr>
      <p:grpSpPr>
        <a:xfrm>
          <a:off x="0" y="0"/>
          <a:ext cx="0" cy="0"/>
          <a:chOff x="0" y="0"/>
          <a:chExt cx="0" cy="0"/>
        </a:xfrm>
      </p:grpSpPr>
      <p:sp>
        <p:nvSpPr>
          <p:cNvPr id="4493" name="Google Shape;4493;g9ce5076d8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4" name="Google Shape;4494;g9ce5076d8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7">
          <a:extLst>
            <a:ext uri="{FF2B5EF4-FFF2-40B4-BE49-F238E27FC236}">
              <a16:creationId xmlns:a16="http://schemas.microsoft.com/office/drawing/2014/main" id="{C968D71E-1DFD-6632-42EC-64CCA38B72F5}"/>
            </a:ext>
          </a:extLst>
        </p:cNvPr>
        <p:cNvGrpSpPr/>
        <p:nvPr/>
      </p:nvGrpSpPr>
      <p:grpSpPr>
        <a:xfrm>
          <a:off x="0" y="0"/>
          <a:ext cx="0" cy="0"/>
          <a:chOff x="0" y="0"/>
          <a:chExt cx="0" cy="0"/>
        </a:xfrm>
      </p:grpSpPr>
      <p:sp>
        <p:nvSpPr>
          <p:cNvPr id="4718" name="Google Shape;4718;ga4de589fc1_0_1922:notes">
            <a:extLst>
              <a:ext uri="{FF2B5EF4-FFF2-40B4-BE49-F238E27FC236}">
                <a16:creationId xmlns:a16="http://schemas.microsoft.com/office/drawing/2014/main" id="{483990DB-AD38-4F9F-C761-2D3DDA6434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9" name="Google Shape;4719;ga4de589fc1_0_1922:notes">
            <a:extLst>
              <a:ext uri="{FF2B5EF4-FFF2-40B4-BE49-F238E27FC236}">
                <a16:creationId xmlns:a16="http://schemas.microsoft.com/office/drawing/2014/main" id="{2C8DA6C1-6995-1D69-639B-608EF59477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239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9"/>
        <p:cNvGrpSpPr/>
        <p:nvPr/>
      </p:nvGrpSpPr>
      <p:grpSpPr>
        <a:xfrm>
          <a:off x="0" y="0"/>
          <a:ext cx="0" cy="0"/>
          <a:chOff x="0" y="0"/>
          <a:chExt cx="0" cy="0"/>
        </a:xfrm>
      </p:grpSpPr>
      <p:sp>
        <p:nvSpPr>
          <p:cNvPr id="4730" name="Google Shape;4730;ga4d8662fd7_0_2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1" name="Google Shape;4731;ga4d8662fd7_0_2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7">
          <a:extLst>
            <a:ext uri="{FF2B5EF4-FFF2-40B4-BE49-F238E27FC236}">
              <a16:creationId xmlns:a16="http://schemas.microsoft.com/office/drawing/2014/main" id="{E748364D-A3C6-ADE3-879A-17BC787AB150}"/>
            </a:ext>
          </a:extLst>
        </p:cNvPr>
        <p:cNvGrpSpPr/>
        <p:nvPr/>
      </p:nvGrpSpPr>
      <p:grpSpPr>
        <a:xfrm>
          <a:off x="0" y="0"/>
          <a:ext cx="0" cy="0"/>
          <a:chOff x="0" y="0"/>
          <a:chExt cx="0" cy="0"/>
        </a:xfrm>
      </p:grpSpPr>
      <p:sp>
        <p:nvSpPr>
          <p:cNvPr id="4718" name="Google Shape;4718;ga4de589fc1_0_1922:notes">
            <a:extLst>
              <a:ext uri="{FF2B5EF4-FFF2-40B4-BE49-F238E27FC236}">
                <a16:creationId xmlns:a16="http://schemas.microsoft.com/office/drawing/2014/main" id="{FA4EF7BD-D513-7F15-A336-EC9468B39F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9" name="Google Shape;4719;ga4de589fc1_0_1922:notes">
            <a:extLst>
              <a:ext uri="{FF2B5EF4-FFF2-40B4-BE49-F238E27FC236}">
                <a16:creationId xmlns:a16="http://schemas.microsoft.com/office/drawing/2014/main" id="{B7378F79-36DD-5797-643E-DEE9907F53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5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7">
          <a:extLst>
            <a:ext uri="{FF2B5EF4-FFF2-40B4-BE49-F238E27FC236}">
              <a16:creationId xmlns:a16="http://schemas.microsoft.com/office/drawing/2014/main" id="{08786F6E-7EF9-88BD-FA2C-D2CD78873276}"/>
            </a:ext>
          </a:extLst>
        </p:cNvPr>
        <p:cNvGrpSpPr/>
        <p:nvPr/>
      </p:nvGrpSpPr>
      <p:grpSpPr>
        <a:xfrm>
          <a:off x="0" y="0"/>
          <a:ext cx="0" cy="0"/>
          <a:chOff x="0" y="0"/>
          <a:chExt cx="0" cy="0"/>
        </a:xfrm>
      </p:grpSpPr>
      <p:sp>
        <p:nvSpPr>
          <p:cNvPr id="4718" name="Google Shape;4718;ga4de589fc1_0_1922:notes">
            <a:extLst>
              <a:ext uri="{FF2B5EF4-FFF2-40B4-BE49-F238E27FC236}">
                <a16:creationId xmlns:a16="http://schemas.microsoft.com/office/drawing/2014/main" id="{E278FC9B-507E-065A-3F3E-621388182B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9" name="Google Shape;4719;ga4de589fc1_0_1922:notes">
            <a:extLst>
              <a:ext uri="{FF2B5EF4-FFF2-40B4-BE49-F238E27FC236}">
                <a16:creationId xmlns:a16="http://schemas.microsoft.com/office/drawing/2014/main" id="{328BE056-E1F1-4545-898B-F21AE5CD27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49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7">
          <a:extLst>
            <a:ext uri="{FF2B5EF4-FFF2-40B4-BE49-F238E27FC236}">
              <a16:creationId xmlns:a16="http://schemas.microsoft.com/office/drawing/2014/main" id="{CAFCACE7-D187-2523-C115-EF1EC7CE1CC2}"/>
            </a:ext>
          </a:extLst>
        </p:cNvPr>
        <p:cNvGrpSpPr/>
        <p:nvPr/>
      </p:nvGrpSpPr>
      <p:grpSpPr>
        <a:xfrm>
          <a:off x="0" y="0"/>
          <a:ext cx="0" cy="0"/>
          <a:chOff x="0" y="0"/>
          <a:chExt cx="0" cy="0"/>
        </a:xfrm>
      </p:grpSpPr>
      <p:sp>
        <p:nvSpPr>
          <p:cNvPr id="4718" name="Google Shape;4718;ga4de589fc1_0_1922:notes">
            <a:extLst>
              <a:ext uri="{FF2B5EF4-FFF2-40B4-BE49-F238E27FC236}">
                <a16:creationId xmlns:a16="http://schemas.microsoft.com/office/drawing/2014/main" id="{1D261986-2EAD-AEA2-3845-71634AD37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9" name="Google Shape;4719;ga4de589fc1_0_1922:notes">
            <a:extLst>
              <a:ext uri="{FF2B5EF4-FFF2-40B4-BE49-F238E27FC236}">
                <a16:creationId xmlns:a16="http://schemas.microsoft.com/office/drawing/2014/main" id="{1C77F227-E6FD-AA7B-BE55-87AA27EED1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41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a4de589fc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a4de589fc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98f7a1784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98f7a1784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a4de589fc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a4de589fc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a:extLst>
            <a:ext uri="{FF2B5EF4-FFF2-40B4-BE49-F238E27FC236}">
              <a16:creationId xmlns:a16="http://schemas.microsoft.com/office/drawing/2014/main" id="{807C7535-6DB0-FC07-0185-740510F484F1}"/>
            </a:ext>
          </a:extLst>
        </p:cNvPr>
        <p:cNvGrpSpPr/>
        <p:nvPr/>
      </p:nvGrpSpPr>
      <p:grpSpPr>
        <a:xfrm>
          <a:off x="0" y="0"/>
          <a:ext cx="0" cy="0"/>
          <a:chOff x="0" y="0"/>
          <a:chExt cx="0" cy="0"/>
        </a:xfrm>
      </p:grpSpPr>
      <p:sp>
        <p:nvSpPr>
          <p:cNvPr id="2879" name="Google Shape;2879;ga4de589fc1_0_307:notes">
            <a:extLst>
              <a:ext uri="{FF2B5EF4-FFF2-40B4-BE49-F238E27FC236}">
                <a16:creationId xmlns:a16="http://schemas.microsoft.com/office/drawing/2014/main" id="{D5E6CCC1-E738-3164-2BD0-D4B2621476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a4de589fc1_0_307:notes">
            <a:extLst>
              <a:ext uri="{FF2B5EF4-FFF2-40B4-BE49-F238E27FC236}">
                <a16:creationId xmlns:a16="http://schemas.microsoft.com/office/drawing/2014/main" id="{4D38A5D0-AE31-AD56-DD6E-CBCD9C6A81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0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9ce5076d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9ce5076d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a:extLst>
            <a:ext uri="{FF2B5EF4-FFF2-40B4-BE49-F238E27FC236}">
              <a16:creationId xmlns:a16="http://schemas.microsoft.com/office/drawing/2014/main" id="{FDD28FDE-AD24-531B-8057-5A4C288BC8B8}"/>
            </a:ext>
          </a:extLst>
        </p:cNvPr>
        <p:cNvGrpSpPr/>
        <p:nvPr/>
      </p:nvGrpSpPr>
      <p:grpSpPr>
        <a:xfrm>
          <a:off x="0" y="0"/>
          <a:ext cx="0" cy="0"/>
          <a:chOff x="0" y="0"/>
          <a:chExt cx="0" cy="0"/>
        </a:xfrm>
      </p:grpSpPr>
      <p:sp>
        <p:nvSpPr>
          <p:cNvPr id="2879" name="Google Shape;2879;ga4de589fc1_0_307:notes">
            <a:extLst>
              <a:ext uri="{FF2B5EF4-FFF2-40B4-BE49-F238E27FC236}">
                <a16:creationId xmlns:a16="http://schemas.microsoft.com/office/drawing/2014/main" id="{C5075370-949C-C808-43B5-17D1A18AA3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a4de589fc1_0_307:notes">
            <a:extLst>
              <a:ext uri="{FF2B5EF4-FFF2-40B4-BE49-F238E27FC236}">
                <a16:creationId xmlns:a16="http://schemas.microsoft.com/office/drawing/2014/main" id="{3756AED6-46E0-94EE-76D9-CB0C3A340F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670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a:extLst>
            <a:ext uri="{FF2B5EF4-FFF2-40B4-BE49-F238E27FC236}">
              <a16:creationId xmlns:a16="http://schemas.microsoft.com/office/drawing/2014/main" id="{92B41B4E-EEC3-9B8E-92E0-8854DE918D64}"/>
            </a:ext>
          </a:extLst>
        </p:cNvPr>
        <p:cNvGrpSpPr/>
        <p:nvPr/>
      </p:nvGrpSpPr>
      <p:grpSpPr>
        <a:xfrm>
          <a:off x="0" y="0"/>
          <a:ext cx="0" cy="0"/>
          <a:chOff x="0" y="0"/>
          <a:chExt cx="0" cy="0"/>
        </a:xfrm>
      </p:grpSpPr>
      <p:sp>
        <p:nvSpPr>
          <p:cNvPr id="2879" name="Google Shape;2879;ga4de589fc1_0_307:notes">
            <a:extLst>
              <a:ext uri="{FF2B5EF4-FFF2-40B4-BE49-F238E27FC236}">
                <a16:creationId xmlns:a16="http://schemas.microsoft.com/office/drawing/2014/main" id="{9206459B-24A1-1FBE-5AEA-46A874BE04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a4de589fc1_0_307:notes">
            <a:extLst>
              <a:ext uri="{FF2B5EF4-FFF2-40B4-BE49-F238E27FC236}">
                <a16:creationId xmlns:a16="http://schemas.microsoft.com/office/drawing/2014/main" id="{A27A2B3A-E64E-38B1-1397-E74259A979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631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42725" y="1299925"/>
            <a:ext cx="5138700" cy="205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5200"/>
              <a:buNone/>
              <a:defRPr sz="50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4327974" y="3352525"/>
            <a:ext cx="3168300" cy="79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2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TITLE_ONLY_1_1_2">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886475" y="2760975"/>
            <a:ext cx="2320800" cy="32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atin typeface="Open Sans"/>
                <a:ea typeface="Open Sans"/>
                <a:cs typeface="Open Sans"/>
                <a:sym typeface="Open Sa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2" name="Google Shape;102;p19"/>
          <p:cNvSpPr txBox="1">
            <a:spLocks noGrp="1"/>
          </p:cNvSpPr>
          <p:nvPr>
            <p:ph type="body" idx="1"/>
          </p:nvPr>
        </p:nvSpPr>
        <p:spPr>
          <a:xfrm>
            <a:off x="886475" y="3029475"/>
            <a:ext cx="2320800" cy="1272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103" name="Google Shape;103;p19"/>
          <p:cNvSpPr txBox="1">
            <a:spLocks noGrp="1"/>
          </p:cNvSpPr>
          <p:nvPr>
            <p:ph type="title" idx="2"/>
          </p:nvPr>
        </p:nvSpPr>
        <p:spPr>
          <a:xfrm>
            <a:off x="3411600" y="2760975"/>
            <a:ext cx="2320800" cy="32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atin typeface="Open Sans"/>
                <a:ea typeface="Open Sans"/>
                <a:cs typeface="Open Sans"/>
                <a:sym typeface="Open Sa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4" name="Google Shape;104;p19"/>
          <p:cNvSpPr txBox="1">
            <a:spLocks noGrp="1"/>
          </p:cNvSpPr>
          <p:nvPr>
            <p:ph type="body" idx="3"/>
          </p:nvPr>
        </p:nvSpPr>
        <p:spPr>
          <a:xfrm>
            <a:off x="3411600" y="3029475"/>
            <a:ext cx="2320800" cy="1272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105" name="Google Shape;105;p19"/>
          <p:cNvSpPr txBox="1">
            <a:spLocks noGrp="1"/>
          </p:cNvSpPr>
          <p:nvPr>
            <p:ph type="title" idx="4"/>
          </p:nvPr>
        </p:nvSpPr>
        <p:spPr>
          <a:xfrm>
            <a:off x="5936725" y="2760975"/>
            <a:ext cx="2320800" cy="32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atin typeface="Open Sans"/>
                <a:ea typeface="Open Sans"/>
                <a:cs typeface="Open Sans"/>
                <a:sym typeface="Open Sa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6" name="Google Shape;106;p19"/>
          <p:cNvSpPr txBox="1">
            <a:spLocks noGrp="1"/>
          </p:cNvSpPr>
          <p:nvPr>
            <p:ph type="body" idx="5"/>
          </p:nvPr>
        </p:nvSpPr>
        <p:spPr>
          <a:xfrm>
            <a:off x="5936725" y="3029475"/>
            <a:ext cx="2320800" cy="1272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30200" rtl="0">
              <a:spcBef>
                <a:spcPts val="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cxnSp>
        <p:nvCxnSpPr>
          <p:cNvPr id="107" name="Google Shape;107;p19"/>
          <p:cNvCxnSpPr/>
          <p:nvPr/>
        </p:nvCxnSpPr>
        <p:spPr>
          <a:xfrm>
            <a:off x="2596200" y="954413"/>
            <a:ext cx="3951600" cy="0"/>
          </a:xfrm>
          <a:prstGeom prst="straightConnector1">
            <a:avLst/>
          </a:prstGeom>
          <a:noFill/>
          <a:ln w="9525" cap="flat" cmpd="sng">
            <a:solidFill>
              <a:srgbClr val="D9D9D9"/>
            </a:solidFill>
            <a:prstDash val="solid"/>
            <a:round/>
            <a:headEnd type="none" w="med" len="med"/>
            <a:tailEnd type="none" w="med" len="med"/>
          </a:ln>
        </p:spPr>
      </p:cxnSp>
      <p:sp>
        <p:nvSpPr>
          <p:cNvPr id="108" name="Google Shape;108;p19"/>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7_2_1_1_1">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3"/>
          <p:cNvSpPr txBox="1">
            <a:spLocks noGrp="1"/>
          </p:cNvSpPr>
          <p:nvPr>
            <p:ph type="subTitle" idx="1"/>
          </p:nvPr>
        </p:nvSpPr>
        <p:spPr>
          <a:xfrm>
            <a:off x="2241200" y="1920175"/>
            <a:ext cx="47310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49" name="Google Shape;149;p23"/>
          <p:cNvSpPr txBox="1">
            <a:spLocks noGrp="1"/>
          </p:cNvSpPr>
          <p:nvPr>
            <p:ph type="subTitle" idx="2"/>
          </p:nvPr>
        </p:nvSpPr>
        <p:spPr>
          <a:xfrm>
            <a:off x="2241250" y="3139317"/>
            <a:ext cx="4731000" cy="396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a:solidFill>
                  <a:srgbClr val="F3F3F3"/>
                </a:solidFill>
              </a:defRPr>
            </a:lvl1pPr>
            <a:lvl2pPr lvl="1" algn="ctr" rtl="0">
              <a:spcBef>
                <a:spcPts val="1600"/>
              </a:spcBef>
              <a:spcAft>
                <a:spcPts val="0"/>
              </a:spcAft>
              <a:buNone/>
              <a:defRPr>
                <a:solidFill>
                  <a:srgbClr val="F3F3F3"/>
                </a:solidFill>
              </a:defRPr>
            </a:lvl2pPr>
            <a:lvl3pPr lvl="2" algn="ctr" rtl="0">
              <a:spcBef>
                <a:spcPts val="1600"/>
              </a:spcBef>
              <a:spcAft>
                <a:spcPts val="0"/>
              </a:spcAft>
              <a:buNone/>
              <a:defRPr>
                <a:solidFill>
                  <a:srgbClr val="F3F3F3"/>
                </a:solidFill>
              </a:defRPr>
            </a:lvl3pPr>
            <a:lvl4pPr lvl="3" algn="ctr" rtl="0">
              <a:spcBef>
                <a:spcPts val="1600"/>
              </a:spcBef>
              <a:spcAft>
                <a:spcPts val="0"/>
              </a:spcAft>
              <a:buNone/>
              <a:defRPr>
                <a:solidFill>
                  <a:srgbClr val="F3F3F3"/>
                </a:solidFill>
              </a:defRPr>
            </a:lvl4pPr>
            <a:lvl5pPr lvl="4" algn="ctr" rtl="0">
              <a:spcBef>
                <a:spcPts val="1600"/>
              </a:spcBef>
              <a:spcAft>
                <a:spcPts val="0"/>
              </a:spcAft>
              <a:buNone/>
              <a:defRPr>
                <a:solidFill>
                  <a:srgbClr val="F3F3F3"/>
                </a:solidFill>
              </a:defRPr>
            </a:lvl5pPr>
            <a:lvl6pPr lvl="5" algn="ctr" rtl="0">
              <a:spcBef>
                <a:spcPts val="1600"/>
              </a:spcBef>
              <a:spcAft>
                <a:spcPts val="0"/>
              </a:spcAft>
              <a:buNone/>
              <a:defRPr>
                <a:solidFill>
                  <a:srgbClr val="F3F3F3"/>
                </a:solidFill>
              </a:defRPr>
            </a:lvl6pPr>
            <a:lvl7pPr lvl="6" algn="ctr" rtl="0">
              <a:spcBef>
                <a:spcPts val="1600"/>
              </a:spcBef>
              <a:spcAft>
                <a:spcPts val="0"/>
              </a:spcAft>
              <a:buNone/>
              <a:defRPr>
                <a:solidFill>
                  <a:srgbClr val="F3F3F3"/>
                </a:solidFill>
              </a:defRPr>
            </a:lvl7pPr>
            <a:lvl8pPr lvl="7" algn="ctr" rtl="0">
              <a:spcBef>
                <a:spcPts val="1600"/>
              </a:spcBef>
              <a:spcAft>
                <a:spcPts val="0"/>
              </a:spcAft>
              <a:buNone/>
              <a:defRPr>
                <a:solidFill>
                  <a:srgbClr val="F3F3F3"/>
                </a:solidFill>
              </a:defRPr>
            </a:lvl8pPr>
            <a:lvl9pPr lvl="8" algn="ctr" rtl="0">
              <a:spcBef>
                <a:spcPts val="1600"/>
              </a:spcBef>
              <a:spcAft>
                <a:spcPts val="1600"/>
              </a:spcAft>
              <a:buNone/>
              <a:defRPr>
                <a:solidFill>
                  <a:srgbClr val="F3F3F3"/>
                </a:solidFill>
              </a:defRPr>
            </a:lvl9pPr>
          </a:lstStyle>
          <a:p>
            <a:endParaRPr/>
          </a:p>
        </p:txBody>
      </p:sp>
      <p:sp>
        <p:nvSpPr>
          <p:cNvPr id="150" name="Google Shape;150;p23"/>
          <p:cNvSpPr txBox="1">
            <a:spLocks noGrp="1"/>
          </p:cNvSpPr>
          <p:nvPr>
            <p:ph type="subTitle" idx="3"/>
          </p:nvPr>
        </p:nvSpPr>
        <p:spPr>
          <a:xfrm>
            <a:off x="2241200" y="4298987"/>
            <a:ext cx="47310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51" name="Google Shape;151;p23"/>
          <p:cNvSpPr txBox="1">
            <a:spLocks noGrp="1"/>
          </p:cNvSpPr>
          <p:nvPr>
            <p:ph type="title" hasCustomPrompt="1"/>
          </p:nvPr>
        </p:nvSpPr>
        <p:spPr>
          <a:xfrm>
            <a:off x="3378000" y="1339425"/>
            <a:ext cx="23880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r>
              <a:t>xx%</a:t>
            </a:r>
          </a:p>
        </p:txBody>
      </p:sp>
      <p:sp>
        <p:nvSpPr>
          <p:cNvPr id="152" name="Google Shape;152;p23"/>
          <p:cNvSpPr txBox="1">
            <a:spLocks noGrp="1"/>
          </p:cNvSpPr>
          <p:nvPr>
            <p:ph type="title" idx="4" hasCustomPrompt="1"/>
          </p:nvPr>
        </p:nvSpPr>
        <p:spPr>
          <a:xfrm>
            <a:off x="3378000" y="2538570"/>
            <a:ext cx="23880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r>
              <a:t>xx%</a:t>
            </a:r>
          </a:p>
        </p:txBody>
      </p:sp>
      <p:sp>
        <p:nvSpPr>
          <p:cNvPr id="153" name="Google Shape;153;p23"/>
          <p:cNvSpPr txBox="1">
            <a:spLocks noGrp="1"/>
          </p:cNvSpPr>
          <p:nvPr>
            <p:ph type="title" idx="5" hasCustomPrompt="1"/>
          </p:nvPr>
        </p:nvSpPr>
        <p:spPr>
          <a:xfrm>
            <a:off x="3378000" y="3737799"/>
            <a:ext cx="23880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r>
              <a:t>xx%</a:t>
            </a:r>
          </a:p>
        </p:txBody>
      </p:sp>
      <p:cxnSp>
        <p:nvCxnSpPr>
          <p:cNvPr id="154" name="Google Shape;154;p23"/>
          <p:cNvCxnSpPr/>
          <p:nvPr/>
        </p:nvCxnSpPr>
        <p:spPr>
          <a:xfrm>
            <a:off x="2596200" y="954413"/>
            <a:ext cx="3951600" cy="0"/>
          </a:xfrm>
          <a:prstGeom prst="straightConnector1">
            <a:avLst/>
          </a:prstGeom>
          <a:noFill/>
          <a:ln w="9525" cap="flat" cmpd="sng">
            <a:solidFill>
              <a:srgbClr val="D9D9D9"/>
            </a:solidFill>
            <a:prstDash val="solid"/>
            <a:round/>
            <a:headEnd type="none" w="med" len="med"/>
            <a:tailEnd type="none" w="med" len="med"/>
          </a:ln>
        </p:spPr>
      </p:cxnSp>
      <p:sp>
        <p:nvSpPr>
          <p:cNvPr id="155" name="Google Shape;155;p23"/>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6300" y="2410825"/>
            <a:ext cx="8231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35384" y="1554525"/>
            <a:ext cx="3273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4" name="Google Shape;14;p3"/>
          <p:cNvSpPr txBox="1">
            <a:spLocks noGrp="1"/>
          </p:cNvSpPr>
          <p:nvPr>
            <p:ph type="subTitle" idx="1"/>
          </p:nvPr>
        </p:nvSpPr>
        <p:spPr>
          <a:xfrm>
            <a:off x="2380084" y="3351075"/>
            <a:ext cx="4383600" cy="31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Montserrat SemiBold"/>
              <a:buNone/>
              <a:defRPr sz="14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627600" y="1197725"/>
            <a:ext cx="7888800" cy="353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600"/>
            </a:lvl2pPr>
            <a:lvl3pPr lvl="2" rtl="0">
              <a:lnSpc>
                <a:spcPct val="100000"/>
              </a:lnSpc>
              <a:spcBef>
                <a:spcPts val="0"/>
              </a:spcBef>
              <a:spcAft>
                <a:spcPts val="0"/>
              </a:spcAft>
              <a:buClr>
                <a:srgbClr val="434343"/>
              </a:buClr>
              <a:buSzPts val="1200"/>
              <a:buFont typeface="Roboto Condensed Light"/>
              <a:buAutoNum type="romanLcPeriod"/>
              <a:defRPr sz="1600"/>
            </a:lvl3pPr>
            <a:lvl4pPr lvl="3" rtl="0">
              <a:lnSpc>
                <a:spcPct val="100000"/>
              </a:lnSpc>
              <a:spcBef>
                <a:spcPts val="0"/>
              </a:spcBef>
              <a:spcAft>
                <a:spcPts val="0"/>
              </a:spcAft>
              <a:buClr>
                <a:srgbClr val="434343"/>
              </a:buClr>
              <a:buSzPts val="1200"/>
              <a:buFont typeface="Roboto Condensed Light"/>
              <a:buAutoNum type="arabicPeriod"/>
              <a:defRPr sz="1600"/>
            </a:lvl4pPr>
            <a:lvl5pPr lvl="4" rtl="0">
              <a:lnSpc>
                <a:spcPct val="100000"/>
              </a:lnSpc>
              <a:spcBef>
                <a:spcPts val="0"/>
              </a:spcBef>
              <a:spcAft>
                <a:spcPts val="0"/>
              </a:spcAft>
              <a:buClr>
                <a:srgbClr val="434343"/>
              </a:buClr>
              <a:buSzPts val="1200"/>
              <a:buFont typeface="Roboto Condensed Light"/>
              <a:buAutoNum type="alphaLcPeriod"/>
              <a:defRPr sz="1600"/>
            </a:lvl5pPr>
            <a:lvl6pPr lvl="5" rtl="0">
              <a:lnSpc>
                <a:spcPct val="100000"/>
              </a:lnSpc>
              <a:spcBef>
                <a:spcPts val="0"/>
              </a:spcBef>
              <a:spcAft>
                <a:spcPts val="0"/>
              </a:spcAft>
              <a:buClr>
                <a:srgbClr val="434343"/>
              </a:buClr>
              <a:buSzPts val="1200"/>
              <a:buFont typeface="Roboto Condensed Light"/>
              <a:buAutoNum type="romanLcPeriod"/>
              <a:defRPr sz="1600"/>
            </a:lvl6pPr>
            <a:lvl7pPr lvl="6" rtl="0">
              <a:lnSpc>
                <a:spcPct val="100000"/>
              </a:lnSpc>
              <a:spcBef>
                <a:spcPts val="0"/>
              </a:spcBef>
              <a:spcAft>
                <a:spcPts val="0"/>
              </a:spcAft>
              <a:buClr>
                <a:srgbClr val="434343"/>
              </a:buClr>
              <a:buSzPts val="1200"/>
              <a:buFont typeface="Roboto Condensed Light"/>
              <a:buAutoNum type="arabicPeriod"/>
              <a:defRPr sz="1600"/>
            </a:lvl7pPr>
            <a:lvl8pPr lvl="7" rtl="0">
              <a:lnSpc>
                <a:spcPct val="100000"/>
              </a:lnSpc>
              <a:spcBef>
                <a:spcPts val="0"/>
              </a:spcBef>
              <a:spcAft>
                <a:spcPts val="0"/>
              </a:spcAft>
              <a:buClr>
                <a:srgbClr val="434343"/>
              </a:buClr>
              <a:buSzPts val="1200"/>
              <a:buFont typeface="Roboto Condensed Light"/>
              <a:buAutoNum type="alphaLcPeriod"/>
              <a:defRPr sz="1600"/>
            </a:lvl8pPr>
            <a:lvl9pPr lvl="8" rtl="0">
              <a:lnSpc>
                <a:spcPct val="100000"/>
              </a:lnSpc>
              <a:spcBef>
                <a:spcPts val="0"/>
              </a:spcBef>
              <a:spcAft>
                <a:spcPts val="0"/>
              </a:spcAft>
              <a:buClr>
                <a:srgbClr val="434343"/>
              </a:buClr>
              <a:buSzPts val="1200"/>
              <a:buFont typeface="Roboto Condensed Light"/>
              <a:buAutoNum type="romanLcPeriod"/>
              <a:defRPr sz="1600"/>
            </a:lvl9pPr>
          </a:lstStyle>
          <a:p>
            <a:endParaRPr/>
          </a:p>
        </p:txBody>
      </p:sp>
      <p:cxnSp>
        <p:nvCxnSpPr>
          <p:cNvPr id="17" name="Google Shape;17;p4"/>
          <p:cNvCxnSpPr/>
          <p:nvPr/>
        </p:nvCxnSpPr>
        <p:spPr>
          <a:xfrm>
            <a:off x="2596200" y="954413"/>
            <a:ext cx="3951600" cy="0"/>
          </a:xfrm>
          <a:prstGeom prst="straightConnector1">
            <a:avLst/>
          </a:prstGeom>
          <a:noFill/>
          <a:ln w="9525" cap="flat" cmpd="sng">
            <a:solidFill>
              <a:srgbClr val="D9D9D9"/>
            </a:solidFill>
            <a:prstDash val="solid"/>
            <a:round/>
            <a:headEnd type="none" w="med" len="med"/>
            <a:tailEnd type="none" w="med" len="med"/>
          </a:ln>
        </p:spPr>
      </p:cxnSp>
      <p:sp>
        <p:nvSpPr>
          <p:cNvPr id="18" name="Google Shape;18;p4"/>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cxnSp>
        <p:nvCxnSpPr>
          <p:cNvPr id="27" name="Google Shape;27;p6"/>
          <p:cNvCxnSpPr/>
          <p:nvPr/>
        </p:nvCxnSpPr>
        <p:spPr>
          <a:xfrm>
            <a:off x="2596200" y="954413"/>
            <a:ext cx="3951600" cy="0"/>
          </a:xfrm>
          <a:prstGeom prst="straightConnector1">
            <a:avLst/>
          </a:prstGeom>
          <a:noFill/>
          <a:ln w="9525" cap="flat" cmpd="sng">
            <a:solidFill>
              <a:srgbClr val="D9D9D9"/>
            </a:solidFill>
            <a:prstDash val="solid"/>
            <a:round/>
            <a:headEnd type="none" w="med" len="med"/>
            <a:tailEnd type="none" w="med" len="med"/>
          </a:ln>
        </p:spPr>
      </p:cxnSp>
      <p:sp>
        <p:nvSpPr>
          <p:cNvPr id="28" name="Google Shape;28;p6"/>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42"/>
        <p:cNvGrpSpPr/>
        <p:nvPr/>
      </p:nvGrpSpPr>
      <p:grpSpPr>
        <a:xfrm>
          <a:off x="0" y="0"/>
          <a:ext cx="0" cy="0"/>
          <a:chOff x="0" y="0"/>
          <a:chExt cx="0" cy="0"/>
        </a:xfrm>
      </p:grpSpPr>
      <p:sp>
        <p:nvSpPr>
          <p:cNvPr id="43" name="Google Shape;43;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ONLY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1927713" y="1427332"/>
            <a:ext cx="23583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6" name="Google Shape;46;p13"/>
          <p:cNvSpPr txBox="1">
            <a:spLocks noGrp="1"/>
          </p:cNvSpPr>
          <p:nvPr>
            <p:ph type="subTitle" idx="1"/>
          </p:nvPr>
        </p:nvSpPr>
        <p:spPr>
          <a:xfrm>
            <a:off x="1927714" y="1846620"/>
            <a:ext cx="2358300" cy="53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 name="Google Shape;47;p13"/>
          <p:cNvSpPr txBox="1">
            <a:spLocks noGrp="1"/>
          </p:cNvSpPr>
          <p:nvPr>
            <p:ph type="title" idx="2"/>
          </p:nvPr>
        </p:nvSpPr>
        <p:spPr>
          <a:xfrm>
            <a:off x="1927714" y="2537408"/>
            <a:ext cx="235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8" name="Google Shape;48;p13"/>
          <p:cNvSpPr txBox="1">
            <a:spLocks noGrp="1"/>
          </p:cNvSpPr>
          <p:nvPr>
            <p:ph type="subTitle" idx="3"/>
          </p:nvPr>
        </p:nvSpPr>
        <p:spPr>
          <a:xfrm>
            <a:off x="1927714" y="2956055"/>
            <a:ext cx="2358300" cy="53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 name="Google Shape;49;p13"/>
          <p:cNvSpPr txBox="1">
            <a:spLocks noGrp="1"/>
          </p:cNvSpPr>
          <p:nvPr>
            <p:ph type="title" idx="4"/>
          </p:nvPr>
        </p:nvSpPr>
        <p:spPr>
          <a:xfrm>
            <a:off x="1927713" y="3663127"/>
            <a:ext cx="23583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0" name="Google Shape;50;p13"/>
          <p:cNvSpPr txBox="1">
            <a:spLocks noGrp="1"/>
          </p:cNvSpPr>
          <p:nvPr>
            <p:ph type="subTitle" idx="5"/>
          </p:nvPr>
        </p:nvSpPr>
        <p:spPr>
          <a:xfrm>
            <a:off x="1927714" y="4086027"/>
            <a:ext cx="2358300" cy="53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1" name="Google Shape;51;p13"/>
          <p:cNvSpPr txBox="1">
            <a:spLocks noGrp="1"/>
          </p:cNvSpPr>
          <p:nvPr>
            <p:ph type="title" idx="6"/>
          </p:nvPr>
        </p:nvSpPr>
        <p:spPr>
          <a:xfrm>
            <a:off x="5753124" y="1427332"/>
            <a:ext cx="23583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 name="Google Shape;52;p13"/>
          <p:cNvSpPr txBox="1">
            <a:spLocks noGrp="1"/>
          </p:cNvSpPr>
          <p:nvPr>
            <p:ph type="subTitle" idx="7"/>
          </p:nvPr>
        </p:nvSpPr>
        <p:spPr>
          <a:xfrm>
            <a:off x="5753124" y="1844714"/>
            <a:ext cx="2358300" cy="53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3" name="Google Shape;53;p13"/>
          <p:cNvSpPr txBox="1">
            <a:spLocks noGrp="1"/>
          </p:cNvSpPr>
          <p:nvPr>
            <p:ph type="title" idx="8"/>
          </p:nvPr>
        </p:nvSpPr>
        <p:spPr>
          <a:xfrm>
            <a:off x="5753124" y="2535758"/>
            <a:ext cx="23583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4" name="Google Shape;54;p13"/>
          <p:cNvSpPr txBox="1">
            <a:spLocks noGrp="1"/>
          </p:cNvSpPr>
          <p:nvPr>
            <p:ph type="subTitle" idx="9"/>
          </p:nvPr>
        </p:nvSpPr>
        <p:spPr>
          <a:xfrm>
            <a:off x="5753124" y="2956055"/>
            <a:ext cx="2358300" cy="53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5" name="Google Shape;55;p13"/>
          <p:cNvSpPr txBox="1">
            <a:spLocks noGrp="1"/>
          </p:cNvSpPr>
          <p:nvPr>
            <p:ph type="title" idx="13"/>
          </p:nvPr>
        </p:nvSpPr>
        <p:spPr>
          <a:xfrm>
            <a:off x="5753124" y="3663127"/>
            <a:ext cx="23583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 name="Google Shape;56;p13"/>
          <p:cNvSpPr txBox="1">
            <a:spLocks noGrp="1"/>
          </p:cNvSpPr>
          <p:nvPr>
            <p:ph type="subTitle" idx="14"/>
          </p:nvPr>
        </p:nvSpPr>
        <p:spPr>
          <a:xfrm>
            <a:off x="5753124" y="4086028"/>
            <a:ext cx="2358300" cy="53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7" name="Google Shape;57;p13"/>
          <p:cNvSpPr txBox="1">
            <a:spLocks noGrp="1"/>
          </p:cNvSpPr>
          <p:nvPr>
            <p:ph type="title" idx="15" hasCustomPrompt="1"/>
          </p:nvPr>
        </p:nvSpPr>
        <p:spPr>
          <a:xfrm>
            <a:off x="1035075" y="1742380"/>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58" name="Google Shape;58;p13"/>
          <p:cNvSpPr txBox="1">
            <a:spLocks noGrp="1"/>
          </p:cNvSpPr>
          <p:nvPr>
            <p:ph type="title" idx="16" hasCustomPrompt="1"/>
          </p:nvPr>
        </p:nvSpPr>
        <p:spPr>
          <a:xfrm>
            <a:off x="1035075" y="2852381"/>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59" name="Google Shape;59;p13"/>
          <p:cNvSpPr txBox="1">
            <a:spLocks noGrp="1"/>
          </p:cNvSpPr>
          <p:nvPr>
            <p:ph type="title" idx="17" hasCustomPrompt="1"/>
          </p:nvPr>
        </p:nvSpPr>
        <p:spPr>
          <a:xfrm>
            <a:off x="1035075" y="3969262"/>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60" name="Google Shape;60;p13"/>
          <p:cNvSpPr txBox="1">
            <a:spLocks noGrp="1"/>
          </p:cNvSpPr>
          <p:nvPr>
            <p:ph type="title" idx="18" hasCustomPrompt="1"/>
          </p:nvPr>
        </p:nvSpPr>
        <p:spPr>
          <a:xfrm>
            <a:off x="4872075" y="1744206"/>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61" name="Google Shape;61;p13"/>
          <p:cNvSpPr txBox="1">
            <a:spLocks noGrp="1"/>
          </p:cNvSpPr>
          <p:nvPr>
            <p:ph type="title" idx="19" hasCustomPrompt="1"/>
          </p:nvPr>
        </p:nvSpPr>
        <p:spPr>
          <a:xfrm>
            <a:off x="4872075" y="2857906"/>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62" name="Google Shape;62;p13"/>
          <p:cNvSpPr txBox="1">
            <a:spLocks noGrp="1"/>
          </p:cNvSpPr>
          <p:nvPr>
            <p:ph type="title" idx="20" hasCustomPrompt="1"/>
          </p:nvPr>
        </p:nvSpPr>
        <p:spPr>
          <a:xfrm>
            <a:off x="4872075" y="3969262"/>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cxnSp>
        <p:nvCxnSpPr>
          <p:cNvPr id="63" name="Google Shape;63;p13"/>
          <p:cNvCxnSpPr/>
          <p:nvPr/>
        </p:nvCxnSpPr>
        <p:spPr>
          <a:xfrm>
            <a:off x="2596200" y="954413"/>
            <a:ext cx="3951600" cy="0"/>
          </a:xfrm>
          <a:prstGeom prst="straightConnector1">
            <a:avLst/>
          </a:prstGeom>
          <a:noFill/>
          <a:ln w="9525" cap="flat" cmpd="sng">
            <a:solidFill>
              <a:srgbClr val="D9D9D9"/>
            </a:solidFill>
            <a:prstDash val="solid"/>
            <a:round/>
            <a:headEnd type="none" w="med" len="med"/>
            <a:tailEnd type="none" w="med" len="med"/>
          </a:ln>
        </p:spPr>
      </p:cxnSp>
      <p:sp>
        <p:nvSpPr>
          <p:cNvPr id="64" name="Google Shape;64;p13"/>
          <p:cNvSpPr txBox="1">
            <a:spLocks noGrp="1"/>
          </p:cNvSpPr>
          <p:nvPr>
            <p:ph type="title" idx="21"/>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TITLE_ONLY_1_4">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715900" y="1338425"/>
            <a:ext cx="4131600" cy="1219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5"/>
          <p:cNvSpPr txBox="1">
            <a:spLocks noGrp="1"/>
          </p:cNvSpPr>
          <p:nvPr>
            <p:ph type="subTitle" idx="1"/>
          </p:nvPr>
        </p:nvSpPr>
        <p:spPr>
          <a:xfrm>
            <a:off x="713232" y="2633472"/>
            <a:ext cx="3374100" cy="731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TITLE_AND_BODY_1_2_1">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subTitle" idx="1"/>
          </p:nvPr>
        </p:nvSpPr>
        <p:spPr>
          <a:xfrm>
            <a:off x="945238" y="2097550"/>
            <a:ext cx="2139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 name="Google Shape;73;p16"/>
          <p:cNvSpPr txBox="1">
            <a:spLocks noGrp="1"/>
          </p:cNvSpPr>
          <p:nvPr>
            <p:ph type="subTitle" idx="2"/>
          </p:nvPr>
        </p:nvSpPr>
        <p:spPr>
          <a:xfrm>
            <a:off x="3505254" y="2097550"/>
            <a:ext cx="2139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4" name="Google Shape;74;p16"/>
          <p:cNvSpPr txBox="1">
            <a:spLocks noGrp="1"/>
          </p:cNvSpPr>
          <p:nvPr>
            <p:ph type="subTitle" idx="3"/>
          </p:nvPr>
        </p:nvSpPr>
        <p:spPr>
          <a:xfrm>
            <a:off x="6062362" y="2097550"/>
            <a:ext cx="2139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5" name="Google Shape;75;p16"/>
          <p:cNvSpPr txBox="1">
            <a:spLocks noGrp="1"/>
          </p:cNvSpPr>
          <p:nvPr>
            <p:ph type="title"/>
          </p:nvPr>
        </p:nvSpPr>
        <p:spPr>
          <a:xfrm>
            <a:off x="945238" y="1742875"/>
            <a:ext cx="2139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Montserrat SemiBold"/>
              <a:buNone/>
              <a:defRPr sz="1600">
                <a:latin typeface="Open Sans"/>
                <a:ea typeface="Open Sans"/>
                <a:cs typeface="Open Sans"/>
                <a:sym typeface="Open Sans"/>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76" name="Google Shape;76;p16"/>
          <p:cNvSpPr txBox="1">
            <a:spLocks noGrp="1"/>
          </p:cNvSpPr>
          <p:nvPr>
            <p:ph type="title" idx="4"/>
          </p:nvPr>
        </p:nvSpPr>
        <p:spPr>
          <a:xfrm>
            <a:off x="3505254" y="1742875"/>
            <a:ext cx="2139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Montserrat SemiBold"/>
              <a:buNone/>
              <a:defRPr sz="1600">
                <a:latin typeface="Open Sans"/>
                <a:ea typeface="Open Sans"/>
                <a:cs typeface="Open Sans"/>
                <a:sym typeface="Open Sans"/>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77" name="Google Shape;77;p16"/>
          <p:cNvSpPr txBox="1">
            <a:spLocks noGrp="1"/>
          </p:cNvSpPr>
          <p:nvPr>
            <p:ph type="title" idx="5"/>
          </p:nvPr>
        </p:nvSpPr>
        <p:spPr>
          <a:xfrm>
            <a:off x="6062212" y="1742875"/>
            <a:ext cx="2139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Montserrat SemiBold"/>
              <a:buNone/>
              <a:defRPr sz="1600">
                <a:latin typeface="Open Sans"/>
                <a:ea typeface="Open Sans"/>
                <a:cs typeface="Open Sans"/>
                <a:sym typeface="Open Sans"/>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78" name="Google Shape;78;p16"/>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9" name="Google Shape;79;p16"/>
          <p:cNvCxnSpPr/>
          <p:nvPr/>
        </p:nvCxnSpPr>
        <p:spPr>
          <a:xfrm>
            <a:off x="2596200" y="954413"/>
            <a:ext cx="3951600" cy="0"/>
          </a:xfrm>
          <a:prstGeom prst="straightConnector1">
            <a:avLst/>
          </a:prstGeom>
          <a:noFill/>
          <a:ln w="9525" cap="flat" cmpd="sng">
            <a:solidFill>
              <a:srgbClr val="D9D9D9"/>
            </a:solidFill>
            <a:prstDash val="solid"/>
            <a:round/>
            <a:headEnd type="none" w="med" len="med"/>
            <a:tailEnd type="none" w="med" len="med"/>
          </a:ln>
        </p:spPr>
      </p:cxnSp>
      <p:sp>
        <p:nvSpPr>
          <p:cNvPr id="80" name="Google Shape;80;p16"/>
          <p:cNvSpPr txBox="1">
            <a:spLocks noGrp="1"/>
          </p:cNvSpPr>
          <p:nvPr>
            <p:ph type="subTitle" idx="7"/>
          </p:nvPr>
        </p:nvSpPr>
        <p:spPr>
          <a:xfrm>
            <a:off x="942338" y="3757132"/>
            <a:ext cx="21393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1" name="Google Shape;81;p16"/>
          <p:cNvSpPr txBox="1">
            <a:spLocks noGrp="1"/>
          </p:cNvSpPr>
          <p:nvPr>
            <p:ph type="subTitle" idx="8"/>
          </p:nvPr>
        </p:nvSpPr>
        <p:spPr>
          <a:xfrm>
            <a:off x="3505404" y="3757132"/>
            <a:ext cx="21393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2" name="Google Shape;82;p16"/>
          <p:cNvSpPr txBox="1">
            <a:spLocks noGrp="1"/>
          </p:cNvSpPr>
          <p:nvPr>
            <p:ph type="subTitle" idx="9"/>
          </p:nvPr>
        </p:nvSpPr>
        <p:spPr>
          <a:xfrm>
            <a:off x="6062362" y="3757132"/>
            <a:ext cx="21393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3" name="Google Shape;83;p16"/>
          <p:cNvSpPr txBox="1">
            <a:spLocks noGrp="1"/>
          </p:cNvSpPr>
          <p:nvPr>
            <p:ph type="title" idx="13"/>
          </p:nvPr>
        </p:nvSpPr>
        <p:spPr>
          <a:xfrm>
            <a:off x="942188" y="3396175"/>
            <a:ext cx="2139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Montserrat SemiBold"/>
              <a:buNone/>
              <a:defRPr sz="1600">
                <a:latin typeface="Open Sans"/>
                <a:ea typeface="Open Sans"/>
                <a:cs typeface="Open Sans"/>
                <a:sym typeface="Open Sans"/>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84" name="Google Shape;84;p16"/>
          <p:cNvSpPr txBox="1">
            <a:spLocks noGrp="1"/>
          </p:cNvSpPr>
          <p:nvPr>
            <p:ph type="title" idx="14"/>
          </p:nvPr>
        </p:nvSpPr>
        <p:spPr>
          <a:xfrm>
            <a:off x="3505254" y="3396175"/>
            <a:ext cx="2139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Montserrat SemiBold"/>
              <a:buNone/>
              <a:defRPr sz="1600">
                <a:latin typeface="Open Sans"/>
                <a:ea typeface="Open Sans"/>
                <a:cs typeface="Open Sans"/>
                <a:sym typeface="Open Sans"/>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85" name="Google Shape;85;p16"/>
          <p:cNvSpPr txBox="1">
            <a:spLocks noGrp="1"/>
          </p:cNvSpPr>
          <p:nvPr>
            <p:ph type="title" idx="15"/>
          </p:nvPr>
        </p:nvSpPr>
        <p:spPr>
          <a:xfrm>
            <a:off x="6062212" y="3396175"/>
            <a:ext cx="2139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Montserrat SemiBold"/>
              <a:buNone/>
              <a:defRPr sz="1600">
                <a:latin typeface="Open Sans"/>
                <a:ea typeface="Open Sans"/>
                <a:cs typeface="Open Sans"/>
                <a:sym typeface="Open Sans"/>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_ONLY_1_3_1_1">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6114800" y="1514700"/>
            <a:ext cx="2222100" cy="27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800">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8"/>
          <p:cNvSpPr txBox="1">
            <a:spLocks noGrp="1"/>
          </p:cNvSpPr>
          <p:nvPr>
            <p:ph type="subTitle" idx="1"/>
          </p:nvPr>
        </p:nvSpPr>
        <p:spPr>
          <a:xfrm>
            <a:off x="6114800" y="1771125"/>
            <a:ext cx="2222100" cy="53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4" name="Google Shape;94;p18"/>
          <p:cNvSpPr txBox="1">
            <a:spLocks noGrp="1"/>
          </p:cNvSpPr>
          <p:nvPr>
            <p:ph type="title" idx="2"/>
          </p:nvPr>
        </p:nvSpPr>
        <p:spPr>
          <a:xfrm>
            <a:off x="6114800" y="2557125"/>
            <a:ext cx="2222100" cy="27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800"/>
              <a:buNone/>
              <a:defRPr sz="1800">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8"/>
          <p:cNvSpPr txBox="1">
            <a:spLocks noGrp="1"/>
          </p:cNvSpPr>
          <p:nvPr>
            <p:ph type="subTitle" idx="3"/>
          </p:nvPr>
        </p:nvSpPr>
        <p:spPr>
          <a:xfrm>
            <a:off x="6114800" y="2813550"/>
            <a:ext cx="2222100" cy="53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6" name="Google Shape;96;p18"/>
          <p:cNvSpPr txBox="1">
            <a:spLocks noGrp="1"/>
          </p:cNvSpPr>
          <p:nvPr>
            <p:ph type="title" idx="4"/>
          </p:nvPr>
        </p:nvSpPr>
        <p:spPr>
          <a:xfrm>
            <a:off x="6114800" y="3614488"/>
            <a:ext cx="2222100" cy="27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latin typeface="Open Sans"/>
                <a:ea typeface="Open Sans"/>
                <a:cs typeface="Open Sans"/>
                <a:sym typeface="Open Sans"/>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97" name="Google Shape;97;p18"/>
          <p:cNvSpPr txBox="1">
            <a:spLocks noGrp="1"/>
          </p:cNvSpPr>
          <p:nvPr>
            <p:ph type="subTitle" idx="5"/>
          </p:nvPr>
        </p:nvSpPr>
        <p:spPr>
          <a:xfrm>
            <a:off x="6114800" y="3869300"/>
            <a:ext cx="2222100" cy="53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cxnSp>
        <p:nvCxnSpPr>
          <p:cNvPr id="98" name="Google Shape;98;p18"/>
          <p:cNvCxnSpPr/>
          <p:nvPr/>
        </p:nvCxnSpPr>
        <p:spPr>
          <a:xfrm>
            <a:off x="2596200" y="954413"/>
            <a:ext cx="3951600" cy="0"/>
          </a:xfrm>
          <a:prstGeom prst="straightConnector1">
            <a:avLst/>
          </a:prstGeom>
          <a:noFill/>
          <a:ln w="9525" cap="flat" cmpd="sng">
            <a:solidFill>
              <a:srgbClr val="D9D9D9"/>
            </a:solidFill>
            <a:prstDash val="solid"/>
            <a:round/>
            <a:headEnd type="none" w="med" len="med"/>
            <a:tailEnd type="none" w="med" len="med"/>
          </a:ln>
        </p:spPr>
      </p:cxnSp>
      <p:sp>
        <p:nvSpPr>
          <p:cNvPr id="99" name="Google Shape;99;p18"/>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Russo One"/>
              <a:buNone/>
              <a:defRPr sz="2800" b="1">
                <a:solidFill>
                  <a:schemeClr val="dk1"/>
                </a:solidFill>
                <a:latin typeface="Russo One"/>
                <a:ea typeface="Russo One"/>
                <a:cs typeface="Russo One"/>
                <a:sym typeface="Russo One"/>
              </a:defRPr>
            </a:lvl1pPr>
            <a:lvl2pPr lvl="1">
              <a:spcBef>
                <a:spcPts val="0"/>
              </a:spcBef>
              <a:spcAft>
                <a:spcPts val="0"/>
              </a:spcAft>
              <a:buClr>
                <a:schemeClr val="dk1"/>
              </a:buClr>
              <a:buSzPts val="2800"/>
              <a:buFont typeface="Russo One"/>
              <a:buNone/>
              <a:defRPr sz="2800" b="1">
                <a:solidFill>
                  <a:schemeClr val="dk1"/>
                </a:solidFill>
                <a:latin typeface="Russo One"/>
                <a:ea typeface="Russo One"/>
                <a:cs typeface="Russo One"/>
                <a:sym typeface="Russo One"/>
              </a:defRPr>
            </a:lvl2pPr>
            <a:lvl3pPr lvl="2">
              <a:spcBef>
                <a:spcPts val="0"/>
              </a:spcBef>
              <a:spcAft>
                <a:spcPts val="0"/>
              </a:spcAft>
              <a:buClr>
                <a:schemeClr val="dk1"/>
              </a:buClr>
              <a:buSzPts val="2800"/>
              <a:buFont typeface="Russo One"/>
              <a:buNone/>
              <a:defRPr sz="2800" b="1">
                <a:solidFill>
                  <a:schemeClr val="dk1"/>
                </a:solidFill>
                <a:latin typeface="Russo One"/>
                <a:ea typeface="Russo One"/>
                <a:cs typeface="Russo One"/>
                <a:sym typeface="Russo One"/>
              </a:defRPr>
            </a:lvl3pPr>
            <a:lvl4pPr lvl="3">
              <a:spcBef>
                <a:spcPts val="0"/>
              </a:spcBef>
              <a:spcAft>
                <a:spcPts val="0"/>
              </a:spcAft>
              <a:buClr>
                <a:schemeClr val="dk1"/>
              </a:buClr>
              <a:buSzPts val="2800"/>
              <a:buFont typeface="Russo One"/>
              <a:buNone/>
              <a:defRPr sz="2800" b="1">
                <a:solidFill>
                  <a:schemeClr val="dk1"/>
                </a:solidFill>
                <a:latin typeface="Russo One"/>
                <a:ea typeface="Russo One"/>
                <a:cs typeface="Russo One"/>
                <a:sym typeface="Russo One"/>
              </a:defRPr>
            </a:lvl4pPr>
            <a:lvl5pPr lvl="4">
              <a:spcBef>
                <a:spcPts val="0"/>
              </a:spcBef>
              <a:spcAft>
                <a:spcPts val="0"/>
              </a:spcAft>
              <a:buClr>
                <a:schemeClr val="dk1"/>
              </a:buClr>
              <a:buSzPts val="2800"/>
              <a:buFont typeface="Russo One"/>
              <a:buNone/>
              <a:defRPr sz="2800" b="1">
                <a:solidFill>
                  <a:schemeClr val="dk1"/>
                </a:solidFill>
                <a:latin typeface="Russo One"/>
                <a:ea typeface="Russo One"/>
                <a:cs typeface="Russo One"/>
                <a:sym typeface="Russo One"/>
              </a:defRPr>
            </a:lvl5pPr>
            <a:lvl6pPr lvl="5">
              <a:spcBef>
                <a:spcPts val="0"/>
              </a:spcBef>
              <a:spcAft>
                <a:spcPts val="0"/>
              </a:spcAft>
              <a:buClr>
                <a:schemeClr val="dk1"/>
              </a:buClr>
              <a:buSzPts val="2800"/>
              <a:buFont typeface="Russo One"/>
              <a:buNone/>
              <a:defRPr sz="2800" b="1">
                <a:solidFill>
                  <a:schemeClr val="dk1"/>
                </a:solidFill>
                <a:latin typeface="Russo One"/>
                <a:ea typeface="Russo One"/>
                <a:cs typeface="Russo One"/>
                <a:sym typeface="Russo One"/>
              </a:defRPr>
            </a:lvl6pPr>
            <a:lvl7pPr lvl="6">
              <a:spcBef>
                <a:spcPts val="0"/>
              </a:spcBef>
              <a:spcAft>
                <a:spcPts val="0"/>
              </a:spcAft>
              <a:buClr>
                <a:schemeClr val="dk1"/>
              </a:buClr>
              <a:buSzPts val="2800"/>
              <a:buFont typeface="Russo One"/>
              <a:buNone/>
              <a:defRPr sz="2800" b="1">
                <a:solidFill>
                  <a:schemeClr val="dk1"/>
                </a:solidFill>
                <a:latin typeface="Russo One"/>
                <a:ea typeface="Russo One"/>
                <a:cs typeface="Russo One"/>
                <a:sym typeface="Russo One"/>
              </a:defRPr>
            </a:lvl7pPr>
            <a:lvl8pPr lvl="7">
              <a:spcBef>
                <a:spcPts val="0"/>
              </a:spcBef>
              <a:spcAft>
                <a:spcPts val="0"/>
              </a:spcAft>
              <a:buClr>
                <a:schemeClr val="dk1"/>
              </a:buClr>
              <a:buSzPts val="2800"/>
              <a:buFont typeface="Russo One"/>
              <a:buNone/>
              <a:defRPr sz="2800" b="1">
                <a:solidFill>
                  <a:schemeClr val="dk1"/>
                </a:solidFill>
                <a:latin typeface="Russo One"/>
                <a:ea typeface="Russo One"/>
                <a:cs typeface="Russo One"/>
                <a:sym typeface="Russo One"/>
              </a:defRPr>
            </a:lvl8pPr>
            <a:lvl9pPr lvl="8">
              <a:spcBef>
                <a:spcPts val="0"/>
              </a:spcBef>
              <a:spcAft>
                <a:spcPts val="0"/>
              </a:spcAft>
              <a:buClr>
                <a:schemeClr val="dk1"/>
              </a:buClr>
              <a:buSzPts val="2800"/>
              <a:buFont typeface="Russo One"/>
              <a:buNone/>
              <a:defRPr sz="2800" b="1">
                <a:solidFill>
                  <a:schemeClr val="dk1"/>
                </a:solidFill>
                <a:latin typeface="Russo One"/>
                <a:ea typeface="Russo One"/>
                <a:cs typeface="Russo One"/>
                <a:sym typeface="Russ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55600">
              <a:lnSpc>
                <a:spcPct val="115000"/>
              </a:lnSpc>
              <a:spcBef>
                <a:spcPts val="0"/>
              </a:spcBef>
              <a:spcAft>
                <a:spcPts val="0"/>
              </a:spcAft>
              <a:buClr>
                <a:schemeClr val="dk2"/>
              </a:buClr>
              <a:buSzPts val="2000"/>
              <a:buFont typeface="Open Sans"/>
              <a:buChar char="●"/>
              <a:defRPr sz="2000">
                <a:solidFill>
                  <a:schemeClr val="dk2"/>
                </a:solidFill>
                <a:latin typeface="Open Sans"/>
                <a:ea typeface="Open Sans"/>
                <a:cs typeface="Open Sans"/>
                <a:sym typeface="Open Sans"/>
              </a:defRPr>
            </a:lvl1pPr>
            <a:lvl2pPr marL="914400" lvl="1" indent="-330200">
              <a:lnSpc>
                <a:spcPct val="115000"/>
              </a:lnSpc>
              <a:spcBef>
                <a:spcPts val="160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2pPr>
            <a:lvl3pPr marL="1371600" lvl="2" indent="-330200">
              <a:lnSpc>
                <a:spcPct val="115000"/>
              </a:lnSpc>
              <a:spcBef>
                <a:spcPts val="160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3pPr>
            <a:lvl4pPr marL="1828800" lvl="3" indent="-330200">
              <a:lnSpc>
                <a:spcPct val="115000"/>
              </a:lnSpc>
              <a:spcBef>
                <a:spcPts val="160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4pPr>
            <a:lvl5pPr marL="2286000" lvl="4" indent="-330200">
              <a:lnSpc>
                <a:spcPct val="115000"/>
              </a:lnSpc>
              <a:spcBef>
                <a:spcPts val="160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5pPr>
            <a:lvl6pPr marL="2743200" lvl="5" indent="-330200">
              <a:lnSpc>
                <a:spcPct val="115000"/>
              </a:lnSpc>
              <a:spcBef>
                <a:spcPts val="160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6pPr>
            <a:lvl7pPr marL="3200400" lvl="6" indent="-330200">
              <a:lnSpc>
                <a:spcPct val="115000"/>
              </a:lnSpc>
              <a:spcBef>
                <a:spcPts val="160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7pPr>
            <a:lvl8pPr marL="3657600" lvl="7" indent="-330200">
              <a:lnSpc>
                <a:spcPct val="115000"/>
              </a:lnSpc>
              <a:spcBef>
                <a:spcPts val="1600"/>
              </a:spcBef>
              <a:spcAft>
                <a:spcPts val="0"/>
              </a:spcAft>
              <a:buClr>
                <a:schemeClr val="dk2"/>
              </a:buClr>
              <a:buSzPts val="1600"/>
              <a:buFont typeface="Open Sans"/>
              <a:buChar char="○"/>
              <a:defRPr sz="1600">
                <a:solidFill>
                  <a:schemeClr val="dk2"/>
                </a:solidFill>
                <a:latin typeface="Open Sans"/>
                <a:ea typeface="Open Sans"/>
                <a:cs typeface="Open Sans"/>
                <a:sym typeface="Open Sans"/>
              </a:defRPr>
            </a:lvl8pPr>
            <a:lvl9pPr marL="4114800" lvl="8" indent="-330200">
              <a:lnSpc>
                <a:spcPct val="115000"/>
              </a:lnSpc>
              <a:spcBef>
                <a:spcPts val="1600"/>
              </a:spcBef>
              <a:spcAft>
                <a:spcPts val="1600"/>
              </a:spcAft>
              <a:buClr>
                <a:schemeClr val="dk2"/>
              </a:buClr>
              <a:buSzPts val="1600"/>
              <a:buFont typeface="Open Sans"/>
              <a:buChar char="■"/>
              <a:defRPr sz="1600">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1" r:id="rId7"/>
    <p:sldLayoutId id="2147483662" r:id="rId8"/>
    <p:sldLayoutId id="2147483664" r:id="rId9"/>
    <p:sldLayoutId id="2147483665"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ctrTitle"/>
          </p:nvPr>
        </p:nvSpPr>
        <p:spPr>
          <a:xfrm>
            <a:off x="3342725" y="1299925"/>
            <a:ext cx="5138700" cy="2052600"/>
          </a:xfrm>
          <a:prstGeom prst="rect">
            <a:avLst/>
          </a:prstGeom>
        </p:spPr>
        <p:txBody>
          <a:bodyPr spcFirstLastPara="1" wrap="square" lIns="91425" tIns="91425" rIns="91425" bIns="91425" anchor="ctr" anchorCtr="0">
            <a:noAutofit/>
          </a:bodyPr>
          <a:lstStyle/>
          <a:p>
            <a:pPr lvl="0"/>
            <a:r>
              <a:rPr lang="en-US">
                <a:solidFill>
                  <a:schemeClr val="lt2"/>
                </a:solidFill>
              </a:rPr>
              <a:t>An </a:t>
            </a:r>
            <a:r>
              <a:rPr lang="en"/>
              <a:t>Analysis of the Space </a:t>
            </a:r>
            <a:r>
              <a:rPr lang="en-US">
                <a:solidFill>
                  <a:schemeClr val="lt2"/>
                </a:solidFill>
              </a:rPr>
              <a:t>Economy</a:t>
            </a:r>
            <a:endParaRPr>
              <a:solidFill>
                <a:schemeClr val="lt2"/>
              </a:solidFill>
            </a:endParaRPr>
          </a:p>
        </p:txBody>
      </p:sp>
      <p:sp>
        <p:nvSpPr>
          <p:cNvPr id="169" name="Google Shape;169;p27"/>
          <p:cNvSpPr txBox="1">
            <a:spLocks noGrp="1"/>
          </p:cNvSpPr>
          <p:nvPr>
            <p:ph type="subTitle" idx="1"/>
          </p:nvPr>
        </p:nvSpPr>
        <p:spPr>
          <a:xfrm>
            <a:off x="4327974" y="3352525"/>
            <a:ext cx="31683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Charles Zhang &amp; Terry Zheng</a:t>
            </a:r>
            <a:endParaRPr/>
          </a:p>
        </p:txBody>
      </p:sp>
      <p:grpSp>
        <p:nvGrpSpPr>
          <p:cNvPr id="170" name="Google Shape;170;p27"/>
          <p:cNvGrpSpPr/>
          <p:nvPr/>
        </p:nvGrpSpPr>
        <p:grpSpPr>
          <a:xfrm>
            <a:off x="712748" y="-275675"/>
            <a:ext cx="3681860" cy="5510875"/>
            <a:chOff x="712748" y="-275675"/>
            <a:chExt cx="3681860" cy="5510875"/>
          </a:xfrm>
        </p:grpSpPr>
        <p:grpSp>
          <p:nvGrpSpPr>
            <p:cNvPr id="171" name="Google Shape;171;p27"/>
            <p:cNvGrpSpPr/>
            <p:nvPr/>
          </p:nvGrpSpPr>
          <p:grpSpPr>
            <a:xfrm rot="490529" flipH="1">
              <a:off x="3391570" y="-214468"/>
              <a:ext cx="934489" cy="1030855"/>
              <a:chOff x="1996493" y="2546282"/>
              <a:chExt cx="934524" cy="1030894"/>
            </a:xfrm>
          </p:grpSpPr>
          <p:sp>
            <p:nvSpPr>
              <p:cNvPr id="172" name="Google Shape;172;p27"/>
              <p:cNvSpPr/>
              <p:nvPr/>
            </p:nvSpPr>
            <p:spPr>
              <a:xfrm>
                <a:off x="2024655" y="2566377"/>
                <a:ext cx="896279" cy="990704"/>
              </a:xfrm>
              <a:custGeom>
                <a:avLst/>
                <a:gdLst/>
                <a:ahLst/>
                <a:cxnLst/>
                <a:rect l="l" t="t" r="r" b="b"/>
                <a:pathLst>
                  <a:path w="12444" h="13755" extrusionOk="0">
                    <a:moveTo>
                      <a:pt x="9682" y="13754"/>
                    </a:moveTo>
                    <a:cubicBezTo>
                      <a:pt x="10100" y="13448"/>
                      <a:pt x="10463" y="13196"/>
                      <a:pt x="10770" y="12917"/>
                    </a:cubicBezTo>
                    <a:cubicBezTo>
                      <a:pt x="11132" y="12583"/>
                      <a:pt x="11411" y="12248"/>
                      <a:pt x="11634" y="11885"/>
                    </a:cubicBezTo>
                    <a:cubicBezTo>
                      <a:pt x="11969" y="11411"/>
                      <a:pt x="12165" y="10909"/>
                      <a:pt x="12304" y="10434"/>
                    </a:cubicBezTo>
                    <a:cubicBezTo>
                      <a:pt x="12416" y="9904"/>
                      <a:pt x="12444" y="9374"/>
                      <a:pt x="12388" y="8872"/>
                    </a:cubicBezTo>
                    <a:cubicBezTo>
                      <a:pt x="12304" y="8370"/>
                      <a:pt x="12137" y="7868"/>
                      <a:pt x="11913" y="7421"/>
                    </a:cubicBezTo>
                    <a:cubicBezTo>
                      <a:pt x="11690" y="6975"/>
                      <a:pt x="11355" y="6529"/>
                      <a:pt x="10993" y="6082"/>
                    </a:cubicBezTo>
                    <a:cubicBezTo>
                      <a:pt x="9737" y="4715"/>
                      <a:pt x="8063" y="4073"/>
                      <a:pt x="6334" y="3432"/>
                    </a:cubicBezTo>
                    <a:lnTo>
                      <a:pt x="6194" y="3376"/>
                    </a:lnTo>
                    <a:cubicBezTo>
                      <a:pt x="6166" y="3432"/>
                      <a:pt x="6110" y="3376"/>
                      <a:pt x="6055" y="3348"/>
                    </a:cubicBezTo>
                    <a:lnTo>
                      <a:pt x="6055" y="3348"/>
                    </a:lnTo>
                    <a:cubicBezTo>
                      <a:pt x="5357" y="3069"/>
                      <a:pt x="4632" y="2790"/>
                      <a:pt x="3962" y="2455"/>
                    </a:cubicBezTo>
                    <a:cubicBezTo>
                      <a:pt x="3962" y="2455"/>
                      <a:pt x="3934" y="2455"/>
                      <a:pt x="3934" y="2399"/>
                    </a:cubicBezTo>
                    <a:lnTo>
                      <a:pt x="3516" y="2204"/>
                    </a:lnTo>
                    <a:cubicBezTo>
                      <a:pt x="2930" y="1842"/>
                      <a:pt x="2428" y="1535"/>
                      <a:pt x="2009" y="1228"/>
                    </a:cubicBezTo>
                    <a:cubicBezTo>
                      <a:pt x="1451" y="809"/>
                      <a:pt x="1089" y="447"/>
                      <a:pt x="838" y="168"/>
                    </a:cubicBezTo>
                    <a:cubicBezTo>
                      <a:pt x="670" y="28"/>
                      <a:pt x="475" y="0"/>
                      <a:pt x="335" y="84"/>
                    </a:cubicBezTo>
                    <a:cubicBezTo>
                      <a:pt x="280" y="112"/>
                      <a:pt x="252" y="140"/>
                      <a:pt x="168" y="168"/>
                    </a:cubicBezTo>
                    <a:cubicBezTo>
                      <a:pt x="140" y="223"/>
                      <a:pt x="56" y="279"/>
                      <a:pt x="56" y="363"/>
                    </a:cubicBezTo>
                    <a:cubicBezTo>
                      <a:pt x="1" y="502"/>
                      <a:pt x="1" y="670"/>
                      <a:pt x="168" y="837"/>
                    </a:cubicBezTo>
                    <a:cubicBezTo>
                      <a:pt x="447" y="1116"/>
                      <a:pt x="865" y="1507"/>
                      <a:pt x="1451" y="1953"/>
                    </a:cubicBezTo>
                    <a:cubicBezTo>
                      <a:pt x="1898" y="2260"/>
                      <a:pt x="2428" y="2651"/>
                      <a:pt x="3069" y="3013"/>
                    </a:cubicBezTo>
                    <a:cubicBezTo>
                      <a:pt x="3934" y="3488"/>
                      <a:pt x="4911" y="3878"/>
                      <a:pt x="5887" y="4269"/>
                    </a:cubicBezTo>
                    <a:cubicBezTo>
                      <a:pt x="7199" y="4771"/>
                      <a:pt x="8538" y="5273"/>
                      <a:pt x="9570" y="6110"/>
                    </a:cubicBezTo>
                    <a:cubicBezTo>
                      <a:pt x="9626" y="6110"/>
                      <a:pt x="9626" y="6138"/>
                      <a:pt x="9654" y="6138"/>
                    </a:cubicBezTo>
                    <a:cubicBezTo>
                      <a:pt x="9905" y="6361"/>
                      <a:pt x="10100" y="6529"/>
                      <a:pt x="10323" y="6780"/>
                    </a:cubicBezTo>
                    <a:cubicBezTo>
                      <a:pt x="10630" y="7114"/>
                      <a:pt x="10909" y="7505"/>
                      <a:pt x="11104" y="7896"/>
                    </a:cubicBezTo>
                    <a:cubicBezTo>
                      <a:pt x="11328" y="8258"/>
                      <a:pt x="11467" y="8677"/>
                      <a:pt x="11495" y="9067"/>
                    </a:cubicBezTo>
                    <a:cubicBezTo>
                      <a:pt x="11579" y="9486"/>
                      <a:pt x="11523" y="9876"/>
                      <a:pt x="11439" y="10295"/>
                    </a:cubicBezTo>
                    <a:cubicBezTo>
                      <a:pt x="11328" y="10686"/>
                      <a:pt x="11160" y="11104"/>
                      <a:pt x="10909" y="11439"/>
                    </a:cubicBezTo>
                    <a:cubicBezTo>
                      <a:pt x="10742" y="11718"/>
                      <a:pt x="10519" y="11969"/>
                      <a:pt x="10267" y="12220"/>
                    </a:cubicBezTo>
                    <a:cubicBezTo>
                      <a:pt x="10044" y="12415"/>
                      <a:pt x="9793" y="12666"/>
                      <a:pt x="9486" y="12862"/>
                    </a:cubicBezTo>
                    <a:cubicBezTo>
                      <a:pt x="9486" y="13224"/>
                      <a:pt x="9542" y="13503"/>
                      <a:pt x="9709" y="13754"/>
                    </a:cubicBezTo>
                    <a:cubicBezTo>
                      <a:pt x="9654" y="13699"/>
                      <a:pt x="9654" y="13699"/>
                      <a:pt x="9682" y="13754"/>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768181" y="3018485"/>
                <a:ext cx="14117" cy="20167"/>
              </a:xfrm>
              <a:custGeom>
                <a:avLst/>
                <a:gdLst/>
                <a:ahLst/>
                <a:cxnLst/>
                <a:rect l="l" t="t" r="r" b="b"/>
                <a:pathLst>
                  <a:path w="196" h="280" extrusionOk="0">
                    <a:moveTo>
                      <a:pt x="168" y="252"/>
                    </a:moveTo>
                    <a:cubicBezTo>
                      <a:pt x="196" y="140"/>
                      <a:pt x="112" y="0"/>
                      <a:pt x="0" y="0"/>
                    </a:cubicBezTo>
                    <a:cubicBezTo>
                      <a:pt x="0" y="112"/>
                      <a:pt x="56" y="279"/>
                      <a:pt x="16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601369" y="2918008"/>
                <a:ext cx="158815" cy="96513"/>
              </a:xfrm>
              <a:custGeom>
                <a:avLst/>
                <a:gdLst/>
                <a:ahLst/>
                <a:cxnLst/>
                <a:rect l="l" t="t" r="r" b="b"/>
                <a:pathLst>
                  <a:path w="2205" h="1340" extrusionOk="0">
                    <a:moveTo>
                      <a:pt x="1" y="84"/>
                    </a:moveTo>
                    <a:cubicBezTo>
                      <a:pt x="56" y="140"/>
                      <a:pt x="503" y="363"/>
                      <a:pt x="559" y="391"/>
                    </a:cubicBezTo>
                    <a:lnTo>
                      <a:pt x="1647" y="1005"/>
                    </a:lnTo>
                    <a:cubicBezTo>
                      <a:pt x="1758" y="1089"/>
                      <a:pt x="2093" y="1284"/>
                      <a:pt x="2205" y="1340"/>
                    </a:cubicBezTo>
                    <a:cubicBezTo>
                      <a:pt x="2205" y="1200"/>
                      <a:pt x="1842" y="1005"/>
                      <a:pt x="1758" y="949"/>
                    </a:cubicBezTo>
                    <a:cubicBezTo>
                      <a:pt x="1563" y="837"/>
                      <a:pt x="1396" y="726"/>
                      <a:pt x="1200" y="586"/>
                    </a:cubicBezTo>
                    <a:cubicBezTo>
                      <a:pt x="1061" y="531"/>
                      <a:pt x="140" y="1"/>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2595318" y="2897913"/>
                <a:ext cx="124675" cy="66407"/>
              </a:xfrm>
              <a:custGeom>
                <a:avLst/>
                <a:gdLst/>
                <a:ahLst/>
                <a:cxnLst/>
                <a:rect l="l" t="t" r="r" b="b"/>
                <a:pathLst>
                  <a:path w="1731" h="922" extrusionOk="0">
                    <a:moveTo>
                      <a:pt x="1" y="112"/>
                    </a:moveTo>
                    <a:cubicBezTo>
                      <a:pt x="29" y="168"/>
                      <a:pt x="698" y="447"/>
                      <a:pt x="838" y="531"/>
                    </a:cubicBezTo>
                    <a:cubicBezTo>
                      <a:pt x="894" y="559"/>
                      <a:pt x="977" y="559"/>
                      <a:pt x="1061" y="586"/>
                    </a:cubicBezTo>
                    <a:lnTo>
                      <a:pt x="1284" y="698"/>
                    </a:lnTo>
                    <a:cubicBezTo>
                      <a:pt x="1396" y="782"/>
                      <a:pt x="1591" y="921"/>
                      <a:pt x="1731" y="921"/>
                    </a:cubicBezTo>
                    <a:cubicBezTo>
                      <a:pt x="1703" y="726"/>
                      <a:pt x="1117" y="503"/>
                      <a:pt x="977" y="419"/>
                    </a:cubicBezTo>
                    <a:cubicBezTo>
                      <a:pt x="782" y="363"/>
                      <a:pt x="57"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2026672" y="2610529"/>
                <a:ext cx="60357" cy="56396"/>
              </a:xfrm>
              <a:custGeom>
                <a:avLst/>
                <a:gdLst/>
                <a:ahLst/>
                <a:cxnLst/>
                <a:rect l="l" t="t" r="r" b="b"/>
                <a:pathLst>
                  <a:path w="838" h="783" extrusionOk="0">
                    <a:moveTo>
                      <a:pt x="837" y="754"/>
                    </a:moveTo>
                    <a:lnTo>
                      <a:pt x="837" y="726"/>
                    </a:lnTo>
                    <a:cubicBezTo>
                      <a:pt x="837" y="671"/>
                      <a:pt x="726" y="587"/>
                      <a:pt x="698" y="587"/>
                    </a:cubicBezTo>
                    <a:cubicBezTo>
                      <a:pt x="558" y="447"/>
                      <a:pt x="363" y="252"/>
                      <a:pt x="224" y="113"/>
                    </a:cubicBezTo>
                    <a:cubicBezTo>
                      <a:pt x="168" y="57"/>
                      <a:pt x="168" y="57"/>
                      <a:pt x="112" y="1"/>
                    </a:cubicBezTo>
                    <a:cubicBezTo>
                      <a:pt x="0" y="196"/>
                      <a:pt x="698" y="782"/>
                      <a:pt x="837" y="7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2711929" y="3458564"/>
                <a:ext cx="50273" cy="40262"/>
              </a:xfrm>
              <a:custGeom>
                <a:avLst/>
                <a:gdLst/>
                <a:ahLst/>
                <a:cxnLst/>
                <a:rect l="l" t="t" r="r" b="b"/>
                <a:pathLst>
                  <a:path w="698" h="559" extrusionOk="0">
                    <a:moveTo>
                      <a:pt x="0" y="558"/>
                    </a:moveTo>
                    <a:cubicBezTo>
                      <a:pt x="195" y="558"/>
                      <a:pt x="335" y="419"/>
                      <a:pt x="419" y="335"/>
                    </a:cubicBezTo>
                    <a:cubicBezTo>
                      <a:pt x="530" y="279"/>
                      <a:pt x="670" y="140"/>
                      <a:pt x="698" y="0"/>
                    </a:cubicBezTo>
                    <a:cubicBezTo>
                      <a:pt x="558" y="0"/>
                      <a:pt x="279" y="279"/>
                      <a:pt x="140" y="391"/>
                    </a:cubicBezTo>
                    <a:cubicBezTo>
                      <a:pt x="112" y="419"/>
                      <a:pt x="84" y="419"/>
                      <a:pt x="56" y="447"/>
                    </a:cubicBezTo>
                    <a:cubicBezTo>
                      <a:pt x="0" y="475"/>
                      <a:pt x="0" y="475"/>
                      <a:pt x="0"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2042734" y="2606567"/>
                <a:ext cx="46312" cy="46240"/>
              </a:xfrm>
              <a:custGeom>
                <a:avLst/>
                <a:gdLst/>
                <a:ahLst/>
                <a:cxnLst/>
                <a:rect l="l" t="t" r="r" b="b"/>
                <a:pathLst>
                  <a:path w="643" h="642" extrusionOk="0">
                    <a:moveTo>
                      <a:pt x="29" y="0"/>
                    </a:moveTo>
                    <a:cubicBezTo>
                      <a:pt x="1" y="112"/>
                      <a:pt x="168" y="223"/>
                      <a:pt x="280" y="307"/>
                    </a:cubicBezTo>
                    <a:cubicBezTo>
                      <a:pt x="308" y="363"/>
                      <a:pt x="559" y="642"/>
                      <a:pt x="614" y="530"/>
                    </a:cubicBezTo>
                    <a:cubicBezTo>
                      <a:pt x="642" y="502"/>
                      <a:pt x="280" y="140"/>
                      <a:pt x="224" y="84"/>
                    </a:cubicBezTo>
                    <a:cubicBezTo>
                      <a:pt x="84" y="0"/>
                      <a:pt x="84" y="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635509" y="2899930"/>
                <a:ext cx="50345" cy="32195"/>
              </a:xfrm>
              <a:custGeom>
                <a:avLst/>
                <a:gdLst/>
                <a:ahLst/>
                <a:cxnLst/>
                <a:rect l="l" t="t" r="r" b="b"/>
                <a:pathLst>
                  <a:path w="699" h="447" extrusionOk="0">
                    <a:moveTo>
                      <a:pt x="1" y="56"/>
                    </a:moveTo>
                    <a:cubicBezTo>
                      <a:pt x="1" y="140"/>
                      <a:pt x="140" y="196"/>
                      <a:pt x="308" y="279"/>
                    </a:cubicBezTo>
                    <a:cubicBezTo>
                      <a:pt x="419" y="363"/>
                      <a:pt x="587" y="447"/>
                      <a:pt x="698" y="447"/>
                    </a:cubicBezTo>
                    <a:cubicBezTo>
                      <a:pt x="698" y="279"/>
                      <a:pt x="57"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2062829" y="2596484"/>
                <a:ext cx="34212" cy="36229"/>
              </a:xfrm>
              <a:custGeom>
                <a:avLst/>
                <a:gdLst/>
                <a:ahLst/>
                <a:cxnLst/>
                <a:rect l="l" t="t" r="r" b="b"/>
                <a:pathLst>
                  <a:path w="475" h="503" extrusionOk="0">
                    <a:moveTo>
                      <a:pt x="475" y="419"/>
                    </a:moveTo>
                    <a:cubicBezTo>
                      <a:pt x="475" y="363"/>
                      <a:pt x="447" y="363"/>
                      <a:pt x="280" y="168"/>
                    </a:cubicBezTo>
                    <a:cubicBezTo>
                      <a:pt x="196" y="112"/>
                      <a:pt x="140" y="1"/>
                      <a:pt x="1" y="1"/>
                    </a:cubicBezTo>
                    <a:cubicBezTo>
                      <a:pt x="1" y="112"/>
                      <a:pt x="29" y="112"/>
                      <a:pt x="56" y="168"/>
                    </a:cubicBezTo>
                    <a:cubicBezTo>
                      <a:pt x="140" y="280"/>
                      <a:pt x="335" y="503"/>
                      <a:pt x="475"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2719924" y="3502788"/>
                <a:ext cx="32267" cy="24128"/>
              </a:xfrm>
              <a:custGeom>
                <a:avLst/>
                <a:gdLst/>
                <a:ahLst/>
                <a:cxnLst/>
                <a:rect l="l" t="t" r="r" b="b"/>
                <a:pathLst>
                  <a:path w="448" h="335" extrusionOk="0">
                    <a:moveTo>
                      <a:pt x="447" y="0"/>
                    </a:moveTo>
                    <a:cubicBezTo>
                      <a:pt x="308" y="0"/>
                      <a:pt x="1" y="195"/>
                      <a:pt x="112" y="279"/>
                    </a:cubicBezTo>
                    <a:cubicBezTo>
                      <a:pt x="140" y="335"/>
                      <a:pt x="363" y="195"/>
                      <a:pt x="419" y="140"/>
                    </a:cubicBezTo>
                    <a:cubicBezTo>
                      <a:pt x="447" y="112"/>
                      <a:pt x="447" y="112"/>
                      <a:pt x="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721941" y="3482693"/>
                <a:ext cx="34212" cy="26145"/>
              </a:xfrm>
              <a:custGeom>
                <a:avLst/>
                <a:gdLst/>
                <a:ahLst/>
                <a:cxnLst/>
                <a:rect l="l" t="t" r="r" b="b"/>
                <a:pathLst>
                  <a:path w="475" h="363" extrusionOk="0">
                    <a:moveTo>
                      <a:pt x="475" y="56"/>
                    </a:moveTo>
                    <a:cubicBezTo>
                      <a:pt x="363" y="0"/>
                      <a:pt x="335" y="84"/>
                      <a:pt x="224" y="112"/>
                    </a:cubicBezTo>
                    <a:cubicBezTo>
                      <a:pt x="196" y="140"/>
                      <a:pt x="1" y="223"/>
                      <a:pt x="84" y="279"/>
                    </a:cubicBezTo>
                    <a:cubicBezTo>
                      <a:pt x="140" y="363"/>
                      <a:pt x="475" y="195"/>
                      <a:pt x="475"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2567228" y="2899930"/>
                <a:ext cx="28162" cy="24200"/>
              </a:xfrm>
              <a:custGeom>
                <a:avLst/>
                <a:gdLst/>
                <a:ahLst/>
                <a:cxnLst/>
                <a:rect l="l" t="t" r="r" b="b"/>
                <a:pathLst>
                  <a:path w="391" h="336" extrusionOk="0">
                    <a:moveTo>
                      <a:pt x="0" y="84"/>
                    </a:moveTo>
                    <a:cubicBezTo>
                      <a:pt x="0" y="196"/>
                      <a:pt x="279" y="335"/>
                      <a:pt x="335" y="279"/>
                    </a:cubicBezTo>
                    <a:cubicBezTo>
                      <a:pt x="391" y="224"/>
                      <a:pt x="335" y="224"/>
                      <a:pt x="251" y="112"/>
                    </a:cubicBezTo>
                    <a:cubicBezTo>
                      <a:pt x="168" y="84"/>
                      <a:pt x="56" y="0"/>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2076874" y="2594467"/>
                <a:ext cx="28234" cy="22184"/>
              </a:xfrm>
              <a:custGeom>
                <a:avLst/>
                <a:gdLst/>
                <a:ahLst/>
                <a:cxnLst/>
                <a:rect l="l" t="t" r="r" b="b"/>
                <a:pathLst>
                  <a:path w="392" h="308" extrusionOk="0">
                    <a:moveTo>
                      <a:pt x="85" y="29"/>
                    </a:moveTo>
                    <a:cubicBezTo>
                      <a:pt x="1" y="112"/>
                      <a:pt x="113" y="140"/>
                      <a:pt x="140" y="168"/>
                    </a:cubicBezTo>
                    <a:cubicBezTo>
                      <a:pt x="168" y="196"/>
                      <a:pt x="252" y="308"/>
                      <a:pt x="308" y="252"/>
                    </a:cubicBezTo>
                    <a:cubicBezTo>
                      <a:pt x="392" y="168"/>
                      <a:pt x="140" y="29"/>
                      <a:pt x="140" y="29"/>
                    </a:cubicBezTo>
                    <a:cubicBezTo>
                      <a:pt x="29" y="1"/>
                      <a:pt x="113" y="1"/>
                      <a:pt x="85"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2625497" y="2885885"/>
                <a:ext cx="26217" cy="14117"/>
              </a:xfrm>
              <a:custGeom>
                <a:avLst/>
                <a:gdLst/>
                <a:ahLst/>
                <a:cxnLst/>
                <a:rect l="l" t="t" r="r" b="b"/>
                <a:pathLst>
                  <a:path w="364" h="196" extrusionOk="0">
                    <a:moveTo>
                      <a:pt x="307" y="195"/>
                    </a:moveTo>
                    <a:cubicBezTo>
                      <a:pt x="363" y="195"/>
                      <a:pt x="363" y="140"/>
                      <a:pt x="307" y="112"/>
                    </a:cubicBezTo>
                    <a:cubicBezTo>
                      <a:pt x="279" y="56"/>
                      <a:pt x="196" y="0"/>
                      <a:pt x="140" y="28"/>
                    </a:cubicBezTo>
                    <a:cubicBezTo>
                      <a:pt x="0" y="28"/>
                      <a:pt x="224" y="195"/>
                      <a:pt x="307"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2721941" y="2964249"/>
                <a:ext cx="20167" cy="14117"/>
              </a:xfrm>
              <a:custGeom>
                <a:avLst/>
                <a:gdLst/>
                <a:ahLst/>
                <a:cxnLst/>
                <a:rect l="l" t="t" r="r" b="b"/>
                <a:pathLst>
                  <a:path w="280" h="196" extrusionOk="0">
                    <a:moveTo>
                      <a:pt x="252" y="168"/>
                    </a:moveTo>
                    <a:cubicBezTo>
                      <a:pt x="280" y="56"/>
                      <a:pt x="112" y="0"/>
                      <a:pt x="56" y="28"/>
                    </a:cubicBezTo>
                    <a:cubicBezTo>
                      <a:pt x="56" y="56"/>
                      <a:pt x="1" y="140"/>
                      <a:pt x="140" y="195"/>
                    </a:cubicBezTo>
                    <a:cubicBezTo>
                      <a:pt x="224" y="195"/>
                      <a:pt x="252" y="168"/>
                      <a:pt x="252"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2109070" y="2622629"/>
                <a:ext cx="14117" cy="16134"/>
              </a:xfrm>
              <a:custGeom>
                <a:avLst/>
                <a:gdLst/>
                <a:ahLst/>
                <a:cxnLst/>
                <a:rect l="l" t="t" r="r" b="b"/>
                <a:pathLst>
                  <a:path w="196" h="224" extrusionOk="0">
                    <a:moveTo>
                      <a:pt x="0" y="28"/>
                    </a:moveTo>
                    <a:cubicBezTo>
                      <a:pt x="0" y="168"/>
                      <a:pt x="140" y="224"/>
                      <a:pt x="196" y="140"/>
                    </a:cubicBezTo>
                    <a:cubicBezTo>
                      <a:pt x="196" y="84"/>
                      <a:pt x="140" y="56"/>
                      <a:pt x="112" y="28"/>
                    </a:cubicBezTo>
                    <a:cubicBezTo>
                      <a:pt x="56" y="0"/>
                      <a:pt x="56" y="28"/>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2766165" y="3446464"/>
                <a:ext cx="12100" cy="12172"/>
              </a:xfrm>
              <a:custGeom>
                <a:avLst/>
                <a:gdLst/>
                <a:ahLst/>
                <a:cxnLst/>
                <a:rect l="l" t="t" r="r" b="b"/>
                <a:pathLst>
                  <a:path w="168" h="169" extrusionOk="0">
                    <a:moveTo>
                      <a:pt x="0" y="85"/>
                    </a:moveTo>
                    <a:cubicBezTo>
                      <a:pt x="84" y="168"/>
                      <a:pt x="168" y="57"/>
                      <a:pt x="84" y="1"/>
                    </a:cubicBezTo>
                    <a:cubicBezTo>
                      <a:pt x="28" y="1"/>
                      <a:pt x="0" y="29"/>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2772215" y="3492704"/>
                <a:ext cx="14117" cy="10156"/>
              </a:xfrm>
              <a:custGeom>
                <a:avLst/>
                <a:gdLst/>
                <a:ahLst/>
                <a:cxnLst/>
                <a:rect l="l" t="t" r="r" b="b"/>
                <a:pathLst>
                  <a:path w="196" h="141" extrusionOk="0">
                    <a:moveTo>
                      <a:pt x="84" y="140"/>
                    </a:moveTo>
                    <a:cubicBezTo>
                      <a:pt x="140" y="140"/>
                      <a:pt x="140" y="140"/>
                      <a:pt x="195" y="84"/>
                    </a:cubicBezTo>
                    <a:cubicBezTo>
                      <a:pt x="195" y="1"/>
                      <a:pt x="195" y="1"/>
                      <a:pt x="112" y="1"/>
                    </a:cubicBezTo>
                    <a:cubicBezTo>
                      <a:pt x="56" y="56"/>
                      <a:pt x="0" y="84"/>
                      <a:pt x="84"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1996493" y="2546282"/>
                <a:ext cx="934524" cy="1030894"/>
              </a:xfrm>
              <a:custGeom>
                <a:avLst/>
                <a:gdLst/>
                <a:ahLst/>
                <a:cxnLst/>
                <a:rect l="l" t="t" r="r" b="b"/>
                <a:pathLst>
                  <a:path w="12975" h="14313" extrusionOk="0">
                    <a:moveTo>
                      <a:pt x="9738" y="13113"/>
                    </a:moveTo>
                    <a:cubicBezTo>
                      <a:pt x="9710" y="13141"/>
                      <a:pt x="9626" y="13141"/>
                      <a:pt x="9570" y="13085"/>
                    </a:cubicBezTo>
                    <a:cubicBezTo>
                      <a:pt x="9515" y="13001"/>
                      <a:pt x="9515" y="12945"/>
                      <a:pt x="9598" y="12917"/>
                    </a:cubicBezTo>
                    <a:cubicBezTo>
                      <a:pt x="9905" y="12694"/>
                      <a:pt x="10184" y="12443"/>
                      <a:pt x="10435" y="12248"/>
                    </a:cubicBezTo>
                    <a:cubicBezTo>
                      <a:pt x="10686" y="11997"/>
                      <a:pt x="10882" y="11746"/>
                      <a:pt x="11021" y="11523"/>
                    </a:cubicBezTo>
                    <a:cubicBezTo>
                      <a:pt x="11272" y="11160"/>
                      <a:pt x="11440" y="10769"/>
                      <a:pt x="11523" y="10434"/>
                    </a:cubicBezTo>
                    <a:cubicBezTo>
                      <a:pt x="11607" y="10044"/>
                      <a:pt x="11607" y="9653"/>
                      <a:pt x="11579" y="9291"/>
                    </a:cubicBezTo>
                    <a:cubicBezTo>
                      <a:pt x="11523" y="8900"/>
                      <a:pt x="11412" y="8509"/>
                      <a:pt x="11189" y="8175"/>
                    </a:cubicBezTo>
                    <a:cubicBezTo>
                      <a:pt x="10993" y="7784"/>
                      <a:pt x="10742" y="7421"/>
                      <a:pt x="10435" y="7087"/>
                    </a:cubicBezTo>
                    <a:cubicBezTo>
                      <a:pt x="9319" y="5887"/>
                      <a:pt x="7701" y="5273"/>
                      <a:pt x="6083" y="4631"/>
                    </a:cubicBezTo>
                    <a:cubicBezTo>
                      <a:pt x="5107" y="4269"/>
                      <a:pt x="4130" y="3878"/>
                      <a:pt x="3209" y="3376"/>
                    </a:cubicBezTo>
                    <a:cubicBezTo>
                      <a:pt x="2596" y="3013"/>
                      <a:pt x="2038" y="2651"/>
                      <a:pt x="1563" y="2344"/>
                    </a:cubicBezTo>
                    <a:cubicBezTo>
                      <a:pt x="977" y="1897"/>
                      <a:pt x="531" y="1479"/>
                      <a:pt x="252" y="1200"/>
                    </a:cubicBezTo>
                    <a:cubicBezTo>
                      <a:pt x="29" y="949"/>
                      <a:pt x="1" y="670"/>
                      <a:pt x="113" y="447"/>
                    </a:cubicBezTo>
                    <a:cubicBezTo>
                      <a:pt x="140" y="391"/>
                      <a:pt x="224" y="279"/>
                      <a:pt x="280" y="251"/>
                    </a:cubicBezTo>
                    <a:cubicBezTo>
                      <a:pt x="364" y="168"/>
                      <a:pt x="419" y="140"/>
                      <a:pt x="531" y="112"/>
                    </a:cubicBezTo>
                    <a:cubicBezTo>
                      <a:pt x="782" y="0"/>
                      <a:pt x="1061" y="28"/>
                      <a:pt x="1256" y="279"/>
                    </a:cubicBezTo>
                    <a:cubicBezTo>
                      <a:pt x="1508" y="530"/>
                      <a:pt x="1898" y="865"/>
                      <a:pt x="2400" y="1284"/>
                    </a:cubicBezTo>
                    <a:cubicBezTo>
                      <a:pt x="2791" y="1618"/>
                      <a:pt x="3293" y="1925"/>
                      <a:pt x="3879" y="2232"/>
                    </a:cubicBezTo>
                    <a:cubicBezTo>
                      <a:pt x="4772" y="2762"/>
                      <a:pt x="5720" y="3097"/>
                      <a:pt x="6697" y="3488"/>
                    </a:cubicBezTo>
                    <a:cubicBezTo>
                      <a:pt x="8399" y="4157"/>
                      <a:pt x="10128" y="4827"/>
                      <a:pt x="11440" y="6222"/>
                    </a:cubicBezTo>
                    <a:cubicBezTo>
                      <a:pt x="11858" y="6668"/>
                      <a:pt x="12165" y="7114"/>
                      <a:pt x="12416" y="7617"/>
                    </a:cubicBezTo>
                    <a:cubicBezTo>
                      <a:pt x="12667" y="8091"/>
                      <a:pt x="12835" y="8593"/>
                      <a:pt x="12918" y="9095"/>
                    </a:cubicBezTo>
                    <a:cubicBezTo>
                      <a:pt x="12974" y="9625"/>
                      <a:pt x="12974" y="10183"/>
                      <a:pt x="12835" y="10741"/>
                    </a:cubicBezTo>
                    <a:cubicBezTo>
                      <a:pt x="12723" y="11271"/>
                      <a:pt x="12500" y="11801"/>
                      <a:pt x="12165" y="12276"/>
                    </a:cubicBezTo>
                    <a:cubicBezTo>
                      <a:pt x="11914" y="12638"/>
                      <a:pt x="11607" y="12973"/>
                      <a:pt x="11272" y="13336"/>
                    </a:cubicBezTo>
                    <a:cubicBezTo>
                      <a:pt x="10910" y="13643"/>
                      <a:pt x="10491" y="13950"/>
                      <a:pt x="10045" y="14257"/>
                    </a:cubicBezTo>
                    <a:cubicBezTo>
                      <a:pt x="10017" y="14312"/>
                      <a:pt x="9905" y="14257"/>
                      <a:pt x="9877" y="14229"/>
                    </a:cubicBezTo>
                    <a:cubicBezTo>
                      <a:pt x="9849" y="14173"/>
                      <a:pt x="9877" y="14089"/>
                      <a:pt x="9905" y="14061"/>
                    </a:cubicBezTo>
                    <a:cubicBezTo>
                      <a:pt x="10352" y="13782"/>
                      <a:pt x="10742" y="13475"/>
                      <a:pt x="11105" y="13141"/>
                    </a:cubicBezTo>
                    <a:cubicBezTo>
                      <a:pt x="11440" y="12834"/>
                      <a:pt x="11719" y="12499"/>
                      <a:pt x="11970" y="12136"/>
                    </a:cubicBezTo>
                    <a:cubicBezTo>
                      <a:pt x="12277" y="11662"/>
                      <a:pt x="12500" y="11160"/>
                      <a:pt x="12639" y="10686"/>
                    </a:cubicBezTo>
                    <a:cubicBezTo>
                      <a:pt x="12723" y="10155"/>
                      <a:pt x="12779" y="9625"/>
                      <a:pt x="12695" y="9095"/>
                    </a:cubicBezTo>
                    <a:cubicBezTo>
                      <a:pt x="12639" y="8621"/>
                      <a:pt x="12444" y="8119"/>
                      <a:pt x="12249" y="7672"/>
                    </a:cubicBezTo>
                    <a:cubicBezTo>
                      <a:pt x="11998" y="7226"/>
                      <a:pt x="11691" y="6780"/>
                      <a:pt x="11300" y="6305"/>
                    </a:cubicBezTo>
                    <a:cubicBezTo>
                      <a:pt x="10045" y="4966"/>
                      <a:pt x="8371" y="4325"/>
                      <a:pt x="6669" y="3655"/>
                    </a:cubicBezTo>
                    <a:cubicBezTo>
                      <a:pt x="5692" y="3292"/>
                      <a:pt x="4716" y="2902"/>
                      <a:pt x="3795" y="2400"/>
                    </a:cubicBezTo>
                    <a:cubicBezTo>
                      <a:pt x="3209" y="2065"/>
                      <a:pt x="2735" y="1758"/>
                      <a:pt x="2317" y="1423"/>
                    </a:cubicBezTo>
                    <a:cubicBezTo>
                      <a:pt x="1759" y="1005"/>
                      <a:pt x="1368" y="670"/>
                      <a:pt x="1117" y="391"/>
                    </a:cubicBezTo>
                    <a:cubicBezTo>
                      <a:pt x="950" y="251"/>
                      <a:pt x="782" y="223"/>
                      <a:pt x="643" y="279"/>
                    </a:cubicBezTo>
                    <a:cubicBezTo>
                      <a:pt x="559" y="307"/>
                      <a:pt x="531" y="363"/>
                      <a:pt x="447" y="391"/>
                    </a:cubicBezTo>
                    <a:cubicBezTo>
                      <a:pt x="419" y="419"/>
                      <a:pt x="364" y="502"/>
                      <a:pt x="364" y="558"/>
                    </a:cubicBezTo>
                    <a:cubicBezTo>
                      <a:pt x="280" y="698"/>
                      <a:pt x="280" y="865"/>
                      <a:pt x="447" y="1060"/>
                    </a:cubicBezTo>
                    <a:cubicBezTo>
                      <a:pt x="726" y="1339"/>
                      <a:pt x="1145" y="1702"/>
                      <a:pt x="1759" y="2176"/>
                    </a:cubicBezTo>
                    <a:cubicBezTo>
                      <a:pt x="2205" y="2483"/>
                      <a:pt x="2735" y="2874"/>
                      <a:pt x="3349" y="3209"/>
                    </a:cubicBezTo>
                    <a:cubicBezTo>
                      <a:pt x="4214" y="3711"/>
                      <a:pt x="5190" y="4073"/>
                      <a:pt x="6167" y="4464"/>
                    </a:cubicBezTo>
                    <a:cubicBezTo>
                      <a:pt x="7813" y="5106"/>
                      <a:pt x="9459" y="5719"/>
                      <a:pt x="10603" y="6975"/>
                    </a:cubicBezTo>
                    <a:cubicBezTo>
                      <a:pt x="10910" y="7338"/>
                      <a:pt x="11189" y="7700"/>
                      <a:pt x="11412" y="8091"/>
                    </a:cubicBezTo>
                    <a:cubicBezTo>
                      <a:pt x="11607" y="8482"/>
                      <a:pt x="11746" y="8900"/>
                      <a:pt x="11774" y="9291"/>
                    </a:cubicBezTo>
                    <a:cubicBezTo>
                      <a:pt x="11858" y="9709"/>
                      <a:pt x="11830" y="10072"/>
                      <a:pt x="11719" y="10490"/>
                    </a:cubicBezTo>
                    <a:cubicBezTo>
                      <a:pt x="11607" y="10881"/>
                      <a:pt x="11440" y="11299"/>
                      <a:pt x="11189" y="11662"/>
                    </a:cubicBezTo>
                    <a:cubicBezTo>
                      <a:pt x="11021" y="11941"/>
                      <a:pt x="10798" y="12164"/>
                      <a:pt x="10575" y="12415"/>
                    </a:cubicBezTo>
                    <a:cubicBezTo>
                      <a:pt x="10352" y="12638"/>
                      <a:pt x="10073" y="12917"/>
                      <a:pt x="9738" y="13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7"/>
            <p:cNvGrpSpPr/>
            <p:nvPr/>
          </p:nvGrpSpPr>
          <p:grpSpPr>
            <a:xfrm>
              <a:off x="1255240" y="4204307"/>
              <a:ext cx="934524" cy="1030894"/>
              <a:chOff x="1996493" y="2546282"/>
              <a:chExt cx="934524" cy="1030894"/>
            </a:xfrm>
          </p:grpSpPr>
          <p:sp>
            <p:nvSpPr>
              <p:cNvPr id="192" name="Google Shape;192;p27"/>
              <p:cNvSpPr/>
              <p:nvPr/>
            </p:nvSpPr>
            <p:spPr>
              <a:xfrm>
                <a:off x="2024655" y="2566377"/>
                <a:ext cx="896279" cy="990704"/>
              </a:xfrm>
              <a:custGeom>
                <a:avLst/>
                <a:gdLst/>
                <a:ahLst/>
                <a:cxnLst/>
                <a:rect l="l" t="t" r="r" b="b"/>
                <a:pathLst>
                  <a:path w="12444" h="13755" extrusionOk="0">
                    <a:moveTo>
                      <a:pt x="9682" y="13754"/>
                    </a:moveTo>
                    <a:cubicBezTo>
                      <a:pt x="10100" y="13448"/>
                      <a:pt x="10463" y="13196"/>
                      <a:pt x="10770" y="12917"/>
                    </a:cubicBezTo>
                    <a:cubicBezTo>
                      <a:pt x="11132" y="12583"/>
                      <a:pt x="11411" y="12248"/>
                      <a:pt x="11634" y="11885"/>
                    </a:cubicBezTo>
                    <a:cubicBezTo>
                      <a:pt x="11969" y="11411"/>
                      <a:pt x="12165" y="10909"/>
                      <a:pt x="12304" y="10434"/>
                    </a:cubicBezTo>
                    <a:cubicBezTo>
                      <a:pt x="12416" y="9904"/>
                      <a:pt x="12444" y="9374"/>
                      <a:pt x="12388" y="8872"/>
                    </a:cubicBezTo>
                    <a:cubicBezTo>
                      <a:pt x="12304" y="8370"/>
                      <a:pt x="12137" y="7868"/>
                      <a:pt x="11913" y="7421"/>
                    </a:cubicBezTo>
                    <a:cubicBezTo>
                      <a:pt x="11690" y="6975"/>
                      <a:pt x="11355" y="6529"/>
                      <a:pt x="10993" y="6082"/>
                    </a:cubicBezTo>
                    <a:cubicBezTo>
                      <a:pt x="9737" y="4715"/>
                      <a:pt x="8063" y="4073"/>
                      <a:pt x="6334" y="3432"/>
                    </a:cubicBezTo>
                    <a:lnTo>
                      <a:pt x="6194" y="3376"/>
                    </a:lnTo>
                    <a:cubicBezTo>
                      <a:pt x="6166" y="3432"/>
                      <a:pt x="6110" y="3376"/>
                      <a:pt x="6055" y="3348"/>
                    </a:cubicBezTo>
                    <a:lnTo>
                      <a:pt x="6055" y="3348"/>
                    </a:lnTo>
                    <a:cubicBezTo>
                      <a:pt x="5357" y="3069"/>
                      <a:pt x="4632" y="2790"/>
                      <a:pt x="3962" y="2455"/>
                    </a:cubicBezTo>
                    <a:cubicBezTo>
                      <a:pt x="3962" y="2455"/>
                      <a:pt x="3934" y="2455"/>
                      <a:pt x="3934" y="2399"/>
                    </a:cubicBezTo>
                    <a:lnTo>
                      <a:pt x="3516" y="2204"/>
                    </a:lnTo>
                    <a:cubicBezTo>
                      <a:pt x="2930" y="1842"/>
                      <a:pt x="2428" y="1535"/>
                      <a:pt x="2009" y="1228"/>
                    </a:cubicBezTo>
                    <a:cubicBezTo>
                      <a:pt x="1451" y="809"/>
                      <a:pt x="1089" y="447"/>
                      <a:pt x="838" y="168"/>
                    </a:cubicBezTo>
                    <a:cubicBezTo>
                      <a:pt x="670" y="28"/>
                      <a:pt x="475" y="0"/>
                      <a:pt x="335" y="84"/>
                    </a:cubicBezTo>
                    <a:cubicBezTo>
                      <a:pt x="280" y="112"/>
                      <a:pt x="252" y="140"/>
                      <a:pt x="168" y="168"/>
                    </a:cubicBezTo>
                    <a:cubicBezTo>
                      <a:pt x="140" y="223"/>
                      <a:pt x="56" y="279"/>
                      <a:pt x="56" y="363"/>
                    </a:cubicBezTo>
                    <a:cubicBezTo>
                      <a:pt x="1" y="502"/>
                      <a:pt x="1" y="670"/>
                      <a:pt x="168" y="837"/>
                    </a:cubicBezTo>
                    <a:cubicBezTo>
                      <a:pt x="447" y="1116"/>
                      <a:pt x="865" y="1507"/>
                      <a:pt x="1451" y="1953"/>
                    </a:cubicBezTo>
                    <a:cubicBezTo>
                      <a:pt x="1898" y="2260"/>
                      <a:pt x="2428" y="2651"/>
                      <a:pt x="3069" y="3013"/>
                    </a:cubicBezTo>
                    <a:cubicBezTo>
                      <a:pt x="3934" y="3488"/>
                      <a:pt x="4911" y="3878"/>
                      <a:pt x="5887" y="4269"/>
                    </a:cubicBezTo>
                    <a:cubicBezTo>
                      <a:pt x="7199" y="4771"/>
                      <a:pt x="8538" y="5273"/>
                      <a:pt x="9570" y="6110"/>
                    </a:cubicBezTo>
                    <a:cubicBezTo>
                      <a:pt x="9626" y="6110"/>
                      <a:pt x="9626" y="6138"/>
                      <a:pt x="9654" y="6138"/>
                    </a:cubicBezTo>
                    <a:cubicBezTo>
                      <a:pt x="9905" y="6361"/>
                      <a:pt x="10100" y="6529"/>
                      <a:pt x="10323" y="6780"/>
                    </a:cubicBezTo>
                    <a:cubicBezTo>
                      <a:pt x="10630" y="7114"/>
                      <a:pt x="10909" y="7505"/>
                      <a:pt x="11104" y="7896"/>
                    </a:cubicBezTo>
                    <a:cubicBezTo>
                      <a:pt x="11328" y="8258"/>
                      <a:pt x="11467" y="8677"/>
                      <a:pt x="11495" y="9067"/>
                    </a:cubicBezTo>
                    <a:cubicBezTo>
                      <a:pt x="11579" y="9486"/>
                      <a:pt x="11523" y="9876"/>
                      <a:pt x="11439" y="10295"/>
                    </a:cubicBezTo>
                    <a:cubicBezTo>
                      <a:pt x="11328" y="10686"/>
                      <a:pt x="11160" y="11104"/>
                      <a:pt x="10909" y="11439"/>
                    </a:cubicBezTo>
                    <a:cubicBezTo>
                      <a:pt x="10742" y="11718"/>
                      <a:pt x="10519" y="11969"/>
                      <a:pt x="10267" y="12220"/>
                    </a:cubicBezTo>
                    <a:cubicBezTo>
                      <a:pt x="10044" y="12415"/>
                      <a:pt x="9793" y="12666"/>
                      <a:pt x="9486" y="12862"/>
                    </a:cubicBezTo>
                    <a:cubicBezTo>
                      <a:pt x="9486" y="13224"/>
                      <a:pt x="9542" y="13503"/>
                      <a:pt x="9709" y="13754"/>
                    </a:cubicBezTo>
                    <a:cubicBezTo>
                      <a:pt x="9654" y="13699"/>
                      <a:pt x="9654" y="13699"/>
                      <a:pt x="9682" y="13754"/>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2768181" y="3018485"/>
                <a:ext cx="14117" cy="20167"/>
              </a:xfrm>
              <a:custGeom>
                <a:avLst/>
                <a:gdLst/>
                <a:ahLst/>
                <a:cxnLst/>
                <a:rect l="l" t="t" r="r" b="b"/>
                <a:pathLst>
                  <a:path w="196" h="280" extrusionOk="0">
                    <a:moveTo>
                      <a:pt x="168" y="252"/>
                    </a:moveTo>
                    <a:cubicBezTo>
                      <a:pt x="196" y="140"/>
                      <a:pt x="112" y="0"/>
                      <a:pt x="0" y="0"/>
                    </a:cubicBezTo>
                    <a:cubicBezTo>
                      <a:pt x="0" y="112"/>
                      <a:pt x="56" y="279"/>
                      <a:pt x="16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2601369" y="2918008"/>
                <a:ext cx="158815" cy="96513"/>
              </a:xfrm>
              <a:custGeom>
                <a:avLst/>
                <a:gdLst/>
                <a:ahLst/>
                <a:cxnLst/>
                <a:rect l="l" t="t" r="r" b="b"/>
                <a:pathLst>
                  <a:path w="2205" h="1340" extrusionOk="0">
                    <a:moveTo>
                      <a:pt x="1" y="84"/>
                    </a:moveTo>
                    <a:cubicBezTo>
                      <a:pt x="56" y="140"/>
                      <a:pt x="503" y="363"/>
                      <a:pt x="559" y="391"/>
                    </a:cubicBezTo>
                    <a:lnTo>
                      <a:pt x="1647" y="1005"/>
                    </a:lnTo>
                    <a:cubicBezTo>
                      <a:pt x="1758" y="1089"/>
                      <a:pt x="2093" y="1284"/>
                      <a:pt x="2205" y="1340"/>
                    </a:cubicBezTo>
                    <a:cubicBezTo>
                      <a:pt x="2205" y="1200"/>
                      <a:pt x="1842" y="1005"/>
                      <a:pt x="1758" y="949"/>
                    </a:cubicBezTo>
                    <a:cubicBezTo>
                      <a:pt x="1563" y="837"/>
                      <a:pt x="1396" y="726"/>
                      <a:pt x="1200" y="586"/>
                    </a:cubicBezTo>
                    <a:cubicBezTo>
                      <a:pt x="1061" y="531"/>
                      <a:pt x="140" y="1"/>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2595318" y="2897913"/>
                <a:ext cx="124675" cy="66407"/>
              </a:xfrm>
              <a:custGeom>
                <a:avLst/>
                <a:gdLst/>
                <a:ahLst/>
                <a:cxnLst/>
                <a:rect l="l" t="t" r="r" b="b"/>
                <a:pathLst>
                  <a:path w="1731" h="922" extrusionOk="0">
                    <a:moveTo>
                      <a:pt x="1" y="112"/>
                    </a:moveTo>
                    <a:cubicBezTo>
                      <a:pt x="29" y="168"/>
                      <a:pt x="698" y="447"/>
                      <a:pt x="838" y="531"/>
                    </a:cubicBezTo>
                    <a:cubicBezTo>
                      <a:pt x="894" y="559"/>
                      <a:pt x="977" y="559"/>
                      <a:pt x="1061" y="586"/>
                    </a:cubicBezTo>
                    <a:lnTo>
                      <a:pt x="1284" y="698"/>
                    </a:lnTo>
                    <a:cubicBezTo>
                      <a:pt x="1396" y="782"/>
                      <a:pt x="1591" y="921"/>
                      <a:pt x="1731" y="921"/>
                    </a:cubicBezTo>
                    <a:cubicBezTo>
                      <a:pt x="1703" y="726"/>
                      <a:pt x="1117" y="503"/>
                      <a:pt x="977" y="419"/>
                    </a:cubicBezTo>
                    <a:cubicBezTo>
                      <a:pt x="782" y="363"/>
                      <a:pt x="57"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2026672" y="2610529"/>
                <a:ext cx="60357" cy="56396"/>
              </a:xfrm>
              <a:custGeom>
                <a:avLst/>
                <a:gdLst/>
                <a:ahLst/>
                <a:cxnLst/>
                <a:rect l="l" t="t" r="r" b="b"/>
                <a:pathLst>
                  <a:path w="838" h="783" extrusionOk="0">
                    <a:moveTo>
                      <a:pt x="837" y="754"/>
                    </a:moveTo>
                    <a:lnTo>
                      <a:pt x="837" y="726"/>
                    </a:lnTo>
                    <a:cubicBezTo>
                      <a:pt x="837" y="671"/>
                      <a:pt x="726" y="587"/>
                      <a:pt x="698" y="587"/>
                    </a:cubicBezTo>
                    <a:cubicBezTo>
                      <a:pt x="558" y="447"/>
                      <a:pt x="363" y="252"/>
                      <a:pt x="224" y="113"/>
                    </a:cubicBezTo>
                    <a:cubicBezTo>
                      <a:pt x="168" y="57"/>
                      <a:pt x="168" y="57"/>
                      <a:pt x="112" y="1"/>
                    </a:cubicBezTo>
                    <a:cubicBezTo>
                      <a:pt x="0" y="196"/>
                      <a:pt x="698" y="782"/>
                      <a:pt x="837" y="7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2711929" y="3458564"/>
                <a:ext cx="50273" cy="40262"/>
              </a:xfrm>
              <a:custGeom>
                <a:avLst/>
                <a:gdLst/>
                <a:ahLst/>
                <a:cxnLst/>
                <a:rect l="l" t="t" r="r" b="b"/>
                <a:pathLst>
                  <a:path w="698" h="559" extrusionOk="0">
                    <a:moveTo>
                      <a:pt x="0" y="558"/>
                    </a:moveTo>
                    <a:cubicBezTo>
                      <a:pt x="195" y="558"/>
                      <a:pt x="335" y="419"/>
                      <a:pt x="419" y="335"/>
                    </a:cubicBezTo>
                    <a:cubicBezTo>
                      <a:pt x="530" y="279"/>
                      <a:pt x="670" y="140"/>
                      <a:pt x="698" y="0"/>
                    </a:cubicBezTo>
                    <a:cubicBezTo>
                      <a:pt x="558" y="0"/>
                      <a:pt x="279" y="279"/>
                      <a:pt x="140" y="391"/>
                    </a:cubicBezTo>
                    <a:cubicBezTo>
                      <a:pt x="112" y="419"/>
                      <a:pt x="84" y="419"/>
                      <a:pt x="56" y="447"/>
                    </a:cubicBezTo>
                    <a:cubicBezTo>
                      <a:pt x="0" y="475"/>
                      <a:pt x="0" y="475"/>
                      <a:pt x="0"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2042734" y="2606567"/>
                <a:ext cx="46312" cy="46240"/>
              </a:xfrm>
              <a:custGeom>
                <a:avLst/>
                <a:gdLst/>
                <a:ahLst/>
                <a:cxnLst/>
                <a:rect l="l" t="t" r="r" b="b"/>
                <a:pathLst>
                  <a:path w="643" h="642" extrusionOk="0">
                    <a:moveTo>
                      <a:pt x="29" y="0"/>
                    </a:moveTo>
                    <a:cubicBezTo>
                      <a:pt x="1" y="112"/>
                      <a:pt x="168" y="223"/>
                      <a:pt x="280" y="307"/>
                    </a:cubicBezTo>
                    <a:cubicBezTo>
                      <a:pt x="308" y="363"/>
                      <a:pt x="559" y="642"/>
                      <a:pt x="614" y="530"/>
                    </a:cubicBezTo>
                    <a:cubicBezTo>
                      <a:pt x="642" y="502"/>
                      <a:pt x="280" y="140"/>
                      <a:pt x="224" y="84"/>
                    </a:cubicBezTo>
                    <a:cubicBezTo>
                      <a:pt x="84" y="0"/>
                      <a:pt x="84" y="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2635509" y="2899930"/>
                <a:ext cx="50345" cy="32195"/>
              </a:xfrm>
              <a:custGeom>
                <a:avLst/>
                <a:gdLst/>
                <a:ahLst/>
                <a:cxnLst/>
                <a:rect l="l" t="t" r="r" b="b"/>
                <a:pathLst>
                  <a:path w="699" h="447" extrusionOk="0">
                    <a:moveTo>
                      <a:pt x="1" y="56"/>
                    </a:moveTo>
                    <a:cubicBezTo>
                      <a:pt x="1" y="140"/>
                      <a:pt x="140" y="196"/>
                      <a:pt x="308" y="279"/>
                    </a:cubicBezTo>
                    <a:cubicBezTo>
                      <a:pt x="419" y="363"/>
                      <a:pt x="587" y="447"/>
                      <a:pt x="698" y="447"/>
                    </a:cubicBezTo>
                    <a:cubicBezTo>
                      <a:pt x="698" y="279"/>
                      <a:pt x="57"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2062829" y="2596484"/>
                <a:ext cx="34212" cy="36229"/>
              </a:xfrm>
              <a:custGeom>
                <a:avLst/>
                <a:gdLst/>
                <a:ahLst/>
                <a:cxnLst/>
                <a:rect l="l" t="t" r="r" b="b"/>
                <a:pathLst>
                  <a:path w="475" h="503" extrusionOk="0">
                    <a:moveTo>
                      <a:pt x="475" y="419"/>
                    </a:moveTo>
                    <a:cubicBezTo>
                      <a:pt x="475" y="363"/>
                      <a:pt x="447" y="363"/>
                      <a:pt x="280" y="168"/>
                    </a:cubicBezTo>
                    <a:cubicBezTo>
                      <a:pt x="196" y="112"/>
                      <a:pt x="140" y="1"/>
                      <a:pt x="1" y="1"/>
                    </a:cubicBezTo>
                    <a:cubicBezTo>
                      <a:pt x="1" y="112"/>
                      <a:pt x="29" y="112"/>
                      <a:pt x="56" y="168"/>
                    </a:cubicBezTo>
                    <a:cubicBezTo>
                      <a:pt x="140" y="280"/>
                      <a:pt x="335" y="503"/>
                      <a:pt x="475"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2719924" y="3502788"/>
                <a:ext cx="32267" cy="24128"/>
              </a:xfrm>
              <a:custGeom>
                <a:avLst/>
                <a:gdLst/>
                <a:ahLst/>
                <a:cxnLst/>
                <a:rect l="l" t="t" r="r" b="b"/>
                <a:pathLst>
                  <a:path w="448" h="335" extrusionOk="0">
                    <a:moveTo>
                      <a:pt x="447" y="0"/>
                    </a:moveTo>
                    <a:cubicBezTo>
                      <a:pt x="308" y="0"/>
                      <a:pt x="1" y="195"/>
                      <a:pt x="112" y="279"/>
                    </a:cubicBezTo>
                    <a:cubicBezTo>
                      <a:pt x="140" y="335"/>
                      <a:pt x="363" y="195"/>
                      <a:pt x="419" y="140"/>
                    </a:cubicBezTo>
                    <a:cubicBezTo>
                      <a:pt x="447" y="112"/>
                      <a:pt x="447" y="112"/>
                      <a:pt x="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2721941" y="3482693"/>
                <a:ext cx="34212" cy="26145"/>
              </a:xfrm>
              <a:custGeom>
                <a:avLst/>
                <a:gdLst/>
                <a:ahLst/>
                <a:cxnLst/>
                <a:rect l="l" t="t" r="r" b="b"/>
                <a:pathLst>
                  <a:path w="475" h="363" extrusionOk="0">
                    <a:moveTo>
                      <a:pt x="475" y="56"/>
                    </a:moveTo>
                    <a:cubicBezTo>
                      <a:pt x="363" y="0"/>
                      <a:pt x="335" y="84"/>
                      <a:pt x="224" y="112"/>
                    </a:cubicBezTo>
                    <a:cubicBezTo>
                      <a:pt x="196" y="140"/>
                      <a:pt x="1" y="223"/>
                      <a:pt x="84" y="279"/>
                    </a:cubicBezTo>
                    <a:cubicBezTo>
                      <a:pt x="140" y="363"/>
                      <a:pt x="475" y="195"/>
                      <a:pt x="475"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2567228" y="2899930"/>
                <a:ext cx="28162" cy="24200"/>
              </a:xfrm>
              <a:custGeom>
                <a:avLst/>
                <a:gdLst/>
                <a:ahLst/>
                <a:cxnLst/>
                <a:rect l="l" t="t" r="r" b="b"/>
                <a:pathLst>
                  <a:path w="391" h="336" extrusionOk="0">
                    <a:moveTo>
                      <a:pt x="0" y="84"/>
                    </a:moveTo>
                    <a:cubicBezTo>
                      <a:pt x="0" y="196"/>
                      <a:pt x="279" y="335"/>
                      <a:pt x="335" y="279"/>
                    </a:cubicBezTo>
                    <a:cubicBezTo>
                      <a:pt x="391" y="224"/>
                      <a:pt x="335" y="224"/>
                      <a:pt x="251" y="112"/>
                    </a:cubicBezTo>
                    <a:cubicBezTo>
                      <a:pt x="168" y="84"/>
                      <a:pt x="56" y="0"/>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2076874" y="2594467"/>
                <a:ext cx="28234" cy="22184"/>
              </a:xfrm>
              <a:custGeom>
                <a:avLst/>
                <a:gdLst/>
                <a:ahLst/>
                <a:cxnLst/>
                <a:rect l="l" t="t" r="r" b="b"/>
                <a:pathLst>
                  <a:path w="392" h="308" extrusionOk="0">
                    <a:moveTo>
                      <a:pt x="85" y="29"/>
                    </a:moveTo>
                    <a:cubicBezTo>
                      <a:pt x="1" y="112"/>
                      <a:pt x="113" y="140"/>
                      <a:pt x="140" y="168"/>
                    </a:cubicBezTo>
                    <a:cubicBezTo>
                      <a:pt x="168" y="196"/>
                      <a:pt x="252" y="308"/>
                      <a:pt x="308" y="252"/>
                    </a:cubicBezTo>
                    <a:cubicBezTo>
                      <a:pt x="392" y="168"/>
                      <a:pt x="140" y="29"/>
                      <a:pt x="140" y="29"/>
                    </a:cubicBezTo>
                    <a:cubicBezTo>
                      <a:pt x="29" y="1"/>
                      <a:pt x="113" y="1"/>
                      <a:pt x="85"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2625497" y="2885885"/>
                <a:ext cx="26217" cy="14117"/>
              </a:xfrm>
              <a:custGeom>
                <a:avLst/>
                <a:gdLst/>
                <a:ahLst/>
                <a:cxnLst/>
                <a:rect l="l" t="t" r="r" b="b"/>
                <a:pathLst>
                  <a:path w="364" h="196" extrusionOk="0">
                    <a:moveTo>
                      <a:pt x="307" y="195"/>
                    </a:moveTo>
                    <a:cubicBezTo>
                      <a:pt x="363" y="195"/>
                      <a:pt x="363" y="140"/>
                      <a:pt x="307" y="112"/>
                    </a:cubicBezTo>
                    <a:cubicBezTo>
                      <a:pt x="279" y="56"/>
                      <a:pt x="196" y="0"/>
                      <a:pt x="140" y="28"/>
                    </a:cubicBezTo>
                    <a:cubicBezTo>
                      <a:pt x="0" y="28"/>
                      <a:pt x="224" y="195"/>
                      <a:pt x="307"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2721941" y="2964249"/>
                <a:ext cx="20167" cy="14117"/>
              </a:xfrm>
              <a:custGeom>
                <a:avLst/>
                <a:gdLst/>
                <a:ahLst/>
                <a:cxnLst/>
                <a:rect l="l" t="t" r="r" b="b"/>
                <a:pathLst>
                  <a:path w="280" h="196" extrusionOk="0">
                    <a:moveTo>
                      <a:pt x="252" y="168"/>
                    </a:moveTo>
                    <a:cubicBezTo>
                      <a:pt x="280" y="56"/>
                      <a:pt x="112" y="0"/>
                      <a:pt x="56" y="28"/>
                    </a:cubicBezTo>
                    <a:cubicBezTo>
                      <a:pt x="56" y="56"/>
                      <a:pt x="1" y="140"/>
                      <a:pt x="140" y="195"/>
                    </a:cubicBezTo>
                    <a:cubicBezTo>
                      <a:pt x="224" y="195"/>
                      <a:pt x="252" y="168"/>
                      <a:pt x="252"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2109070" y="2622629"/>
                <a:ext cx="14117" cy="16134"/>
              </a:xfrm>
              <a:custGeom>
                <a:avLst/>
                <a:gdLst/>
                <a:ahLst/>
                <a:cxnLst/>
                <a:rect l="l" t="t" r="r" b="b"/>
                <a:pathLst>
                  <a:path w="196" h="224" extrusionOk="0">
                    <a:moveTo>
                      <a:pt x="0" y="28"/>
                    </a:moveTo>
                    <a:cubicBezTo>
                      <a:pt x="0" y="168"/>
                      <a:pt x="140" y="224"/>
                      <a:pt x="196" y="140"/>
                    </a:cubicBezTo>
                    <a:cubicBezTo>
                      <a:pt x="196" y="84"/>
                      <a:pt x="140" y="56"/>
                      <a:pt x="112" y="28"/>
                    </a:cubicBezTo>
                    <a:cubicBezTo>
                      <a:pt x="56" y="0"/>
                      <a:pt x="56" y="28"/>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2766165" y="3446464"/>
                <a:ext cx="12100" cy="12172"/>
              </a:xfrm>
              <a:custGeom>
                <a:avLst/>
                <a:gdLst/>
                <a:ahLst/>
                <a:cxnLst/>
                <a:rect l="l" t="t" r="r" b="b"/>
                <a:pathLst>
                  <a:path w="168" h="169" extrusionOk="0">
                    <a:moveTo>
                      <a:pt x="0" y="85"/>
                    </a:moveTo>
                    <a:cubicBezTo>
                      <a:pt x="84" y="168"/>
                      <a:pt x="168" y="57"/>
                      <a:pt x="84" y="1"/>
                    </a:cubicBezTo>
                    <a:cubicBezTo>
                      <a:pt x="28" y="1"/>
                      <a:pt x="0" y="29"/>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2772215" y="3492704"/>
                <a:ext cx="14117" cy="10156"/>
              </a:xfrm>
              <a:custGeom>
                <a:avLst/>
                <a:gdLst/>
                <a:ahLst/>
                <a:cxnLst/>
                <a:rect l="l" t="t" r="r" b="b"/>
                <a:pathLst>
                  <a:path w="196" h="141" extrusionOk="0">
                    <a:moveTo>
                      <a:pt x="84" y="140"/>
                    </a:moveTo>
                    <a:cubicBezTo>
                      <a:pt x="140" y="140"/>
                      <a:pt x="140" y="140"/>
                      <a:pt x="195" y="84"/>
                    </a:cubicBezTo>
                    <a:cubicBezTo>
                      <a:pt x="195" y="1"/>
                      <a:pt x="195" y="1"/>
                      <a:pt x="112" y="1"/>
                    </a:cubicBezTo>
                    <a:cubicBezTo>
                      <a:pt x="56" y="56"/>
                      <a:pt x="0" y="84"/>
                      <a:pt x="84"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1996493" y="2546282"/>
                <a:ext cx="934524" cy="1030894"/>
              </a:xfrm>
              <a:custGeom>
                <a:avLst/>
                <a:gdLst/>
                <a:ahLst/>
                <a:cxnLst/>
                <a:rect l="l" t="t" r="r" b="b"/>
                <a:pathLst>
                  <a:path w="12975" h="14313" extrusionOk="0">
                    <a:moveTo>
                      <a:pt x="9738" y="13113"/>
                    </a:moveTo>
                    <a:cubicBezTo>
                      <a:pt x="9710" y="13141"/>
                      <a:pt x="9626" y="13141"/>
                      <a:pt x="9570" y="13085"/>
                    </a:cubicBezTo>
                    <a:cubicBezTo>
                      <a:pt x="9515" y="13001"/>
                      <a:pt x="9515" y="12945"/>
                      <a:pt x="9598" y="12917"/>
                    </a:cubicBezTo>
                    <a:cubicBezTo>
                      <a:pt x="9905" y="12694"/>
                      <a:pt x="10184" y="12443"/>
                      <a:pt x="10435" y="12248"/>
                    </a:cubicBezTo>
                    <a:cubicBezTo>
                      <a:pt x="10686" y="11997"/>
                      <a:pt x="10882" y="11746"/>
                      <a:pt x="11021" y="11523"/>
                    </a:cubicBezTo>
                    <a:cubicBezTo>
                      <a:pt x="11272" y="11160"/>
                      <a:pt x="11440" y="10769"/>
                      <a:pt x="11523" y="10434"/>
                    </a:cubicBezTo>
                    <a:cubicBezTo>
                      <a:pt x="11607" y="10044"/>
                      <a:pt x="11607" y="9653"/>
                      <a:pt x="11579" y="9291"/>
                    </a:cubicBezTo>
                    <a:cubicBezTo>
                      <a:pt x="11523" y="8900"/>
                      <a:pt x="11412" y="8509"/>
                      <a:pt x="11189" y="8175"/>
                    </a:cubicBezTo>
                    <a:cubicBezTo>
                      <a:pt x="10993" y="7784"/>
                      <a:pt x="10742" y="7421"/>
                      <a:pt x="10435" y="7087"/>
                    </a:cubicBezTo>
                    <a:cubicBezTo>
                      <a:pt x="9319" y="5887"/>
                      <a:pt x="7701" y="5273"/>
                      <a:pt x="6083" y="4631"/>
                    </a:cubicBezTo>
                    <a:cubicBezTo>
                      <a:pt x="5107" y="4269"/>
                      <a:pt x="4130" y="3878"/>
                      <a:pt x="3209" y="3376"/>
                    </a:cubicBezTo>
                    <a:cubicBezTo>
                      <a:pt x="2596" y="3013"/>
                      <a:pt x="2038" y="2651"/>
                      <a:pt x="1563" y="2344"/>
                    </a:cubicBezTo>
                    <a:cubicBezTo>
                      <a:pt x="977" y="1897"/>
                      <a:pt x="531" y="1479"/>
                      <a:pt x="252" y="1200"/>
                    </a:cubicBezTo>
                    <a:cubicBezTo>
                      <a:pt x="29" y="949"/>
                      <a:pt x="1" y="670"/>
                      <a:pt x="113" y="447"/>
                    </a:cubicBezTo>
                    <a:cubicBezTo>
                      <a:pt x="140" y="391"/>
                      <a:pt x="224" y="279"/>
                      <a:pt x="280" y="251"/>
                    </a:cubicBezTo>
                    <a:cubicBezTo>
                      <a:pt x="364" y="168"/>
                      <a:pt x="419" y="140"/>
                      <a:pt x="531" y="112"/>
                    </a:cubicBezTo>
                    <a:cubicBezTo>
                      <a:pt x="782" y="0"/>
                      <a:pt x="1061" y="28"/>
                      <a:pt x="1256" y="279"/>
                    </a:cubicBezTo>
                    <a:cubicBezTo>
                      <a:pt x="1508" y="530"/>
                      <a:pt x="1898" y="865"/>
                      <a:pt x="2400" y="1284"/>
                    </a:cubicBezTo>
                    <a:cubicBezTo>
                      <a:pt x="2791" y="1618"/>
                      <a:pt x="3293" y="1925"/>
                      <a:pt x="3879" y="2232"/>
                    </a:cubicBezTo>
                    <a:cubicBezTo>
                      <a:pt x="4772" y="2762"/>
                      <a:pt x="5720" y="3097"/>
                      <a:pt x="6697" y="3488"/>
                    </a:cubicBezTo>
                    <a:cubicBezTo>
                      <a:pt x="8399" y="4157"/>
                      <a:pt x="10128" y="4827"/>
                      <a:pt x="11440" y="6222"/>
                    </a:cubicBezTo>
                    <a:cubicBezTo>
                      <a:pt x="11858" y="6668"/>
                      <a:pt x="12165" y="7114"/>
                      <a:pt x="12416" y="7617"/>
                    </a:cubicBezTo>
                    <a:cubicBezTo>
                      <a:pt x="12667" y="8091"/>
                      <a:pt x="12835" y="8593"/>
                      <a:pt x="12918" y="9095"/>
                    </a:cubicBezTo>
                    <a:cubicBezTo>
                      <a:pt x="12974" y="9625"/>
                      <a:pt x="12974" y="10183"/>
                      <a:pt x="12835" y="10741"/>
                    </a:cubicBezTo>
                    <a:cubicBezTo>
                      <a:pt x="12723" y="11271"/>
                      <a:pt x="12500" y="11801"/>
                      <a:pt x="12165" y="12276"/>
                    </a:cubicBezTo>
                    <a:cubicBezTo>
                      <a:pt x="11914" y="12638"/>
                      <a:pt x="11607" y="12973"/>
                      <a:pt x="11272" y="13336"/>
                    </a:cubicBezTo>
                    <a:cubicBezTo>
                      <a:pt x="10910" y="13643"/>
                      <a:pt x="10491" y="13950"/>
                      <a:pt x="10045" y="14257"/>
                    </a:cubicBezTo>
                    <a:cubicBezTo>
                      <a:pt x="10017" y="14312"/>
                      <a:pt x="9905" y="14257"/>
                      <a:pt x="9877" y="14229"/>
                    </a:cubicBezTo>
                    <a:cubicBezTo>
                      <a:pt x="9849" y="14173"/>
                      <a:pt x="9877" y="14089"/>
                      <a:pt x="9905" y="14061"/>
                    </a:cubicBezTo>
                    <a:cubicBezTo>
                      <a:pt x="10352" y="13782"/>
                      <a:pt x="10742" y="13475"/>
                      <a:pt x="11105" y="13141"/>
                    </a:cubicBezTo>
                    <a:cubicBezTo>
                      <a:pt x="11440" y="12834"/>
                      <a:pt x="11719" y="12499"/>
                      <a:pt x="11970" y="12136"/>
                    </a:cubicBezTo>
                    <a:cubicBezTo>
                      <a:pt x="12277" y="11662"/>
                      <a:pt x="12500" y="11160"/>
                      <a:pt x="12639" y="10686"/>
                    </a:cubicBezTo>
                    <a:cubicBezTo>
                      <a:pt x="12723" y="10155"/>
                      <a:pt x="12779" y="9625"/>
                      <a:pt x="12695" y="9095"/>
                    </a:cubicBezTo>
                    <a:cubicBezTo>
                      <a:pt x="12639" y="8621"/>
                      <a:pt x="12444" y="8119"/>
                      <a:pt x="12249" y="7672"/>
                    </a:cubicBezTo>
                    <a:cubicBezTo>
                      <a:pt x="11998" y="7226"/>
                      <a:pt x="11691" y="6780"/>
                      <a:pt x="11300" y="6305"/>
                    </a:cubicBezTo>
                    <a:cubicBezTo>
                      <a:pt x="10045" y="4966"/>
                      <a:pt x="8371" y="4325"/>
                      <a:pt x="6669" y="3655"/>
                    </a:cubicBezTo>
                    <a:cubicBezTo>
                      <a:pt x="5692" y="3292"/>
                      <a:pt x="4716" y="2902"/>
                      <a:pt x="3795" y="2400"/>
                    </a:cubicBezTo>
                    <a:cubicBezTo>
                      <a:pt x="3209" y="2065"/>
                      <a:pt x="2735" y="1758"/>
                      <a:pt x="2317" y="1423"/>
                    </a:cubicBezTo>
                    <a:cubicBezTo>
                      <a:pt x="1759" y="1005"/>
                      <a:pt x="1368" y="670"/>
                      <a:pt x="1117" y="391"/>
                    </a:cubicBezTo>
                    <a:cubicBezTo>
                      <a:pt x="950" y="251"/>
                      <a:pt x="782" y="223"/>
                      <a:pt x="643" y="279"/>
                    </a:cubicBezTo>
                    <a:cubicBezTo>
                      <a:pt x="559" y="307"/>
                      <a:pt x="531" y="363"/>
                      <a:pt x="447" y="391"/>
                    </a:cubicBezTo>
                    <a:cubicBezTo>
                      <a:pt x="419" y="419"/>
                      <a:pt x="364" y="502"/>
                      <a:pt x="364" y="558"/>
                    </a:cubicBezTo>
                    <a:cubicBezTo>
                      <a:pt x="280" y="698"/>
                      <a:pt x="280" y="865"/>
                      <a:pt x="447" y="1060"/>
                    </a:cubicBezTo>
                    <a:cubicBezTo>
                      <a:pt x="726" y="1339"/>
                      <a:pt x="1145" y="1702"/>
                      <a:pt x="1759" y="2176"/>
                    </a:cubicBezTo>
                    <a:cubicBezTo>
                      <a:pt x="2205" y="2483"/>
                      <a:pt x="2735" y="2874"/>
                      <a:pt x="3349" y="3209"/>
                    </a:cubicBezTo>
                    <a:cubicBezTo>
                      <a:pt x="4214" y="3711"/>
                      <a:pt x="5190" y="4073"/>
                      <a:pt x="6167" y="4464"/>
                    </a:cubicBezTo>
                    <a:cubicBezTo>
                      <a:pt x="7813" y="5106"/>
                      <a:pt x="9459" y="5719"/>
                      <a:pt x="10603" y="6975"/>
                    </a:cubicBezTo>
                    <a:cubicBezTo>
                      <a:pt x="10910" y="7338"/>
                      <a:pt x="11189" y="7700"/>
                      <a:pt x="11412" y="8091"/>
                    </a:cubicBezTo>
                    <a:cubicBezTo>
                      <a:pt x="11607" y="8482"/>
                      <a:pt x="11746" y="8900"/>
                      <a:pt x="11774" y="9291"/>
                    </a:cubicBezTo>
                    <a:cubicBezTo>
                      <a:pt x="11858" y="9709"/>
                      <a:pt x="11830" y="10072"/>
                      <a:pt x="11719" y="10490"/>
                    </a:cubicBezTo>
                    <a:cubicBezTo>
                      <a:pt x="11607" y="10881"/>
                      <a:pt x="11440" y="11299"/>
                      <a:pt x="11189" y="11662"/>
                    </a:cubicBezTo>
                    <a:cubicBezTo>
                      <a:pt x="11021" y="11941"/>
                      <a:pt x="10798" y="12164"/>
                      <a:pt x="10575" y="12415"/>
                    </a:cubicBezTo>
                    <a:cubicBezTo>
                      <a:pt x="10352" y="12638"/>
                      <a:pt x="10073" y="12917"/>
                      <a:pt x="9738" y="13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7"/>
            <p:cNvSpPr/>
            <p:nvPr/>
          </p:nvSpPr>
          <p:spPr>
            <a:xfrm flipH="1">
              <a:off x="722785" y="426561"/>
              <a:ext cx="2481693" cy="4300325"/>
            </a:xfrm>
            <a:custGeom>
              <a:avLst/>
              <a:gdLst/>
              <a:ahLst/>
              <a:cxnLst/>
              <a:rect l="l" t="t" r="r" b="b"/>
              <a:pathLst>
                <a:path w="34456" h="59706" extrusionOk="0">
                  <a:moveTo>
                    <a:pt x="32921" y="23213"/>
                  </a:moveTo>
                  <a:lnTo>
                    <a:pt x="32921" y="23213"/>
                  </a:lnTo>
                  <a:lnTo>
                    <a:pt x="33033" y="23157"/>
                  </a:lnTo>
                  <a:cubicBezTo>
                    <a:pt x="33451" y="22990"/>
                    <a:pt x="33758" y="22739"/>
                    <a:pt x="34009" y="22376"/>
                  </a:cubicBezTo>
                  <a:cubicBezTo>
                    <a:pt x="34093" y="22153"/>
                    <a:pt x="34204" y="21958"/>
                    <a:pt x="34232" y="21706"/>
                  </a:cubicBezTo>
                  <a:lnTo>
                    <a:pt x="34232" y="21706"/>
                  </a:lnTo>
                  <a:lnTo>
                    <a:pt x="34232" y="21706"/>
                  </a:lnTo>
                  <a:cubicBezTo>
                    <a:pt x="34316" y="21567"/>
                    <a:pt x="34344" y="21372"/>
                    <a:pt x="34372" y="21232"/>
                  </a:cubicBezTo>
                  <a:cubicBezTo>
                    <a:pt x="34455" y="20814"/>
                    <a:pt x="34455" y="20367"/>
                    <a:pt x="34455" y="19949"/>
                  </a:cubicBezTo>
                  <a:cubicBezTo>
                    <a:pt x="34428" y="19391"/>
                    <a:pt x="34204" y="18917"/>
                    <a:pt x="33814" y="18442"/>
                  </a:cubicBezTo>
                  <a:cubicBezTo>
                    <a:pt x="33591" y="18219"/>
                    <a:pt x="33312" y="17968"/>
                    <a:pt x="33005" y="17801"/>
                  </a:cubicBezTo>
                  <a:lnTo>
                    <a:pt x="32977" y="17745"/>
                  </a:lnTo>
                  <a:lnTo>
                    <a:pt x="32977" y="17689"/>
                  </a:lnTo>
                  <a:cubicBezTo>
                    <a:pt x="32949" y="17326"/>
                    <a:pt x="32698" y="17131"/>
                    <a:pt x="32391" y="16992"/>
                  </a:cubicBezTo>
                  <a:cubicBezTo>
                    <a:pt x="32196" y="16880"/>
                    <a:pt x="31945" y="16824"/>
                    <a:pt x="31721" y="16824"/>
                  </a:cubicBezTo>
                  <a:lnTo>
                    <a:pt x="31721" y="16824"/>
                  </a:lnTo>
                  <a:lnTo>
                    <a:pt x="31721" y="16824"/>
                  </a:lnTo>
                  <a:cubicBezTo>
                    <a:pt x="30968" y="16601"/>
                    <a:pt x="30271" y="15903"/>
                    <a:pt x="29713" y="15345"/>
                  </a:cubicBezTo>
                  <a:cubicBezTo>
                    <a:pt x="29462" y="15122"/>
                    <a:pt x="29210" y="14871"/>
                    <a:pt x="28987" y="14648"/>
                  </a:cubicBezTo>
                  <a:cubicBezTo>
                    <a:pt x="28764" y="14481"/>
                    <a:pt x="28569" y="14313"/>
                    <a:pt x="28290" y="14230"/>
                  </a:cubicBezTo>
                  <a:lnTo>
                    <a:pt x="28206" y="14202"/>
                  </a:lnTo>
                  <a:lnTo>
                    <a:pt x="28234" y="14146"/>
                  </a:lnTo>
                  <a:cubicBezTo>
                    <a:pt x="28346" y="13588"/>
                    <a:pt x="28429" y="13030"/>
                    <a:pt x="28373" y="12472"/>
                  </a:cubicBezTo>
                  <a:cubicBezTo>
                    <a:pt x="28346" y="11914"/>
                    <a:pt x="28234" y="11384"/>
                    <a:pt x="28039" y="10854"/>
                  </a:cubicBezTo>
                  <a:cubicBezTo>
                    <a:pt x="27899" y="10547"/>
                    <a:pt x="27732" y="10268"/>
                    <a:pt x="27509" y="9989"/>
                  </a:cubicBezTo>
                  <a:cubicBezTo>
                    <a:pt x="27313" y="9738"/>
                    <a:pt x="27062" y="9487"/>
                    <a:pt x="26811" y="9291"/>
                  </a:cubicBezTo>
                  <a:cubicBezTo>
                    <a:pt x="26532" y="9068"/>
                    <a:pt x="26253" y="8929"/>
                    <a:pt x="25946" y="8845"/>
                  </a:cubicBezTo>
                  <a:cubicBezTo>
                    <a:pt x="25639" y="8733"/>
                    <a:pt x="25305" y="8650"/>
                    <a:pt x="24970" y="8622"/>
                  </a:cubicBezTo>
                  <a:cubicBezTo>
                    <a:pt x="24468" y="8594"/>
                    <a:pt x="23993" y="8650"/>
                    <a:pt x="23547" y="8845"/>
                  </a:cubicBezTo>
                  <a:cubicBezTo>
                    <a:pt x="23156" y="8984"/>
                    <a:pt x="22794" y="9152"/>
                    <a:pt x="22459" y="9347"/>
                  </a:cubicBezTo>
                  <a:lnTo>
                    <a:pt x="22208" y="9487"/>
                  </a:lnTo>
                  <a:lnTo>
                    <a:pt x="22291" y="9263"/>
                  </a:lnTo>
                  <a:cubicBezTo>
                    <a:pt x="22319" y="9124"/>
                    <a:pt x="22375" y="8929"/>
                    <a:pt x="22431" y="8761"/>
                  </a:cubicBezTo>
                  <a:lnTo>
                    <a:pt x="22459" y="8650"/>
                  </a:lnTo>
                  <a:lnTo>
                    <a:pt x="22570" y="8705"/>
                  </a:lnTo>
                  <a:cubicBezTo>
                    <a:pt x="22626" y="8733"/>
                    <a:pt x="22738" y="8761"/>
                    <a:pt x="22794" y="8761"/>
                  </a:cubicBezTo>
                  <a:lnTo>
                    <a:pt x="22849" y="8761"/>
                  </a:lnTo>
                  <a:cubicBezTo>
                    <a:pt x="22877" y="8761"/>
                    <a:pt x="22933" y="8705"/>
                    <a:pt x="22989" y="8650"/>
                  </a:cubicBezTo>
                  <a:cubicBezTo>
                    <a:pt x="23045" y="8538"/>
                    <a:pt x="23073" y="8454"/>
                    <a:pt x="23156" y="8343"/>
                  </a:cubicBezTo>
                  <a:cubicBezTo>
                    <a:pt x="23156" y="8343"/>
                    <a:pt x="23156" y="8315"/>
                    <a:pt x="23184" y="8315"/>
                  </a:cubicBezTo>
                  <a:cubicBezTo>
                    <a:pt x="23212" y="8203"/>
                    <a:pt x="23268" y="8120"/>
                    <a:pt x="23296" y="8036"/>
                  </a:cubicBezTo>
                  <a:cubicBezTo>
                    <a:pt x="23324" y="7952"/>
                    <a:pt x="23324" y="7924"/>
                    <a:pt x="23352" y="7841"/>
                  </a:cubicBezTo>
                  <a:lnTo>
                    <a:pt x="23352" y="7813"/>
                  </a:lnTo>
                  <a:lnTo>
                    <a:pt x="23324" y="7283"/>
                  </a:lnTo>
                  <a:lnTo>
                    <a:pt x="23407" y="7255"/>
                  </a:lnTo>
                  <a:cubicBezTo>
                    <a:pt x="23491" y="7199"/>
                    <a:pt x="23742" y="7087"/>
                    <a:pt x="23826" y="6976"/>
                  </a:cubicBezTo>
                  <a:lnTo>
                    <a:pt x="23826" y="6976"/>
                  </a:lnTo>
                  <a:lnTo>
                    <a:pt x="23826" y="6976"/>
                  </a:lnTo>
                  <a:lnTo>
                    <a:pt x="23826" y="6976"/>
                  </a:lnTo>
                  <a:lnTo>
                    <a:pt x="23826" y="6976"/>
                  </a:lnTo>
                  <a:cubicBezTo>
                    <a:pt x="23854" y="6948"/>
                    <a:pt x="23854" y="6780"/>
                    <a:pt x="23854" y="6697"/>
                  </a:cubicBezTo>
                  <a:lnTo>
                    <a:pt x="23854" y="6167"/>
                  </a:lnTo>
                  <a:cubicBezTo>
                    <a:pt x="23854" y="5999"/>
                    <a:pt x="23826" y="5832"/>
                    <a:pt x="23770" y="5664"/>
                  </a:cubicBezTo>
                  <a:cubicBezTo>
                    <a:pt x="23742" y="5581"/>
                    <a:pt x="23714" y="5441"/>
                    <a:pt x="23631" y="5386"/>
                  </a:cubicBezTo>
                  <a:lnTo>
                    <a:pt x="23631" y="5386"/>
                  </a:lnTo>
                  <a:lnTo>
                    <a:pt x="23631" y="5386"/>
                  </a:lnTo>
                  <a:lnTo>
                    <a:pt x="23631" y="5386"/>
                  </a:lnTo>
                  <a:lnTo>
                    <a:pt x="23631" y="5386"/>
                  </a:lnTo>
                  <a:cubicBezTo>
                    <a:pt x="23547" y="5302"/>
                    <a:pt x="23407" y="5302"/>
                    <a:pt x="23268" y="5274"/>
                  </a:cubicBezTo>
                  <a:lnTo>
                    <a:pt x="23184" y="5274"/>
                  </a:lnTo>
                  <a:lnTo>
                    <a:pt x="23128" y="4632"/>
                  </a:lnTo>
                  <a:cubicBezTo>
                    <a:pt x="23128" y="4549"/>
                    <a:pt x="22933" y="4409"/>
                    <a:pt x="22877" y="4325"/>
                  </a:cubicBezTo>
                  <a:cubicBezTo>
                    <a:pt x="22766" y="4214"/>
                    <a:pt x="22626" y="4130"/>
                    <a:pt x="22487" y="4046"/>
                  </a:cubicBezTo>
                  <a:lnTo>
                    <a:pt x="22459" y="4046"/>
                  </a:lnTo>
                  <a:lnTo>
                    <a:pt x="22459" y="4018"/>
                  </a:lnTo>
                  <a:cubicBezTo>
                    <a:pt x="21929" y="2623"/>
                    <a:pt x="21036" y="1424"/>
                    <a:pt x="19669" y="726"/>
                  </a:cubicBezTo>
                  <a:cubicBezTo>
                    <a:pt x="18720" y="224"/>
                    <a:pt x="17632" y="1"/>
                    <a:pt x="16572" y="29"/>
                  </a:cubicBezTo>
                  <a:cubicBezTo>
                    <a:pt x="15484" y="113"/>
                    <a:pt x="14424" y="419"/>
                    <a:pt x="13531" y="1061"/>
                  </a:cubicBezTo>
                  <a:cubicBezTo>
                    <a:pt x="12834" y="1535"/>
                    <a:pt x="12248" y="2177"/>
                    <a:pt x="11829" y="2902"/>
                  </a:cubicBezTo>
                  <a:lnTo>
                    <a:pt x="11829" y="2902"/>
                  </a:lnTo>
                  <a:lnTo>
                    <a:pt x="11829" y="2902"/>
                  </a:lnTo>
                  <a:lnTo>
                    <a:pt x="11829" y="2930"/>
                  </a:lnTo>
                  <a:lnTo>
                    <a:pt x="11829" y="2930"/>
                  </a:lnTo>
                  <a:lnTo>
                    <a:pt x="11829" y="2930"/>
                  </a:lnTo>
                  <a:cubicBezTo>
                    <a:pt x="11774" y="3014"/>
                    <a:pt x="11718" y="3098"/>
                    <a:pt x="11690" y="3181"/>
                  </a:cubicBezTo>
                  <a:lnTo>
                    <a:pt x="11690" y="3181"/>
                  </a:lnTo>
                  <a:lnTo>
                    <a:pt x="11690" y="3181"/>
                  </a:lnTo>
                  <a:lnTo>
                    <a:pt x="11690" y="3181"/>
                  </a:lnTo>
                  <a:lnTo>
                    <a:pt x="11690" y="3181"/>
                  </a:lnTo>
                  <a:lnTo>
                    <a:pt x="11690" y="3181"/>
                  </a:lnTo>
                  <a:cubicBezTo>
                    <a:pt x="11467" y="3628"/>
                    <a:pt x="11299" y="4074"/>
                    <a:pt x="11188" y="4549"/>
                  </a:cubicBezTo>
                  <a:lnTo>
                    <a:pt x="11188" y="4576"/>
                  </a:lnTo>
                  <a:lnTo>
                    <a:pt x="11104" y="4604"/>
                  </a:lnTo>
                  <a:cubicBezTo>
                    <a:pt x="10909" y="4688"/>
                    <a:pt x="10741" y="4828"/>
                    <a:pt x="10741" y="5051"/>
                  </a:cubicBezTo>
                  <a:cubicBezTo>
                    <a:pt x="10741" y="5190"/>
                    <a:pt x="10769" y="5330"/>
                    <a:pt x="10797" y="5469"/>
                  </a:cubicBezTo>
                  <a:lnTo>
                    <a:pt x="10909" y="5888"/>
                  </a:lnTo>
                  <a:cubicBezTo>
                    <a:pt x="10937" y="6139"/>
                    <a:pt x="10937" y="6362"/>
                    <a:pt x="10909" y="6585"/>
                  </a:cubicBezTo>
                  <a:cubicBezTo>
                    <a:pt x="10881" y="6864"/>
                    <a:pt x="10909" y="7227"/>
                    <a:pt x="11076" y="7478"/>
                  </a:cubicBezTo>
                  <a:lnTo>
                    <a:pt x="11104" y="7506"/>
                  </a:lnTo>
                  <a:lnTo>
                    <a:pt x="11076" y="7534"/>
                  </a:lnTo>
                  <a:cubicBezTo>
                    <a:pt x="10909" y="7924"/>
                    <a:pt x="10881" y="8399"/>
                    <a:pt x="10937" y="8817"/>
                  </a:cubicBezTo>
                  <a:lnTo>
                    <a:pt x="10937" y="8873"/>
                  </a:lnTo>
                  <a:lnTo>
                    <a:pt x="10909" y="8901"/>
                  </a:lnTo>
                  <a:cubicBezTo>
                    <a:pt x="10881" y="8929"/>
                    <a:pt x="10881" y="8929"/>
                    <a:pt x="10881" y="8957"/>
                  </a:cubicBezTo>
                  <a:cubicBezTo>
                    <a:pt x="10853" y="9012"/>
                    <a:pt x="10853" y="9040"/>
                    <a:pt x="10797" y="9068"/>
                  </a:cubicBezTo>
                  <a:cubicBezTo>
                    <a:pt x="10658" y="9319"/>
                    <a:pt x="10574" y="9598"/>
                    <a:pt x="10490" y="9877"/>
                  </a:cubicBezTo>
                  <a:cubicBezTo>
                    <a:pt x="10406" y="10156"/>
                    <a:pt x="10379" y="10435"/>
                    <a:pt x="10379" y="10714"/>
                  </a:cubicBezTo>
                  <a:lnTo>
                    <a:pt x="10379" y="10770"/>
                  </a:lnTo>
                  <a:lnTo>
                    <a:pt x="10351" y="10826"/>
                  </a:lnTo>
                  <a:cubicBezTo>
                    <a:pt x="10295" y="10854"/>
                    <a:pt x="10155" y="10910"/>
                    <a:pt x="10100" y="10965"/>
                  </a:cubicBezTo>
                  <a:cubicBezTo>
                    <a:pt x="10016" y="11049"/>
                    <a:pt x="9904" y="11523"/>
                    <a:pt x="9876" y="11691"/>
                  </a:cubicBezTo>
                  <a:cubicBezTo>
                    <a:pt x="9821" y="11942"/>
                    <a:pt x="9793" y="12165"/>
                    <a:pt x="9765" y="12444"/>
                  </a:cubicBezTo>
                  <a:lnTo>
                    <a:pt x="9765" y="12528"/>
                  </a:lnTo>
                  <a:lnTo>
                    <a:pt x="9681" y="12556"/>
                  </a:lnTo>
                  <a:cubicBezTo>
                    <a:pt x="9430" y="12639"/>
                    <a:pt x="9207" y="12695"/>
                    <a:pt x="8956" y="12807"/>
                  </a:cubicBezTo>
                  <a:lnTo>
                    <a:pt x="8900" y="12835"/>
                  </a:lnTo>
                  <a:lnTo>
                    <a:pt x="8844" y="12807"/>
                  </a:lnTo>
                  <a:cubicBezTo>
                    <a:pt x="8202" y="12388"/>
                    <a:pt x="7672" y="12667"/>
                    <a:pt x="7003" y="12974"/>
                  </a:cubicBezTo>
                  <a:cubicBezTo>
                    <a:pt x="6752" y="13086"/>
                    <a:pt x="6529" y="13225"/>
                    <a:pt x="6250" y="13281"/>
                  </a:cubicBezTo>
                  <a:cubicBezTo>
                    <a:pt x="5915" y="13393"/>
                    <a:pt x="5636" y="13476"/>
                    <a:pt x="5301" y="13476"/>
                  </a:cubicBezTo>
                  <a:cubicBezTo>
                    <a:pt x="4938" y="13476"/>
                    <a:pt x="4603" y="13560"/>
                    <a:pt x="4352" y="13783"/>
                  </a:cubicBezTo>
                  <a:cubicBezTo>
                    <a:pt x="4213" y="13923"/>
                    <a:pt x="4101" y="14062"/>
                    <a:pt x="4045" y="14230"/>
                  </a:cubicBezTo>
                  <a:lnTo>
                    <a:pt x="4018" y="14313"/>
                  </a:lnTo>
                  <a:lnTo>
                    <a:pt x="3934" y="14313"/>
                  </a:lnTo>
                  <a:cubicBezTo>
                    <a:pt x="3850" y="14313"/>
                    <a:pt x="3767" y="14313"/>
                    <a:pt x="3683" y="14341"/>
                  </a:cubicBezTo>
                  <a:lnTo>
                    <a:pt x="3683" y="14341"/>
                  </a:lnTo>
                  <a:lnTo>
                    <a:pt x="3683" y="14341"/>
                  </a:lnTo>
                  <a:cubicBezTo>
                    <a:pt x="3236" y="14369"/>
                    <a:pt x="2344" y="14509"/>
                    <a:pt x="2120" y="15039"/>
                  </a:cubicBezTo>
                  <a:lnTo>
                    <a:pt x="2120" y="15066"/>
                  </a:lnTo>
                  <a:lnTo>
                    <a:pt x="2037" y="15066"/>
                  </a:lnTo>
                  <a:cubicBezTo>
                    <a:pt x="1869" y="15094"/>
                    <a:pt x="1702" y="15178"/>
                    <a:pt x="1562" y="15290"/>
                  </a:cubicBezTo>
                  <a:cubicBezTo>
                    <a:pt x="1283" y="15457"/>
                    <a:pt x="1060" y="15652"/>
                    <a:pt x="893" y="15903"/>
                  </a:cubicBezTo>
                  <a:cubicBezTo>
                    <a:pt x="809" y="16043"/>
                    <a:pt x="698" y="16210"/>
                    <a:pt x="586" y="16350"/>
                  </a:cubicBezTo>
                  <a:cubicBezTo>
                    <a:pt x="363" y="16685"/>
                    <a:pt x="84" y="17019"/>
                    <a:pt x="28" y="17410"/>
                  </a:cubicBezTo>
                  <a:cubicBezTo>
                    <a:pt x="0" y="17550"/>
                    <a:pt x="28" y="17717"/>
                    <a:pt x="56" y="17856"/>
                  </a:cubicBezTo>
                  <a:cubicBezTo>
                    <a:pt x="168" y="18247"/>
                    <a:pt x="279" y="18582"/>
                    <a:pt x="474" y="18944"/>
                  </a:cubicBezTo>
                  <a:cubicBezTo>
                    <a:pt x="726" y="19335"/>
                    <a:pt x="1088" y="19614"/>
                    <a:pt x="1535" y="19781"/>
                  </a:cubicBezTo>
                  <a:cubicBezTo>
                    <a:pt x="1814" y="19893"/>
                    <a:pt x="2065" y="19977"/>
                    <a:pt x="2288" y="20116"/>
                  </a:cubicBezTo>
                  <a:cubicBezTo>
                    <a:pt x="2818" y="20367"/>
                    <a:pt x="3209" y="20591"/>
                    <a:pt x="3794" y="20367"/>
                  </a:cubicBezTo>
                  <a:cubicBezTo>
                    <a:pt x="3934" y="20339"/>
                    <a:pt x="4073" y="20256"/>
                    <a:pt x="4185" y="20172"/>
                  </a:cubicBezTo>
                  <a:cubicBezTo>
                    <a:pt x="4297" y="20088"/>
                    <a:pt x="4352" y="20033"/>
                    <a:pt x="4464" y="19949"/>
                  </a:cubicBezTo>
                  <a:cubicBezTo>
                    <a:pt x="4520" y="19893"/>
                    <a:pt x="4603" y="19837"/>
                    <a:pt x="4715" y="19781"/>
                  </a:cubicBezTo>
                  <a:cubicBezTo>
                    <a:pt x="4938" y="19642"/>
                    <a:pt x="5189" y="19642"/>
                    <a:pt x="5468" y="19670"/>
                  </a:cubicBezTo>
                  <a:cubicBezTo>
                    <a:pt x="5692" y="19698"/>
                    <a:pt x="5887" y="19698"/>
                    <a:pt x="6110" y="19642"/>
                  </a:cubicBezTo>
                  <a:cubicBezTo>
                    <a:pt x="6250" y="19614"/>
                    <a:pt x="6333" y="19502"/>
                    <a:pt x="6445" y="19419"/>
                  </a:cubicBezTo>
                  <a:cubicBezTo>
                    <a:pt x="6584" y="19335"/>
                    <a:pt x="6724" y="19223"/>
                    <a:pt x="6891" y="19223"/>
                  </a:cubicBezTo>
                  <a:lnTo>
                    <a:pt x="7170" y="19223"/>
                  </a:lnTo>
                  <a:lnTo>
                    <a:pt x="7226" y="19223"/>
                  </a:lnTo>
                  <a:lnTo>
                    <a:pt x="7226" y="19223"/>
                  </a:lnTo>
                  <a:cubicBezTo>
                    <a:pt x="7393" y="19279"/>
                    <a:pt x="7589" y="19391"/>
                    <a:pt x="7784" y="19419"/>
                  </a:cubicBezTo>
                  <a:lnTo>
                    <a:pt x="7812" y="19419"/>
                  </a:lnTo>
                  <a:lnTo>
                    <a:pt x="7840" y="19419"/>
                  </a:lnTo>
                  <a:cubicBezTo>
                    <a:pt x="7979" y="19502"/>
                    <a:pt x="8202" y="19558"/>
                    <a:pt x="8342" y="19614"/>
                  </a:cubicBezTo>
                  <a:lnTo>
                    <a:pt x="8398" y="19614"/>
                  </a:lnTo>
                  <a:lnTo>
                    <a:pt x="8398" y="19670"/>
                  </a:lnTo>
                  <a:cubicBezTo>
                    <a:pt x="8509" y="20674"/>
                    <a:pt x="8649" y="21651"/>
                    <a:pt x="8816" y="22683"/>
                  </a:cubicBezTo>
                  <a:cubicBezTo>
                    <a:pt x="8956" y="23464"/>
                    <a:pt x="9095" y="24245"/>
                    <a:pt x="9263" y="24999"/>
                  </a:cubicBezTo>
                  <a:lnTo>
                    <a:pt x="9263" y="25082"/>
                  </a:lnTo>
                  <a:lnTo>
                    <a:pt x="9207" y="25110"/>
                  </a:lnTo>
                  <a:cubicBezTo>
                    <a:pt x="9067" y="25194"/>
                    <a:pt x="8984" y="25278"/>
                    <a:pt x="8956" y="25417"/>
                  </a:cubicBezTo>
                  <a:lnTo>
                    <a:pt x="8956" y="25501"/>
                  </a:lnTo>
                  <a:cubicBezTo>
                    <a:pt x="8872" y="25752"/>
                    <a:pt x="8872" y="26059"/>
                    <a:pt x="8928" y="26310"/>
                  </a:cubicBezTo>
                  <a:cubicBezTo>
                    <a:pt x="8928" y="26394"/>
                    <a:pt x="8956" y="26505"/>
                    <a:pt x="8984" y="26589"/>
                  </a:cubicBezTo>
                  <a:lnTo>
                    <a:pt x="8984" y="26617"/>
                  </a:lnTo>
                  <a:lnTo>
                    <a:pt x="8984" y="26645"/>
                  </a:lnTo>
                  <a:cubicBezTo>
                    <a:pt x="8928" y="26812"/>
                    <a:pt x="8928" y="27007"/>
                    <a:pt x="8956" y="27175"/>
                  </a:cubicBezTo>
                  <a:lnTo>
                    <a:pt x="8956" y="27203"/>
                  </a:lnTo>
                  <a:lnTo>
                    <a:pt x="8956" y="27230"/>
                  </a:lnTo>
                  <a:lnTo>
                    <a:pt x="8928" y="27286"/>
                  </a:lnTo>
                  <a:cubicBezTo>
                    <a:pt x="8816" y="27370"/>
                    <a:pt x="8705" y="27593"/>
                    <a:pt x="8649" y="27761"/>
                  </a:cubicBezTo>
                  <a:cubicBezTo>
                    <a:pt x="8565" y="27928"/>
                    <a:pt x="8509" y="28123"/>
                    <a:pt x="8426" y="28319"/>
                  </a:cubicBezTo>
                  <a:cubicBezTo>
                    <a:pt x="8342" y="28598"/>
                    <a:pt x="8258" y="28877"/>
                    <a:pt x="8230" y="29128"/>
                  </a:cubicBezTo>
                  <a:lnTo>
                    <a:pt x="8230" y="29183"/>
                  </a:lnTo>
                  <a:lnTo>
                    <a:pt x="8147" y="29239"/>
                  </a:lnTo>
                  <a:cubicBezTo>
                    <a:pt x="7310" y="29462"/>
                    <a:pt x="6473" y="29714"/>
                    <a:pt x="5719" y="30104"/>
                  </a:cubicBezTo>
                  <a:cubicBezTo>
                    <a:pt x="4631" y="30662"/>
                    <a:pt x="3794" y="31387"/>
                    <a:pt x="3209" y="32448"/>
                  </a:cubicBezTo>
                  <a:cubicBezTo>
                    <a:pt x="3069" y="32727"/>
                    <a:pt x="2930" y="33006"/>
                    <a:pt x="2818" y="33312"/>
                  </a:cubicBezTo>
                  <a:cubicBezTo>
                    <a:pt x="2706" y="33619"/>
                    <a:pt x="2651" y="33926"/>
                    <a:pt x="2651" y="34205"/>
                  </a:cubicBezTo>
                  <a:cubicBezTo>
                    <a:pt x="2623" y="34624"/>
                    <a:pt x="2623" y="35098"/>
                    <a:pt x="2678" y="35517"/>
                  </a:cubicBezTo>
                  <a:cubicBezTo>
                    <a:pt x="2762" y="35935"/>
                    <a:pt x="2902" y="36298"/>
                    <a:pt x="3097" y="36688"/>
                  </a:cubicBezTo>
                  <a:cubicBezTo>
                    <a:pt x="3320" y="37107"/>
                    <a:pt x="3599" y="37469"/>
                    <a:pt x="3906" y="37776"/>
                  </a:cubicBezTo>
                  <a:cubicBezTo>
                    <a:pt x="4241" y="38083"/>
                    <a:pt x="4631" y="38362"/>
                    <a:pt x="5050" y="38585"/>
                  </a:cubicBezTo>
                  <a:cubicBezTo>
                    <a:pt x="5189" y="38641"/>
                    <a:pt x="5329" y="38725"/>
                    <a:pt x="5468" y="38753"/>
                  </a:cubicBezTo>
                  <a:cubicBezTo>
                    <a:pt x="5580" y="38781"/>
                    <a:pt x="5719" y="38864"/>
                    <a:pt x="5859" y="38892"/>
                  </a:cubicBezTo>
                  <a:lnTo>
                    <a:pt x="5915" y="38892"/>
                  </a:lnTo>
                  <a:lnTo>
                    <a:pt x="5915" y="38948"/>
                  </a:lnTo>
                  <a:cubicBezTo>
                    <a:pt x="5971" y="39143"/>
                    <a:pt x="5915" y="39339"/>
                    <a:pt x="5915" y="39506"/>
                  </a:cubicBezTo>
                  <a:cubicBezTo>
                    <a:pt x="5887" y="39729"/>
                    <a:pt x="5859" y="39897"/>
                    <a:pt x="5831" y="40120"/>
                  </a:cubicBezTo>
                  <a:cubicBezTo>
                    <a:pt x="5775" y="40259"/>
                    <a:pt x="5719" y="40399"/>
                    <a:pt x="5692" y="40538"/>
                  </a:cubicBezTo>
                  <a:lnTo>
                    <a:pt x="5580" y="40845"/>
                  </a:lnTo>
                  <a:cubicBezTo>
                    <a:pt x="5552" y="41013"/>
                    <a:pt x="5496" y="41152"/>
                    <a:pt x="5496" y="41320"/>
                  </a:cubicBezTo>
                  <a:cubicBezTo>
                    <a:pt x="5496" y="41571"/>
                    <a:pt x="5552" y="41794"/>
                    <a:pt x="5608" y="42017"/>
                  </a:cubicBezTo>
                  <a:cubicBezTo>
                    <a:pt x="5636" y="42212"/>
                    <a:pt x="5692" y="42408"/>
                    <a:pt x="5692" y="42631"/>
                  </a:cubicBezTo>
                  <a:cubicBezTo>
                    <a:pt x="5692" y="42687"/>
                    <a:pt x="5636" y="42798"/>
                    <a:pt x="5608" y="42854"/>
                  </a:cubicBezTo>
                  <a:lnTo>
                    <a:pt x="5608" y="42854"/>
                  </a:lnTo>
                  <a:lnTo>
                    <a:pt x="5608" y="42854"/>
                  </a:lnTo>
                  <a:lnTo>
                    <a:pt x="5608" y="42854"/>
                  </a:lnTo>
                  <a:lnTo>
                    <a:pt x="5608" y="42854"/>
                  </a:lnTo>
                  <a:lnTo>
                    <a:pt x="5608" y="42854"/>
                  </a:lnTo>
                  <a:cubicBezTo>
                    <a:pt x="5580" y="42910"/>
                    <a:pt x="5580" y="42966"/>
                    <a:pt x="5552" y="42993"/>
                  </a:cubicBezTo>
                  <a:lnTo>
                    <a:pt x="5440" y="43217"/>
                  </a:lnTo>
                  <a:cubicBezTo>
                    <a:pt x="5329" y="43384"/>
                    <a:pt x="5273" y="43524"/>
                    <a:pt x="5217" y="43747"/>
                  </a:cubicBezTo>
                  <a:cubicBezTo>
                    <a:pt x="5161" y="43970"/>
                    <a:pt x="5189" y="44249"/>
                    <a:pt x="5217" y="44500"/>
                  </a:cubicBezTo>
                  <a:cubicBezTo>
                    <a:pt x="5357" y="45197"/>
                    <a:pt x="5747" y="45616"/>
                    <a:pt x="6250" y="46118"/>
                  </a:cubicBezTo>
                  <a:lnTo>
                    <a:pt x="6305" y="46174"/>
                  </a:lnTo>
                  <a:lnTo>
                    <a:pt x="6305" y="46174"/>
                  </a:lnTo>
                  <a:lnTo>
                    <a:pt x="6305" y="46174"/>
                  </a:lnTo>
                  <a:lnTo>
                    <a:pt x="6445" y="46313"/>
                  </a:lnTo>
                  <a:lnTo>
                    <a:pt x="6305" y="46397"/>
                  </a:lnTo>
                  <a:cubicBezTo>
                    <a:pt x="5775" y="46565"/>
                    <a:pt x="5301" y="46844"/>
                    <a:pt x="4882" y="47178"/>
                  </a:cubicBezTo>
                  <a:cubicBezTo>
                    <a:pt x="4576" y="47513"/>
                    <a:pt x="4241" y="47848"/>
                    <a:pt x="4101" y="48266"/>
                  </a:cubicBezTo>
                  <a:cubicBezTo>
                    <a:pt x="4018" y="48573"/>
                    <a:pt x="3934" y="48908"/>
                    <a:pt x="4018" y="49215"/>
                  </a:cubicBezTo>
                  <a:cubicBezTo>
                    <a:pt x="4073" y="49522"/>
                    <a:pt x="4241" y="49801"/>
                    <a:pt x="4492" y="50024"/>
                  </a:cubicBezTo>
                  <a:cubicBezTo>
                    <a:pt x="4799" y="50303"/>
                    <a:pt x="5273" y="50443"/>
                    <a:pt x="5692" y="50498"/>
                  </a:cubicBezTo>
                  <a:cubicBezTo>
                    <a:pt x="6333" y="50610"/>
                    <a:pt x="7031" y="50526"/>
                    <a:pt x="7672" y="50443"/>
                  </a:cubicBezTo>
                  <a:cubicBezTo>
                    <a:pt x="7868" y="50387"/>
                    <a:pt x="8063" y="50359"/>
                    <a:pt x="8258" y="50331"/>
                  </a:cubicBezTo>
                  <a:lnTo>
                    <a:pt x="8342" y="50303"/>
                  </a:lnTo>
                  <a:lnTo>
                    <a:pt x="8370" y="50359"/>
                  </a:lnTo>
                  <a:cubicBezTo>
                    <a:pt x="8509" y="50638"/>
                    <a:pt x="8677" y="50917"/>
                    <a:pt x="8844" y="51168"/>
                  </a:cubicBezTo>
                  <a:cubicBezTo>
                    <a:pt x="8984" y="51363"/>
                    <a:pt x="9207" y="51586"/>
                    <a:pt x="9402" y="51698"/>
                  </a:cubicBezTo>
                  <a:cubicBezTo>
                    <a:pt x="9514" y="51726"/>
                    <a:pt x="9653" y="51782"/>
                    <a:pt x="9765" y="51782"/>
                  </a:cubicBezTo>
                  <a:lnTo>
                    <a:pt x="9876" y="51837"/>
                  </a:lnTo>
                  <a:lnTo>
                    <a:pt x="9821" y="51921"/>
                  </a:lnTo>
                  <a:lnTo>
                    <a:pt x="9821" y="51921"/>
                  </a:lnTo>
                  <a:lnTo>
                    <a:pt x="9821" y="52144"/>
                  </a:lnTo>
                  <a:cubicBezTo>
                    <a:pt x="9821" y="52312"/>
                    <a:pt x="9793" y="52479"/>
                    <a:pt x="9765" y="52702"/>
                  </a:cubicBezTo>
                  <a:cubicBezTo>
                    <a:pt x="9625" y="53316"/>
                    <a:pt x="9346" y="53958"/>
                    <a:pt x="8956" y="54516"/>
                  </a:cubicBezTo>
                  <a:cubicBezTo>
                    <a:pt x="8760" y="54851"/>
                    <a:pt x="8537" y="55213"/>
                    <a:pt x="8370" y="55604"/>
                  </a:cubicBezTo>
                  <a:cubicBezTo>
                    <a:pt x="8230" y="55883"/>
                    <a:pt x="8119" y="56190"/>
                    <a:pt x="8063" y="56497"/>
                  </a:cubicBezTo>
                  <a:cubicBezTo>
                    <a:pt x="7979" y="56887"/>
                    <a:pt x="7951" y="57361"/>
                    <a:pt x="8286" y="57613"/>
                  </a:cubicBezTo>
                  <a:lnTo>
                    <a:pt x="8342" y="57640"/>
                  </a:lnTo>
                  <a:lnTo>
                    <a:pt x="8342" y="57696"/>
                  </a:lnTo>
                  <a:cubicBezTo>
                    <a:pt x="8370" y="57892"/>
                    <a:pt x="8481" y="58059"/>
                    <a:pt x="8565" y="58254"/>
                  </a:cubicBezTo>
                  <a:cubicBezTo>
                    <a:pt x="8816" y="58561"/>
                    <a:pt x="9179" y="58673"/>
                    <a:pt x="9542" y="58701"/>
                  </a:cubicBezTo>
                  <a:cubicBezTo>
                    <a:pt x="9932" y="58729"/>
                    <a:pt x="10462" y="58756"/>
                    <a:pt x="10797" y="58589"/>
                  </a:cubicBezTo>
                  <a:cubicBezTo>
                    <a:pt x="11132" y="58450"/>
                    <a:pt x="11299" y="58198"/>
                    <a:pt x="11439" y="57919"/>
                  </a:cubicBezTo>
                  <a:cubicBezTo>
                    <a:pt x="11550" y="57640"/>
                    <a:pt x="11746" y="57557"/>
                    <a:pt x="11997" y="57361"/>
                  </a:cubicBezTo>
                  <a:cubicBezTo>
                    <a:pt x="12136" y="57306"/>
                    <a:pt x="12276" y="57222"/>
                    <a:pt x="12387" y="57138"/>
                  </a:cubicBezTo>
                  <a:cubicBezTo>
                    <a:pt x="12555" y="56999"/>
                    <a:pt x="12666" y="56859"/>
                    <a:pt x="12750" y="56664"/>
                  </a:cubicBezTo>
                  <a:lnTo>
                    <a:pt x="12973" y="56246"/>
                  </a:lnTo>
                  <a:lnTo>
                    <a:pt x="13057" y="55939"/>
                  </a:lnTo>
                  <a:cubicBezTo>
                    <a:pt x="13113" y="55883"/>
                    <a:pt x="13113" y="55799"/>
                    <a:pt x="13141" y="55743"/>
                  </a:cubicBezTo>
                  <a:cubicBezTo>
                    <a:pt x="13252" y="55464"/>
                    <a:pt x="13420" y="55241"/>
                    <a:pt x="13671" y="55046"/>
                  </a:cubicBezTo>
                  <a:cubicBezTo>
                    <a:pt x="13754" y="54962"/>
                    <a:pt x="13838" y="54906"/>
                    <a:pt x="13894" y="54823"/>
                  </a:cubicBezTo>
                  <a:lnTo>
                    <a:pt x="14117" y="54627"/>
                  </a:lnTo>
                  <a:cubicBezTo>
                    <a:pt x="14452" y="54348"/>
                    <a:pt x="14815" y="53958"/>
                    <a:pt x="14954" y="53539"/>
                  </a:cubicBezTo>
                  <a:cubicBezTo>
                    <a:pt x="15038" y="53288"/>
                    <a:pt x="15038" y="53037"/>
                    <a:pt x="14954" y="52814"/>
                  </a:cubicBezTo>
                  <a:lnTo>
                    <a:pt x="14842" y="52479"/>
                  </a:lnTo>
                  <a:lnTo>
                    <a:pt x="14842" y="52479"/>
                  </a:lnTo>
                  <a:lnTo>
                    <a:pt x="14842" y="52479"/>
                  </a:lnTo>
                  <a:lnTo>
                    <a:pt x="14842" y="52479"/>
                  </a:lnTo>
                  <a:lnTo>
                    <a:pt x="14842" y="52479"/>
                  </a:lnTo>
                  <a:lnTo>
                    <a:pt x="14842" y="52479"/>
                  </a:lnTo>
                  <a:cubicBezTo>
                    <a:pt x="14787" y="52256"/>
                    <a:pt x="14675" y="52005"/>
                    <a:pt x="14536" y="51782"/>
                  </a:cubicBezTo>
                  <a:cubicBezTo>
                    <a:pt x="14452" y="51642"/>
                    <a:pt x="14396" y="51558"/>
                    <a:pt x="14312" y="51447"/>
                  </a:cubicBezTo>
                  <a:lnTo>
                    <a:pt x="14284" y="51419"/>
                  </a:lnTo>
                  <a:lnTo>
                    <a:pt x="14284" y="51363"/>
                  </a:lnTo>
                  <a:cubicBezTo>
                    <a:pt x="14312" y="51196"/>
                    <a:pt x="14312" y="51028"/>
                    <a:pt x="14284" y="50889"/>
                  </a:cubicBezTo>
                  <a:cubicBezTo>
                    <a:pt x="14257" y="50638"/>
                    <a:pt x="14201" y="50470"/>
                    <a:pt x="13978" y="50331"/>
                  </a:cubicBezTo>
                  <a:lnTo>
                    <a:pt x="13950" y="50303"/>
                  </a:lnTo>
                  <a:lnTo>
                    <a:pt x="13950" y="50331"/>
                  </a:lnTo>
                  <a:cubicBezTo>
                    <a:pt x="13950" y="50191"/>
                    <a:pt x="13978" y="50080"/>
                    <a:pt x="13950" y="49940"/>
                  </a:cubicBezTo>
                  <a:cubicBezTo>
                    <a:pt x="13922" y="49327"/>
                    <a:pt x="13587" y="48657"/>
                    <a:pt x="13224" y="48127"/>
                  </a:cubicBezTo>
                  <a:cubicBezTo>
                    <a:pt x="13141" y="48071"/>
                    <a:pt x="13113" y="47987"/>
                    <a:pt x="13085" y="47904"/>
                  </a:cubicBezTo>
                  <a:lnTo>
                    <a:pt x="12973" y="47681"/>
                  </a:lnTo>
                  <a:lnTo>
                    <a:pt x="12945" y="47625"/>
                  </a:lnTo>
                  <a:lnTo>
                    <a:pt x="12973" y="47569"/>
                  </a:lnTo>
                  <a:cubicBezTo>
                    <a:pt x="13364" y="47095"/>
                    <a:pt x="13671" y="46565"/>
                    <a:pt x="13950" y="46007"/>
                  </a:cubicBezTo>
                  <a:cubicBezTo>
                    <a:pt x="14368" y="45086"/>
                    <a:pt x="14759" y="44082"/>
                    <a:pt x="14815" y="43077"/>
                  </a:cubicBezTo>
                  <a:cubicBezTo>
                    <a:pt x="14842" y="42352"/>
                    <a:pt x="14759" y="41599"/>
                    <a:pt x="14396" y="40985"/>
                  </a:cubicBezTo>
                  <a:cubicBezTo>
                    <a:pt x="14229" y="40706"/>
                    <a:pt x="14005" y="40427"/>
                    <a:pt x="13782" y="40176"/>
                  </a:cubicBezTo>
                  <a:cubicBezTo>
                    <a:pt x="13531" y="39980"/>
                    <a:pt x="13280" y="39757"/>
                    <a:pt x="13001" y="39590"/>
                  </a:cubicBezTo>
                  <a:lnTo>
                    <a:pt x="12917" y="39562"/>
                  </a:lnTo>
                  <a:lnTo>
                    <a:pt x="12917" y="39478"/>
                  </a:lnTo>
                  <a:lnTo>
                    <a:pt x="12917" y="39115"/>
                  </a:lnTo>
                  <a:cubicBezTo>
                    <a:pt x="12917" y="38641"/>
                    <a:pt x="13085" y="38251"/>
                    <a:pt x="13392" y="37916"/>
                  </a:cubicBezTo>
                  <a:lnTo>
                    <a:pt x="13392" y="37916"/>
                  </a:lnTo>
                  <a:lnTo>
                    <a:pt x="13392" y="37916"/>
                  </a:lnTo>
                  <a:cubicBezTo>
                    <a:pt x="13531" y="37804"/>
                    <a:pt x="13726" y="37721"/>
                    <a:pt x="13810" y="37553"/>
                  </a:cubicBezTo>
                  <a:lnTo>
                    <a:pt x="13810" y="37525"/>
                  </a:lnTo>
                  <a:lnTo>
                    <a:pt x="13866" y="37469"/>
                  </a:lnTo>
                  <a:cubicBezTo>
                    <a:pt x="14201" y="37218"/>
                    <a:pt x="14480" y="36967"/>
                    <a:pt x="14759" y="36660"/>
                  </a:cubicBezTo>
                  <a:cubicBezTo>
                    <a:pt x="15094" y="36242"/>
                    <a:pt x="15345" y="35796"/>
                    <a:pt x="15512" y="35293"/>
                  </a:cubicBezTo>
                  <a:lnTo>
                    <a:pt x="15512" y="35265"/>
                  </a:lnTo>
                  <a:lnTo>
                    <a:pt x="15540" y="35238"/>
                  </a:lnTo>
                  <a:cubicBezTo>
                    <a:pt x="15819" y="35098"/>
                    <a:pt x="16014" y="34875"/>
                    <a:pt x="16098" y="34596"/>
                  </a:cubicBezTo>
                  <a:cubicBezTo>
                    <a:pt x="16182" y="34456"/>
                    <a:pt x="16209" y="34289"/>
                    <a:pt x="16209" y="34149"/>
                  </a:cubicBezTo>
                  <a:lnTo>
                    <a:pt x="16209" y="34149"/>
                  </a:lnTo>
                  <a:lnTo>
                    <a:pt x="16209" y="34149"/>
                  </a:lnTo>
                  <a:lnTo>
                    <a:pt x="16209" y="34149"/>
                  </a:lnTo>
                  <a:cubicBezTo>
                    <a:pt x="16209" y="34122"/>
                    <a:pt x="16209" y="34038"/>
                    <a:pt x="16237" y="34010"/>
                  </a:cubicBezTo>
                  <a:cubicBezTo>
                    <a:pt x="16321" y="33926"/>
                    <a:pt x="16405" y="33898"/>
                    <a:pt x="16488" y="33926"/>
                  </a:cubicBezTo>
                  <a:lnTo>
                    <a:pt x="16488" y="33926"/>
                  </a:lnTo>
                  <a:lnTo>
                    <a:pt x="16488" y="33926"/>
                  </a:lnTo>
                  <a:lnTo>
                    <a:pt x="16488" y="33926"/>
                  </a:lnTo>
                  <a:lnTo>
                    <a:pt x="16488" y="33926"/>
                  </a:lnTo>
                  <a:lnTo>
                    <a:pt x="16488" y="33926"/>
                  </a:lnTo>
                  <a:cubicBezTo>
                    <a:pt x="16600" y="33926"/>
                    <a:pt x="16740" y="34010"/>
                    <a:pt x="16823" y="34038"/>
                  </a:cubicBezTo>
                  <a:lnTo>
                    <a:pt x="16907" y="34066"/>
                  </a:lnTo>
                  <a:lnTo>
                    <a:pt x="16879" y="34149"/>
                  </a:lnTo>
                  <a:cubicBezTo>
                    <a:pt x="16879" y="34177"/>
                    <a:pt x="16851" y="34177"/>
                    <a:pt x="16851" y="34205"/>
                  </a:cubicBezTo>
                  <a:lnTo>
                    <a:pt x="16851" y="34205"/>
                  </a:lnTo>
                  <a:lnTo>
                    <a:pt x="16851" y="34205"/>
                  </a:lnTo>
                  <a:cubicBezTo>
                    <a:pt x="16851" y="34289"/>
                    <a:pt x="16851" y="34317"/>
                    <a:pt x="16879" y="34401"/>
                  </a:cubicBezTo>
                  <a:cubicBezTo>
                    <a:pt x="16963" y="34735"/>
                    <a:pt x="17186" y="35154"/>
                    <a:pt x="17437" y="35433"/>
                  </a:cubicBezTo>
                  <a:lnTo>
                    <a:pt x="17437" y="35433"/>
                  </a:lnTo>
                  <a:lnTo>
                    <a:pt x="17437" y="35433"/>
                  </a:lnTo>
                  <a:cubicBezTo>
                    <a:pt x="17465" y="35544"/>
                    <a:pt x="17521" y="35656"/>
                    <a:pt x="17577" y="35712"/>
                  </a:cubicBezTo>
                  <a:cubicBezTo>
                    <a:pt x="17660" y="35935"/>
                    <a:pt x="17744" y="36130"/>
                    <a:pt x="17772" y="36353"/>
                  </a:cubicBezTo>
                  <a:cubicBezTo>
                    <a:pt x="17939" y="36939"/>
                    <a:pt x="18051" y="37609"/>
                    <a:pt x="17995" y="38195"/>
                  </a:cubicBezTo>
                  <a:lnTo>
                    <a:pt x="17995" y="38195"/>
                  </a:lnTo>
                  <a:lnTo>
                    <a:pt x="17995" y="38195"/>
                  </a:lnTo>
                  <a:cubicBezTo>
                    <a:pt x="17995" y="38251"/>
                    <a:pt x="17939" y="38418"/>
                    <a:pt x="17939" y="38474"/>
                  </a:cubicBezTo>
                  <a:lnTo>
                    <a:pt x="17939" y="38474"/>
                  </a:lnTo>
                  <a:lnTo>
                    <a:pt x="17939" y="38502"/>
                  </a:lnTo>
                  <a:cubicBezTo>
                    <a:pt x="17911" y="38976"/>
                    <a:pt x="17911" y="39422"/>
                    <a:pt x="18135" y="39841"/>
                  </a:cubicBezTo>
                  <a:cubicBezTo>
                    <a:pt x="18190" y="40008"/>
                    <a:pt x="18302" y="40148"/>
                    <a:pt x="18414" y="40287"/>
                  </a:cubicBezTo>
                  <a:lnTo>
                    <a:pt x="18414" y="40287"/>
                  </a:lnTo>
                  <a:lnTo>
                    <a:pt x="18414" y="40287"/>
                  </a:lnTo>
                  <a:lnTo>
                    <a:pt x="18497" y="40510"/>
                  </a:lnTo>
                  <a:cubicBezTo>
                    <a:pt x="18581" y="40594"/>
                    <a:pt x="18637" y="40706"/>
                    <a:pt x="18748" y="40817"/>
                  </a:cubicBezTo>
                  <a:lnTo>
                    <a:pt x="18776" y="40845"/>
                  </a:lnTo>
                  <a:lnTo>
                    <a:pt x="18776" y="40845"/>
                  </a:lnTo>
                  <a:cubicBezTo>
                    <a:pt x="18971" y="41152"/>
                    <a:pt x="19027" y="41515"/>
                    <a:pt x="19111" y="41850"/>
                  </a:cubicBezTo>
                  <a:cubicBezTo>
                    <a:pt x="19167" y="42212"/>
                    <a:pt x="19250" y="42547"/>
                    <a:pt x="19390" y="42882"/>
                  </a:cubicBezTo>
                  <a:lnTo>
                    <a:pt x="19418" y="42938"/>
                  </a:lnTo>
                  <a:lnTo>
                    <a:pt x="19334" y="42966"/>
                  </a:lnTo>
                  <a:cubicBezTo>
                    <a:pt x="19139" y="43161"/>
                    <a:pt x="18971" y="43328"/>
                    <a:pt x="18776" y="43496"/>
                  </a:cubicBezTo>
                  <a:cubicBezTo>
                    <a:pt x="18609" y="43719"/>
                    <a:pt x="18441" y="43914"/>
                    <a:pt x="18302" y="44165"/>
                  </a:cubicBezTo>
                  <a:cubicBezTo>
                    <a:pt x="18190" y="44361"/>
                    <a:pt x="18079" y="44584"/>
                    <a:pt x="18023" y="44835"/>
                  </a:cubicBezTo>
                  <a:cubicBezTo>
                    <a:pt x="17939" y="45030"/>
                    <a:pt x="17939" y="45253"/>
                    <a:pt x="17939" y="45449"/>
                  </a:cubicBezTo>
                  <a:cubicBezTo>
                    <a:pt x="17939" y="45700"/>
                    <a:pt x="18023" y="45951"/>
                    <a:pt x="18135" y="46146"/>
                  </a:cubicBezTo>
                  <a:cubicBezTo>
                    <a:pt x="18218" y="46369"/>
                    <a:pt x="18358" y="46565"/>
                    <a:pt x="18581" y="46732"/>
                  </a:cubicBezTo>
                  <a:cubicBezTo>
                    <a:pt x="18888" y="47039"/>
                    <a:pt x="19306" y="47234"/>
                    <a:pt x="19725" y="47374"/>
                  </a:cubicBezTo>
                  <a:cubicBezTo>
                    <a:pt x="20171" y="47513"/>
                    <a:pt x="20673" y="47569"/>
                    <a:pt x="21120" y="47653"/>
                  </a:cubicBezTo>
                  <a:lnTo>
                    <a:pt x="21148" y="47653"/>
                  </a:lnTo>
                  <a:lnTo>
                    <a:pt x="21203" y="47681"/>
                  </a:lnTo>
                  <a:lnTo>
                    <a:pt x="21259" y="47764"/>
                  </a:lnTo>
                  <a:lnTo>
                    <a:pt x="21371" y="47848"/>
                  </a:lnTo>
                  <a:lnTo>
                    <a:pt x="21371" y="47848"/>
                  </a:lnTo>
                  <a:lnTo>
                    <a:pt x="21371" y="47848"/>
                  </a:lnTo>
                  <a:cubicBezTo>
                    <a:pt x="21622" y="48099"/>
                    <a:pt x="21845" y="48406"/>
                    <a:pt x="22068" y="48685"/>
                  </a:cubicBezTo>
                  <a:cubicBezTo>
                    <a:pt x="22319" y="49048"/>
                    <a:pt x="22543" y="49382"/>
                    <a:pt x="22766" y="49745"/>
                  </a:cubicBezTo>
                  <a:cubicBezTo>
                    <a:pt x="23156" y="50331"/>
                    <a:pt x="23491" y="50973"/>
                    <a:pt x="23854" y="51558"/>
                  </a:cubicBezTo>
                  <a:lnTo>
                    <a:pt x="23993" y="51754"/>
                  </a:lnTo>
                  <a:cubicBezTo>
                    <a:pt x="24161" y="52116"/>
                    <a:pt x="24440" y="52507"/>
                    <a:pt x="24830" y="52674"/>
                  </a:cubicBezTo>
                  <a:cubicBezTo>
                    <a:pt x="24858" y="52702"/>
                    <a:pt x="24914" y="52702"/>
                    <a:pt x="24970" y="52702"/>
                  </a:cubicBezTo>
                  <a:cubicBezTo>
                    <a:pt x="24998" y="52702"/>
                    <a:pt x="24998" y="52702"/>
                    <a:pt x="25026" y="52730"/>
                  </a:cubicBezTo>
                  <a:lnTo>
                    <a:pt x="25053" y="52730"/>
                  </a:lnTo>
                  <a:lnTo>
                    <a:pt x="25109" y="52786"/>
                  </a:lnTo>
                  <a:cubicBezTo>
                    <a:pt x="25193" y="52953"/>
                    <a:pt x="25388" y="53149"/>
                    <a:pt x="25556" y="53260"/>
                  </a:cubicBezTo>
                  <a:lnTo>
                    <a:pt x="25611" y="53288"/>
                  </a:lnTo>
                  <a:lnTo>
                    <a:pt x="25611" y="53372"/>
                  </a:lnTo>
                  <a:cubicBezTo>
                    <a:pt x="25584" y="53623"/>
                    <a:pt x="25556" y="53818"/>
                    <a:pt x="25556" y="54069"/>
                  </a:cubicBezTo>
                  <a:cubicBezTo>
                    <a:pt x="25528" y="54404"/>
                    <a:pt x="25528" y="54795"/>
                    <a:pt x="25556" y="55157"/>
                  </a:cubicBezTo>
                  <a:cubicBezTo>
                    <a:pt x="25584" y="55353"/>
                    <a:pt x="25584" y="55604"/>
                    <a:pt x="25667" y="55799"/>
                  </a:cubicBezTo>
                  <a:cubicBezTo>
                    <a:pt x="25723" y="56078"/>
                    <a:pt x="25751" y="56329"/>
                    <a:pt x="25723" y="56608"/>
                  </a:cubicBezTo>
                  <a:cubicBezTo>
                    <a:pt x="25723" y="56859"/>
                    <a:pt x="25695" y="57055"/>
                    <a:pt x="25667" y="57306"/>
                  </a:cubicBezTo>
                  <a:cubicBezTo>
                    <a:pt x="25611" y="57613"/>
                    <a:pt x="25556" y="57975"/>
                    <a:pt x="25667" y="58254"/>
                  </a:cubicBezTo>
                  <a:cubicBezTo>
                    <a:pt x="25807" y="58589"/>
                    <a:pt x="26114" y="58868"/>
                    <a:pt x="26421" y="59063"/>
                  </a:cubicBezTo>
                  <a:lnTo>
                    <a:pt x="26448" y="59063"/>
                  </a:lnTo>
                  <a:lnTo>
                    <a:pt x="26448" y="59119"/>
                  </a:lnTo>
                  <a:cubicBezTo>
                    <a:pt x="26504" y="59370"/>
                    <a:pt x="26672" y="59538"/>
                    <a:pt x="26951" y="59621"/>
                  </a:cubicBezTo>
                  <a:cubicBezTo>
                    <a:pt x="27258" y="59677"/>
                    <a:pt x="27648" y="59705"/>
                    <a:pt x="27955" y="59677"/>
                  </a:cubicBezTo>
                  <a:cubicBezTo>
                    <a:pt x="28234" y="59677"/>
                    <a:pt x="28541" y="59621"/>
                    <a:pt x="28792" y="59510"/>
                  </a:cubicBezTo>
                  <a:cubicBezTo>
                    <a:pt x="28959" y="59426"/>
                    <a:pt x="29155" y="59398"/>
                    <a:pt x="29322" y="59370"/>
                  </a:cubicBezTo>
                  <a:cubicBezTo>
                    <a:pt x="29434" y="59342"/>
                    <a:pt x="29517" y="59342"/>
                    <a:pt x="29629" y="59287"/>
                  </a:cubicBezTo>
                  <a:cubicBezTo>
                    <a:pt x="29852" y="59231"/>
                    <a:pt x="29992" y="59091"/>
                    <a:pt x="30131" y="58868"/>
                  </a:cubicBezTo>
                  <a:cubicBezTo>
                    <a:pt x="30159" y="58812"/>
                    <a:pt x="30187" y="58729"/>
                    <a:pt x="30215" y="58701"/>
                  </a:cubicBezTo>
                  <a:cubicBezTo>
                    <a:pt x="30410" y="58422"/>
                    <a:pt x="30577" y="58143"/>
                    <a:pt x="30717" y="57836"/>
                  </a:cubicBezTo>
                  <a:cubicBezTo>
                    <a:pt x="30856" y="57473"/>
                    <a:pt x="30884" y="57110"/>
                    <a:pt x="30856" y="56720"/>
                  </a:cubicBezTo>
                  <a:cubicBezTo>
                    <a:pt x="30829" y="56469"/>
                    <a:pt x="30829" y="56273"/>
                    <a:pt x="30829" y="56022"/>
                  </a:cubicBezTo>
                  <a:cubicBezTo>
                    <a:pt x="30829" y="55855"/>
                    <a:pt x="30856" y="55660"/>
                    <a:pt x="30884" y="55492"/>
                  </a:cubicBezTo>
                  <a:cubicBezTo>
                    <a:pt x="30912" y="55241"/>
                    <a:pt x="30968" y="55018"/>
                    <a:pt x="30912" y="54767"/>
                  </a:cubicBezTo>
                  <a:cubicBezTo>
                    <a:pt x="30884" y="54544"/>
                    <a:pt x="30856" y="54348"/>
                    <a:pt x="30829" y="54181"/>
                  </a:cubicBezTo>
                  <a:cubicBezTo>
                    <a:pt x="30745" y="53679"/>
                    <a:pt x="30689" y="53260"/>
                    <a:pt x="30717" y="52730"/>
                  </a:cubicBezTo>
                  <a:lnTo>
                    <a:pt x="30717" y="52702"/>
                  </a:lnTo>
                  <a:cubicBezTo>
                    <a:pt x="30745" y="52507"/>
                    <a:pt x="30717" y="52256"/>
                    <a:pt x="30605" y="52033"/>
                  </a:cubicBezTo>
                  <a:lnTo>
                    <a:pt x="30577" y="52005"/>
                  </a:lnTo>
                  <a:lnTo>
                    <a:pt x="30605" y="51949"/>
                  </a:lnTo>
                  <a:cubicBezTo>
                    <a:pt x="30745" y="51810"/>
                    <a:pt x="30884" y="51614"/>
                    <a:pt x="30996" y="51447"/>
                  </a:cubicBezTo>
                  <a:cubicBezTo>
                    <a:pt x="31135" y="51279"/>
                    <a:pt x="31247" y="51056"/>
                    <a:pt x="31359" y="50889"/>
                  </a:cubicBezTo>
                  <a:cubicBezTo>
                    <a:pt x="31498" y="50610"/>
                    <a:pt x="31582" y="50303"/>
                    <a:pt x="31666" y="49996"/>
                  </a:cubicBezTo>
                  <a:cubicBezTo>
                    <a:pt x="31721" y="49717"/>
                    <a:pt x="31721" y="49382"/>
                    <a:pt x="31693" y="49103"/>
                  </a:cubicBezTo>
                  <a:cubicBezTo>
                    <a:pt x="31666" y="48796"/>
                    <a:pt x="31554" y="48517"/>
                    <a:pt x="31414" y="48238"/>
                  </a:cubicBezTo>
                  <a:cubicBezTo>
                    <a:pt x="31275" y="47960"/>
                    <a:pt x="31080" y="47708"/>
                    <a:pt x="30829" y="47513"/>
                  </a:cubicBezTo>
                  <a:cubicBezTo>
                    <a:pt x="30382" y="47123"/>
                    <a:pt x="29768" y="46844"/>
                    <a:pt x="29183" y="46704"/>
                  </a:cubicBezTo>
                  <a:cubicBezTo>
                    <a:pt x="28764" y="46592"/>
                    <a:pt x="28346" y="46537"/>
                    <a:pt x="27899" y="46509"/>
                  </a:cubicBezTo>
                  <a:lnTo>
                    <a:pt x="27815" y="46509"/>
                  </a:lnTo>
                  <a:lnTo>
                    <a:pt x="27815" y="46425"/>
                  </a:lnTo>
                  <a:cubicBezTo>
                    <a:pt x="27788" y="46313"/>
                    <a:pt x="27788" y="46258"/>
                    <a:pt x="27788" y="46174"/>
                  </a:cubicBezTo>
                  <a:cubicBezTo>
                    <a:pt x="27760" y="46090"/>
                    <a:pt x="27760" y="45951"/>
                    <a:pt x="27760" y="45839"/>
                  </a:cubicBezTo>
                  <a:cubicBezTo>
                    <a:pt x="27760" y="45309"/>
                    <a:pt x="27648" y="44723"/>
                    <a:pt x="27313" y="44305"/>
                  </a:cubicBezTo>
                  <a:cubicBezTo>
                    <a:pt x="27174" y="44137"/>
                    <a:pt x="26951" y="43998"/>
                    <a:pt x="26700" y="43914"/>
                  </a:cubicBezTo>
                  <a:lnTo>
                    <a:pt x="26644" y="43914"/>
                  </a:lnTo>
                  <a:lnTo>
                    <a:pt x="26644" y="43858"/>
                  </a:lnTo>
                  <a:cubicBezTo>
                    <a:pt x="26560" y="43607"/>
                    <a:pt x="26476" y="43189"/>
                    <a:pt x="26281" y="42966"/>
                  </a:cubicBezTo>
                  <a:lnTo>
                    <a:pt x="26253" y="42938"/>
                  </a:lnTo>
                  <a:lnTo>
                    <a:pt x="26253" y="42882"/>
                  </a:lnTo>
                  <a:cubicBezTo>
                    <a:pt x="26281" y="42687"/>
                    <a:pt x="26337" y="42491"/>
                    <a:pt x="26337" y="42268"/>
                  </a:cubicBezTo>
                  <a:cubicBezTo>
                    <a:pt x="26337" y="41961"/>
                    <a:pt x="26253" y="41654"/>
                    <a:pt x="26086" y="41375"/>
                  </a:cubicBezTo>
                  <a:lnTo>
                    <a:pt x="26058" y="41292"/>
                  </a:lnTo>
                  <a:lnTo>
                    <a:pt x="26114" y="41264"/>
                  </a:lnTo>
                  <a:cubicBezTo>
                    <a:pt x="26532" y="41013"/>
                    <a:pt x="26895" y="40706"/>
                    <a:pt x="27230" y="40399"/>
                  </a:cubicBezTo>
                  <a:cubicBezTo>
                    <a:pt x="27536" y="40092"/>
                    <a:pt x="27871" y="39729"/>
                    <a:pt x="28094" y="39339"/>
                  </a:cubicBezTo>
                  <a:cubicBezTo>
                    <a:pt x="28429" y="38892"/>
                    <a:pt x="28652" y="38362"/>
                    <a:pt x="28764" y="37860"/>
                  </a:cubicBezTo>
                  <a:cubicBezTo>
                    <a:pt x="28904" y="37330"/>
                    <a:pt x="28904" y="36800"/>
                    <a:pt x="28848" y="36242"/>
                  </a:cubicBezTo>
                  <a:cubicBezTo>
                    <a:pt x="28764" y="35712"/>
                    <a:pt x="28597" y="35238"/>
                    <a:pt x="28346" y="34735"/>
                  </a:cubicBezTo>
                  <a:cubicBezTo>
                    <a:pt x="28094" y="34261"/>
                    <a:pt x="27760" y="33815"/>
                    <a:pt x="27369" y="33396"/>
                  </a:cubicBezTo>
                  <a:cubicBezTo>
                    <a:pt x="26895" y="32866"/>
                    <a:pt x="26337" y="32420"/>
                    <a:pt x="25695" y="32029"/>
                  </a:cubicBezTo>
                  <a:lnTo>
                    <a:pt x="25667" y="32001"/>
                  </a:lnTo>
                  <a:lnTo>
                    <a:pt x="25667" y="31918"/>
                  </a:lnTo>
                  <a:lnTo>
                    <a:pt x="25667" y="31443"/>
                  </a:lnTo>
                  <a:lnTo>
                    <a:pt x="25667" y="31108"/>
                  </a:lnTo>
                  <a:cubicBezTo>
                    <a:pt x="25667" y="30829"/>
                    <a:pt x="25639" y="30606"/>
                    <a:pt x="25584" y="30327"/>
                  </a:cubicBezTo>
                  <a:cubicBezTo>
                    <a:pt x="25528" y="29937"/>
                    <a:pt x="25360" y="29546"/>
                    <a:pt x="25221" y="29211"/>
                  </a:cubicBezTo>
                  <a:lnTo>
                    <a:pt x="25165" y="29128"/>
                  </a:lnTo>
                  <a:lnTo>
                    <a:pt x="25221" y="29100"/>
                  </a:lnTo>
                  <a:cubicBezTo>
                    <a:pt x="25249" y="29072"/>
                    <a:pt x="25277" y="29016"/>
                    <a:pt x="25277" y="28988"/>
                  </a:cubicBezTo>
                  <a:cubicBezTo>
                    <a:pt x="25360" y="28821"/>
                    <a:pt x="25388" y="28653"/>
                    <a:pt x="25388" y="28458"/>
                  </a:cubicBezTo>
                  <a:lnTo>
                    <a:pt x="25388" y="28709"/>
                  </a:lnTo>
                  <a:lnTo>
                    <a:pt x="25388" y="28681"/>
                  </a:lnTo>
                  <a:lnTo>
                    <a:pt x="25388" y="28653"/>
                  </a:lnTo>
                  <a:lnTo>
                    <a:pt x="25388" y="28653"/>
                  </a:lnTo>
                  <a:lnTo>
                    <a:pt x="25388" y="28598"/>
                  </a:lnTo>
                  <a:lnTo>
                    <a:pt x="25388" y="28570"/>
                  </a:lnTo>
                  <a:cubicBezTo>
                    <a:pt x="25305" y="28123"/>
                    <a:pt x="24998" y="27593"/>
                    <a:pt x="24719" y="27258"/>
                  </a:cubicBezTo>
                  <a:lnTo>
                    <a:pt x="24691" y="27175"/>
                  </a:lnTo>
                  <a:lnTo>
                    <a:pt x="24719" y="27119"/>
                  </a:lnTo>
                  <a:cubicBezTo>
                    <a:pt x="24719" y="27063"/>
                    <a:pt x="24747" y="27035"/>
                    <a:pt x="24802" y="27007"/>
                  </a:cubicBezTo>
                  <a:cubicBezTo>
                    <a:pt x="24942" y="26756"/>
                    <a:pt x="24998" y="26477"/>
                    <a:pt x="24998" y="26198"/>
                  </a:cubicBezTo>
                  <a:cubicBezTo>
                    <a:pt x="24998" y="26031"/>
                    <a:pt x="24942" y="25863"/>
                    <a:pt x="24802" y="25724"/>
                  </a:cubicBezTo>
                  <a:cubicBezTo>
                    <a:pt x="24468" y="25473"/>
                    <a:pt x="24244" y="25082"/>
                    <a:pt x="24189" y="24664"/>
                  </a:cubicBezTo>
                  <a:lnTo>
                    <a:pt x="24189" y="24608"/>
                  </a:lnTo>
                  <a:lnTo>
                    <a:pt x="24272" y="24552"/>
                  </a:lnTo>
                  <a:cubicBezTo>
                    <a:pt x="24663" y="24357"/>
                    <a:pt x="24998" y="24078"/>
                    <a:pt x="25026" y="23632"/>
                  </a:cubicBezTo>
                  <a:cubicBezTo>
                    <a:pt x="25081" y="23269"/>
                    <a:pt x="24970" y="22962"/>
                    <a:pt x="24858" y="22655"/>
                  </a:cubicBezTo>
                  <a:cubicBezTo>
                    <a:pt x="24830" y="22571"/>
                    <a:pt x="24802" y="22460"/>
                    <a:pt x="24802" y="22404"/>
                  </a:cubicBezTo>
                  <a:cubicBezTo>
                    <a:pt x="24719" y="22153"/>
                    <a:pt x="24719" y="21874"/>
                    <a:pt x="24858" y="21679"/>
                  </a:cubicBezTo>
                  <a:lnTo>
                    <a:pt x="24886" y="21623"/>
                  </a:lnTo>
                  <a:lnTo>
                    <a:pt x="24970" y="21623"/>
                  </a:lnTo>
                  <a:cubicBezTo>
                    <a:pt x="25221" y="21623"/>
                    <a:pt x="25416" y="21539"/>
                    <a:pt x="25584" y="21427"/>
                  </a:cubicBezTo>
                  <a:lnTo>
                    <a:pt x="25639" y="21400"/>
                  </a:lnTo>
                  <a:lnTo>
                    <a:pt x="25639" y="21400"/>
                  </a:lnTo>
                  <a:lnTo>
                    <a:pt x="25639" y="21400"/>
                  </a:lnTo>
                  <a:cubicBezTo>
                    <a:pt x="25695" y="21400"/>
                    <a:pt x="25779" y="21344"/>
                    <a:pt x="25807" y="21316"/>
                  </a:cubicBezTo>
                  <a:cubicBezTo>
                    <a:pt x="25863" y="21288"/>
                    <a:pt x="25974" y="21288"/>
                    <a:pt x="26058" y="21260"/>
                  </a:cubicBezTo>
                  <a:lnTo>
                    <a:pt x="26058" y="21260"/>
                  </a:lnTo>
                  <a:lnTo>
                    <a:pt x="26086" y="21260"/>
                  </a:lnTo>
                  <a:cubicBezTo>
                    <a:pt x="26253" y="21260"/>
                    <a:pt x="26393" y="21344"/>
                    <a:pt x="26504" y="21483"/>
                  </a:cubicBezTo>
                  <a:cubicBezTo>
                    <a:pt x="26895" y="22013"/>
                    <a:pt x="27815" y="22237"/>
                    <a:pt x="28457" y="22320"/>
                  </a:cubicBezTo>
                  <a:lnTo>
                    <a:pt x="28485" y="22320"/>
                  </a:lnTo>
                  <a:lnTo>
                    <a:pt x="28513" y="22376"/>
                  </a:lnTo>
                  <a:cubicBezTo>
                    <a:pt x="28625" y="22543"/>
                    <a:pt x="28764" y="22739"/>
                    <a:pt x="28931" y="22878"/>
                  </a:cubicBezTo>
                  <a:cubicBezTo>
                    <a:pt x="29183" y="23157"/>
                    <a:pt x="29489" y="23380"/>
                    <a:pt x="29824" y="23548"/>
                  </a:cubicBezTo>
                  <a:cubicBezTo>
                    <a:pt x="29880" y="23576"/>
                    <a:pt x="29992" y="23632"/>
                    <a:pt x="30047" y="23659"/>
                  </a:cubicBezTo>
                  <a:cubicBezTo>
                    <a:pt x="30745" y="23855"/>
                    <a:pt x="31610" y="23632"/>
                    <a:pt x="32307" y="23380"/>
                  </a:cubicBezTo>
                  <a:cubicBezTo>
                    <a:pt x="32503" y="23353"/>
                    <a:pt x="32698" y="23269"/>
                    <a:pt x="32921" y="23213"/>
                  </a:cubicBezTo>
                  <a:close/>
                  <a:moveTo>
                    <a:pt x="26923" y="13309"/>
                  </a:moveTo>
                  <a:cubicBezTo>
                    <a:pt x="26644" y="13169"/>
                    <a:pt x="26365" y="13086"/>
                    <a:pt x="26225" y="13086"/>
                  </a:cubicBezTo>
                  <a:cubicBezTo>
                    <a:pt x="26086" y="12751"/>
                    <a:pt x="25779" y="12639"/>
                    <a:pt x="25528" y="12611"/>
                  </a:cubicBezTo>
                  <a:cubicBezTo>
                    <a:pt x="25556" y="12277"/>
                    <a:pt x="25528" y="11914"/>
                    <a:pt x="25444" y="11551"/>
                  </a:cubicBezTo>
                  <a:cubicBezTo>
                    <a:pt x="25388" y="11161"/>
                    <a:pt x="25249" y="10826"/>
                    <a:pt x="25026" y="10714"/>
                  </a:cubicBezTo>
                  <a:lnTo>
                    <a:pt x="25026" y="10714"/>
                  </a:lnTo>
                  <a:cubicBezTo>
                    <a:pt x="24858" y="10603"/>
                    <a:pt x="24049" y="10407"/>
                    <a:pt x="23296" y="10240"/>
                  </a:cubicBezTo>
                  <a:cubicBezTo>
                    <a:pt x="23491" y="10128"/>
                    <a:pt x="23714" y="10017"/>
                    <a:pt x="23910" y="9933"/>
                  </a:cubicBezTo>
                  <a:cubicBezTo>
                    <a:pt x="24189" y="9877"/>
                    <a:pt x="24468" y="9849"/>
                    <a:pt x="24747" y="9849"/>
                  </a:cubicBezTo>
                  <a:cubicBezTo>
                    <a:pt x="24970" y="9849"/>
                    <a:pt x="25165" y="9877"/>
                    <a:pt x="25360" y="9933"/>
                  </a:cubicBezTo>
                  <a:cubicBezTo>
                    <a:pt x="25528" y="10017"/>
                    <a:pt x="25723" y="10128"/>
                    <a:pt x="25863" y="10240"/>
                  </a:cubicBezTo>
                  <a:cubicBezTo>
                    <a:pt x="26058" y="10379"/>
                    <a:pt x="26197" y="10519"/>
                    <a:pt x="26337" y="10686"/>
                  </a:cubicBezTo>
                  <a:cubicBezTo>
                    <a:pt x="26476" y="10854"/>
                    <a:pt x="26560" y="11077"/>
                    <a:pt x="26672" y="11272"/>
                  </a:cubicBezTo>
                  <a:cubicBezTo>
                    <a:pt x="26811" y="11579"/>
                    <a:pt x="26895" y="11942"/>
                    <a:pt x="26923" y="12332"/>
                  </a:cubicBezTo>
                  <a:cubicBezTo>
                    <a:pt x="26979" y="12639"/>
                    <a:pt x="26979" y="12946"/>
                    <a:pt x="26923" y="13309"/>
                  </a:cubicBezTo>
                  <a:close/>
                  <a:moveTo>
                    <a:pt x="28457" y="48015"/>
                  </a:moveTo>
                  <a:cubicBezTo>
                    <a:pt x="28597" y="48071"/>
                    <a:pt x="28708" y="48071"/>
                    <a:pt x="28792" y="48099"/>
                  </a:cubicBezTo>
                  <a:cubicBezTo>
                    <a:pt x="29350" y="48238"/>
                    <a:pt x="29741" y="48434"/>
                    <a:pt x="30020" y="48657"/>
                  </a:cubicBezTo>
                  <a:cubicBezTo>
                    <a:pt x="30159" y="48769"/>
                    <a:pt x="30215" y="48908"/>
                    <a:pt x="30299" y="49048"/>
                  </a:cubicBezTo>
                  <a:cubicBezTo>
                    <a:pt x="30382" y="49187"/>
                    <a:pt x="30438" y="49327"/>
                    <a:pt x="30438" y="49466"/>
                  </a:cubicBezTo>
                  <a:cubicBezTo>
                    <a:pt x="30466" y="49633"/>
                    <a:pt x="30438" y="49773"/>
                    <a:pt x="30410" y="49940"/>
                  </a:cubicBezTo>
                  <a:cubicBezTo>
                    <a:pt x="30382" y="50108"/>
                    <a:pt x="30299" y="50331"/>
                    <a:pt x="30187" y="50498"/>
                  </a:cubicBezTo>
                  <a:cubicBezTo>
                    <a:pt x="30131" y="50638"/>
                    <a:pt x="30020" y="50777"/>
                    <a:pt x="29964" y="50917"/>
                  </a:cubicBezTo>
                  <a:cubicBezTo>
                    <a:pt x="29880" y="51028"/>
                    <a:pt x="29852" y="51112"/>
                    <a:pt x="29768" y="51168"/>
                  </a:cubicBezTo>
                  <a:cubicBezTo>
                    <a:pt x="29713" y="51028"/>
                    <a:pt x="29629" y="50917"/>
                    <a:pt x="29545" y="50777"/>
                  </a:cubicBezTo>
                  <a:cubicBezTo>
                    <a:pt x="29573" y="50610"/>
                    <a:pt x="29573" y="50443"/>
                    <a:pt x="29545" y="50219"/>
                  </a:cubicBezTo>
                  <a:cubicBezTo>
                    <a:pt x="29434" y="49829"/>
                    <a:pt x="29183" y="49410"/>
                    <a:pt x="28931" y="48964"/>
                  </a:cubicBezTo>
                  <a:cubicBezTo>
                    <a:pt x="28764" y="48685"/>
                    <a:pt x="28597" y="48350"/>
                    <a:pt x="28457" y="48015"/>
                  </a:cubicBezTo>
                  <a:close/>
                  <a:moveTo>
                    <a:pt x="25863" y="40092"/>
                  </a:moveTo>
                  <a:cubicBezTo>
                    <a:pt x="25863" y="39841"/>
                    <a:pt x="25918" y="39590"/>
                    <a:pt x="25946" y="39311"/>
                  </a:cubicBezTo>
                  <a:cubicBezTo>
                    <a:pt x="26002" y="38753"/>
                    <a:pt x="26114" y="38167"/>
                    <a:pt x="26058" y="37497"/>
                  </a:cubicBezTo>
                  <a:cubicBezTo>
                    <a:pt x="26002" y="36884"/>
                    <a:pt x="26002" y="36353"/>
                    <a:pt x="26058" y="35823"/>
                  </a:cubicBezTo>
                  <a:cubicBezTo>
                    <a:pt x="26086" y="35238"/>
                    <a:pt x="26114" y="34680"/>
                    <a:pt x="26058" y="33954"/>
                  </a:cubicBezTo>
                  <a:cubicBezTo>
                    <a:pt x="26225" y="34094"/>
                    <a:pt x="26365" y="34233"/>
                    <a:pt x="26504" y="34373"/>
                  </a:cubicBezTo>
                  <a:cubicBezTo>
                    <a:pt x="26811" y="34707"/>
                    <a:pt x="27062" y="35070"/>
                    <a:pt x="27258" y="35433"/>
                  </a:cubicBezTo>
                  <a:cubicBezTo>
                    <a:pt x="27453" y="35796"/>
                    <a:pt x="27592" y="36158"/>
                    <a:pt x="27648" y="36549"/>
                  </a:cubicBezTo>
                  <a:cubicBezTo>
                    <a:pt x="27732" y="36939"/>
                    <a:pt x="27676" y="37330"/>
                    <a:pt x="27592" y="37721"/>
                  </a:cubicBezTo>
                  <a:cubicBezTo>
                    <a:pt x="27509" y="38055"/>
                    <a:pt x="27341" y="38446"/>
                    <a:pt x="27090" y="38781"/>
                  </a:cubicBezTo>
                  <a:cubicBezTo>
                    <a:pt x="26923" y="39032"/>
                    <a:pt x="26727" y="39283"/>
                    <a:pt x="26504" y="39506"/>
                  </a:cubicBezTo>
                  <a:cubicBezTo>
                    <a:pt x="26337" y="39729"/>
                    <a:pt x="26114" y="39897"/>
                    <a:pt x="25863" y="40092"/>
                  </a:cubicBezTo>
                  <a:close/>
                  <a:moveTo>
                    <a:pt x="7644" y="30690"/>
                  </a:moveTo>
                  <a:cubicBezTo>
                    <a:pt x="7393" y="32420"/>
                    <a:pt x="6752" y="33536"/>
                    <a:pt x="6250" y="34512"/>
                  </a:cubicBezTo>
                  <a:cubicBezTo>
                    <a:pt x="5859" y="35154"/>
                    <a:pt x="5496" y="35796"/>
                    <a:pt x="5357" y="36493"/>
                  </a:cubicBezTo>
                  <a:cubicBezTo>
                    <a:pt x="5301" y="36856"/>
                    <a:pt x="5273" y="37190"/>
                    <a:pt x="5273" y="37469"/>
                  </a:cubicBezTo>
                  <a:cubicBezTo>
                    <a:pt x="5022" y="37330"/>
                    <a:pt x="4799" y="37163"/>
                    <a:pt x="4603" y="36967"/>
                  </a:cubicBezTo>
                  <a:cubicBezTo>
                    <a:pt x="4352" y="36744"/>
                    <a:pt x="4185" y="36493"/>
                    <a:pt x="4018" y="36214"/>
                  </a:cubicBezTo>
                  <a:cubicBezTo>
                    <a:pt x="3878" y="35935"/>
                    <a:pt x="3767" y="35656"/>
                    <a:pt x="3739" y="35377"/>
                  </a:cubicBezTo>
                  <a:cubicBezTo>
                    <a:pt x="3655" y="35070"/>
                    <a:pt x="3655" y="34735"/>
                    <a:pt x="3683" y="34428"/>
                  </a:cubicBezTo>
                  <a:cubicBezTo>
                    <a:pt x="3739" y="34177"/>
                    <a:pt x="3767" y="33982"/>
                    <a:pt x="3822" y="33759"/>
                  </a:cubicBezTo>
                  <a:cubicBezTo>
                    <a:pt x="3906" y="33536"/>
                    <a:pt x="4018" y="33312"/>
                    <a:pt x="4101" y="33117"/>
                  </a:cubicBezTo>
                  <a:cubicBezTo>
                    <a:pt x="4548" y="32224"/>
                    <a:pt x="5301" y="31666"/>
                    <a:pt x="6194" y="31248"/>
                  </a:cubicBezTo>
                  <a:cubicBezTo>
                    <a:pt x="6668" y="31025"/>
                    <a:pt x="7142" y="30829"/>
                    <a:pt x="7644" y="30690"/>
                  </a:cubicBezTo>
                  <a:close/>
                  <a:moveTo>
                    <a:pt x="12387" y="40817"/>
                  </a:moveTo>
                  <a:cubicBezTo>
                    <a:pt x="12527" y="40929"/>
                    <a:pt x="12666" y="41013"/>
                    <a:pt x="12750" y="41124"/>
                  </a:cubicBezTo>
                  <a:cubicBezTo>
                    <a:pt x="12889" y="41264"/>
                    <a:pt x="13001" y="41403"/>
                    <a:pt x="13113" y="41571"/>
                  </a:cubicBezTo>
                  <a:cubicBezTo>
                    <a:pt x="13364" y="41989"/>
                    <a:pt x="13420" y="42491"/>
                    <a:pt x="13392" y="43105"/>
                  </a:cubicBezTo>
                  <a:cubicBezTo>
                    <a:pt x="13308" y="43747"/>
                    <a:pt x="13113" y="44500"/>
                    <a:pt x="12666" y="45449"/>
                  </a:cubicBezTo>
                  <a:cubicBezTo>
                    <a:pt x="12583" y="45588"/>
                    <a:pt x="12499" y="45700"/>
                    <a:pt x="12471" y="45811"/>
                  </a:cubicBezTo>
                  <a:cubicBezTo>
                    <a:pt x="12387" y="45309"/>
                    <a:pt x="12276" y="44835"/>
                    <a:pt x="12136" y="44361"/>
                  </a:cubicBezTo>
                  <a:cubicBezTo>
                    <a:pt x="12136" y="44277"/>
                    <a:pt x="12108" y="44165"/>
                    <a:pt x="12025" y="44082"/>
                  </a:cubicBezTo>
                  <a:cubicBezTo>
                    <a:pt x="11885" y="43775"/>
                    <a:pt x="11746" y="43496"/>
                    <a:pt x="11522" y="43300"/>
                  </a:cubicBezTo>
                  <a:cubicBezTo>
                    <a:pt x="11606" y="43133"/>
                    <a:pt x="11690" y="42798"/>
                    <a:pt x="11383" y="42408"/>
                  </a:cubicBezTo>
                  <a:cubicBezTo>
                    <a:pt x="11467" y="42268"/>
                    <a:pt x="11662" y="41961"/>
                    <a:pt x="11801" y="41487"/>
                  </a:cubicBezTo>
                  <a:cubicBezTo>
                    <a:pt x="11885" y="41264"/>
                    <a:pt x="12025" y="41124"/>
                    <a:pt x="12164" y="40985"/>
                  </a:cubicBezTo>
                  <a:cubicBezTo>
                    <a:pt x="12220" y="40957"/>
                    <a:pt x="12304" y="40929"/>
                    <a:pt x="12387" y="40817"/>
                  </a:cubicBezTo>
                  <a:close/>
                  <a:moveTo>
                    <a:pt x="7449" y="49327"/>
                  </a:moveTo>
                  <a:cubicBezTo>
                    <a:pt x="7365" y="49354"/>
                    <a:pt x="7282" y="49354"/>
                    <a:pt x="7170" y="49382"/>
                  </a:cubicBezTo>
                  <a:cubicBezTo>
                    <a:pt x="6166" y="49578"/>
                    <a:pt x="5580" y="49494"/>
                    <a:pt x="5301" y="49327"/>
                  </a:cubicBezTo>
                  <a:cubicBezTo>
                    <a:pt x="5189" y="49243"/>
                    <a:pt x="5134" y="49159"/>
                    <a:pt x="5134" y="49048"/>
                  </a:cubicBezTo>
                  <a:cubicBezTo>
                    <a:pt x="5134" y="48936"/>
                    <a:pt x="5161" y="48796"/>
                    <a:pt x="5217" y="48657"/>
                  </a:cubicBezTo>
                  <a:cubicBezTo>
                    <a:pt x="5468" y="48238"/>
                    <a:pt x="6054" y="47820"/>
                    <a:pt x="6835" y="47653"/>
                  </a:cubicBezTo>
                  <a:cubicBezTo>
                    <a:pt x="6835" y="47681"/>
                    <a:pt x="6863" y="47708"/>
                    <a:pt x="6863" y="47792"/>
                  </a:cubicBezTo>
                  <a:cubicBezTo>
                    <a:pt x="6947" y="47932"/>
                    <a:pt x="6975" y="48071"/>
                    <a:pt x="7003" y="48183"/>
                  </a:cubicBezTo>
                  <a:cubicBezTo>
                    <a:pt x="7170" y="48517"/>
                    <a:pt x="7310" y="48936"/>
                    <a:pt x="7449" y="49327"/>
                  </a:cubicBezTo>
                  <a:close/>
                  <a:moveTo>
                    <a:pt x="20673" y="46509"/>
                  </a:moveTo>
                  <a:lnTo>
                    <a:pt x="20255" y="46397"/>
                  </a:lnTo>
                  <a:cubicBezTo>
                    <a:pt x="19920" y="46286"/>
                    <a:pt x="19669" y="46146"/>
                    <a:pt x="19502" y="46007"/>
                  </a:cubicBezTo>
                  <a:cubicBezTo>
                    <a:pt x="19418" y="45951"/>
                    <a:pt x="19390" y="45867"/>
                    <a:pt x="19334" y="45811"/>
                  </a:cubicBezTo>
                  <a:cubicBezTo>
                    <a:pt x="19306" y="45728"/>
                    <a:pt x="19278" y="45672"/>
                    <a:pt x="19278" y="45588"/>
                  </a:cubicBezTo>
                  <a:cubicBezTo>
                    <a:pt x="19278" y="45476"/>
                    <a:pt x="19278" y="45421"/>
                    <a:pt x="19306" y="45309"/>
                  </a:cubicBezTo>
                  <a:cubicBezTo>
                    <a:pt x="19334" y="45197"/>
                    <a:pt x="19390" y="45114"/>
                    <a:pt x="19446" y="45002"/>
                  </a:cubicBezTo>
                  <a:cubicBezTo>
                    <a:pt x="19529" y="44863"/>
                    <a:pt x="19613" y="44723"/>
                    <a:pt x="19753" y="44584"/>
                  </a:cubicBezTo>
                  <a:cubicBezTo>
                    <a:pt x="19836" y="44472"/>
                    <a:pt x="19948" y="44416"/>
                    <a:pt x="20032" y="44305"/>
                  </a:cubicBezTo>
                  <a:cubicBezTo>
                    <a:pt x="20143" y="44779"/>
                    <a:pt x="20366" y="45728"/>
                    <a:pt x="20673" y="465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flipH="1">
              <a:off x="1042253" y="4300844"/>
              <a:ext cx="34212" cy="30178"/>
            </a:xfrm>
            <a:custGeom>
              <a:avLst/>
              <a:gdLst/>
              <a:ahLst/>
              <a:cxnLst/>
              <a:rect l="l" t="t" r="r" b="b"/>
              <a:pathLst>
                <a:path w="475" h="419" extrusionOk="0">
                  <a:moveTo>
                    <a:pt x="223" y="419"/>
                  </a:moveTo>
                  <a:lnTo>
                    <a:pt x="419" y="419"/>
                  </a:lnTo>
                  <a:cubicBezTo>
                    <a:pt x="447" y="391"/>
                    <a:pt x="475" y="335"/>
                    <a:pt x="475" y="279"/>
                  </a:cubicBezTo>
                  <a:cubicBezTo>
                    <a:pt x="447" y="0"/>
                    <a:pt x="0" y="168"/>
                    <a:pt x="223" y="4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flipH="1">
              <a:off x="1669169" y="3478955"/>
              <a:ext cx="34284" cy="26217"/>
            </a:xfrm>
            <a:custGeom>
              <a:avLst/>
              <a:gdLst/>
              <a:ahLst/>
              <a:cxnLst/>
              <a:rect l="l" t="t" r="r" b="b"/>
              <a:pathLst>
                <a:path w="476" h="364" extrusionOk="0">
                  <a:moveTo>
                    <a:pt x="419" y="252"/>
                  </a:moveTo>
                  <a:cubicBezTo>
                    <a:pt x="475" y="168"/>
                    <a:pt x="475" y="84"/>
                    <a:pt x="391" y="29"/>
                  </a:cubicBezTo>
                  <a:cubicBezTo>
                    <a:pt x="336" y="1"/>
                    <a:pt x="224" y="29"/>
                    <a:pt x="196" y="84"/>
                  </a:cubicBezTo>
                  <a:cubicBezTo>
                    <a:pt x="1" y="224"/>
                    <a:pt x="280" y="363"/>
                    <a:pt x="419" y="2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flipH="1">
              <a:off x="1287432" y="3541257"/>
              <a:ext cx="170843" cy="170843"/>
            </a:xfrm>
            <a:custGeom>
              <a:avLst/>
              <a:gdLst/>
              <a:ahLst/>
              <a:cxnLst/>
              <a:rect l="l" t="t" r="r" b="b"/>
              <a:pathLst>
                <a:path w="2372" h="2372" extrusionOk="0">
                  <a:moveTo>
                    <a:pt x="0" y="754"/>
                  </a:moveTo>
                  <a:cubicBezTo>
                    <a:pt x="56" y="754"/>
                    <a:pt x="140" y="754"/>
                    <a:pt x="196" y="698"/>
                  </a:cubicBezTo>
                  <a:cubicBezTo>
                    <a:pt x="279" y="838"/>
                    <a:pt x="363" y="949"/>
                    <a:pt x="475" y="1089"/>
                  </a:cubicBezTo>
                  <a:cubicBezTo>
                    <a:pt x="586" y="1228"/>
                    <a:pt x="754" y="1647"/>
                    <a:pt x="865" y="1619"/>
                  </a:cubicBezTo>
                  <a:cubicBezTo>
                    <a:pt x="1061" y="1479"/>
                    <a:pt x="782" y="1061"/>
                    <a:pt x="670" y="921"/>
                  </a:cubicBezTo>
                  <a:cubicBezTo>
                    <a:pt x="614" y="810"/>
                    <a:pt x="530" y="754"/>
                    <a:pt x="447" y="642"/>
                  </a:cubicBezTo>
                  <a:lnTo>
                    <a:pt x="447" y="614"/>
                  </a:lnTo>
                  <a:cubicBezTo>
                    <a:pt x="586" y="559"/>
                    <a:pt x="726" y="531"/>
                    <a:pt x="809" y="503"/>
                  </a:cubicBezTo>
                  <a:cubicBezTo>
                    <a:pt x="809" y="531"/>
                    <a:pt x="865" y="614"/>
                    <a:pt x="893" y="642"/>
                  </a:cubicBezTo>
                  <a:cubicBezTo>
                    <a:pt x="949" y="782"/>
                    <a:pt x="949" y="838"/>
                    <a:pt x="1088" y="838"/>
                  </a:cubicBezTo>
                  <a:cubicBezTo>
                    <a:pt x="1228" y="838"/>
                    <a:pt x="1200" y="531"/>
                    <a:pt x="1061" y="391"/>
                  </a:cubicBezTo>
                  <a:cubicBezTo>
                    <a:pt x="1172" y="363"/>
                    <a:pt x="1228" y="335"/>
                    <a:pt x="1340" y="280"/>
                  </a:cubicBezTo>
                  <a:lnTo>
                    <a:pt x="1340" y="307"/>
                  </a:lnTo>
                  <a:cubicBezTo>
                    <a:pt x="1367" y="419"/>
                    <a:pt x="1451" y="559"/>
                    <a:pt x="1479" y="670"/>
                  </a:cubicBezTo>
                  <a:cubicBezTo>
                    <a:pt x="1619" y="1061"/>
                    <a:pt x="1619" y="1117"/>
                    <a:pt x="1730" y="1423"/>
                  </a:cubicBezTo>
                  <a:cubicBezTo>
                    <a:pt x="1730" y="1479"/>
                    <a:pt x="1758" y="1507"/>
                    <a:pt x="1758" y="1535"/>
                  </a:cubicBezTo>
                  <a:lnTo>
                    <a:pt x="1563" y="1758"/>
                  </a:lnTo>
                  <a:cubicBezTo>
                    <a:pt x="1535" y="1507"/>
                    <a:pt x="1423" y="1144"/>
                    <a:pt x="1284" y="1005"/>
                  </a:cubicBezTo>
                  <a:cubicBezTo>
                    <a:pt x="1144" y="921"/>
                    <a:pt x="1061" y="977"/>
                    <a:pt x="1088" y="1144"/>
                  </a:cubicBezTo>
                  <a:cubicBezTo>
                    <a:pt x="1088" y="1200"/>
                    <a:pt x="1172" y="1368"/>
                    <a:pt x="1200" y="1451"/>
                  </a:cubicBezTo>
                  <a:cubicBezTo>
                    <a:pt x="1228" y="1535"/>
                    <a:pt x="1284" y="1647"/>
                    <a:pt x="1284" y="1786"/>
                  </a:cubicBezTo>
                  <a:cubicBezTo>
                    <a:pt x="1284" y="1814"/>
                    <a:pt x="1312" y="1898"/>
                    <a:pt x="1312" y="1953"/>
                  </a:cubicBezTo>
                  <a:cubicBezTo>
                    <a:pt x="1284" y="1981"/>
                    <a:pt x="1200" y="2037"/>
                    <a:pt x="1144" y="2093"/>
                  </a:cubicBezTo>
                  <a:lnTo>
                    <a:pt x="1144" y="2065"/>
                  </a:lnTo>
                  <a:cubicBezTo>
                    <a:pt x="1088" y="1953"/>
                    <a:pt x="1033" y="1786"/>
                    <a:pt x="1005" y="1730"/>
                  </a:cubicBezTo>
                  <a:cubicBezTo>
                    <a:pt x="754" y="1591"/>
                    <a:pt x="809" y="2037"/>
                    <a:pt x="893" y="2232"/>
                  </a:cubicBezTo>
                  <a:cubicBezTo>
                    <a:pt x="809" y="2288"/>
                    <a:pt x="726" y="2344"/>
                    <a:pt x="642" y="2372"/>
                  </a:cubicBezTo>
                  <a:cubicBezTo>
                    <a:pt x="530" y="2009"/>
                    <a:pt x="391" y="1507"/>
                    <a:pt x="84" y="949"/>
                  </a:cubicBezTo>
                  <a:cubicBezTo>
                    <a:pt x="84" y="949"/>
                    <a:pt x="56" y="838"/>
                    <a:pt x="0" y="754"/>
                  </a:cubicBezTo>
                  <a:close/>
                  <a:moveTo>
                    <a:pt x="2372" y="810"/>
                  </a:moveTo>
                  <a:cubicBezTo>
                    <a:pt x="2316" y="670"/>
                    <a:pt x="2232" y="224"/>
                    <a:pt x="2037" y="1"/>
                  </a:cubicBezTo>
                  <a:cubicBezTo>
                    <a:pt x="2009" y="1"/>
                    <a:pt x="1981" y="56"/>
                    <a:pt x="1981" y="56"/>
                  </a:cubicBezTo>
                  <a:cubicBezTo>
                    <a:pt x="2065" y="140"/>
                    <a:pt x="2149" y="363"/>
                    <a:pt x="2065" y="503"/>
                  </a:cubicBezTo>
                  <a:cubicBezTo>
                    <a:pt x="1898" y="531"/>
                    <a:pt x="1870" y="419"/>
                    <a:pt x="1786" y="335"/>
                  </a:cubicBezTo>
                  <a:cubicBezTo>
                    <a:pt x="1786" y="280"/>
                    <a:pt x="1758" y="224"/>
                    <a:pt x="1730" y="196"/>
                  </a:cubicBezTo>
                  <a:cubicBezTo>
                    <a:pt x="1646" y="224"/>
                    <a:pt x="1619" y="252"/>
                    <a:pt x="1563" y="280"/>
                  </a:cubicBezTo>
                  <a:cubicBezTo>
                    <a:pt x="1619" y="363"/>
                    <a:pt x="1702" y="475"/>
                    <a:pt x="1758" y="642"/>
                  </a:cubicBezTo>
                  <a:cubicBezTo>
                    <a:pt x="1870" y="810"/>
                    <a:pt x="1981" y="1172"/>
                    <a:pt x="2009" y="1396"/>
                  </a:cubicBezTo>
                  <a:cubicBezTo>
                    <a:pt x="2037" y="1340"/>
                    <a:pt x="2121" y="1256"/>
                    <a:pt x="2149" y="1200"/>
                  </a:cubicBezTo>
                  <a:cubicBezTo>
                    <a:pt x="2121" y="1172"/>
                    <a:pt x="2121" y="1089"/>
                    <a:pt x="2065" y="1033"/>
                  </a:cubicBezTo>
                  <a:cubicBezTo>
                    <a:pt x="2037" y="893"/>
                    <a:pt x="1981" y="810"/>
                    <a:pt x="2037" y="670"/>
                  </a:cubicBezTo>
                  <a:cubicBezTo>
                    <a:pt x="2232" y="642"/>
                    <a:pt x="2288" y="754"/>
                    <a:pt x="2372" y="893"/>
                  </a:cubicBezTo>
                  <a:lnTo>
                    <a:pt x="2372" y="893"/>
                  </a:lnTo>
                  <a:cubicBezTo>
                    <a:pt x="2316" y="893"/>
                    <a:pt x="2316" y="838"/>
                    <a:pt x="2372" y="81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flipH="1">
              <a:off x="1253219" y="3651817"/>
              <a:ext cx="150820" cy="130653"/>
            </a:xfrm>
            <a:custGeom>
              <a:avLst/>
              <a:gdLst/>
              <a:ahLst/>
              <a:cxnLst/>
              <a:rect l="l" t="t" r="r" b="b"/>
              <a:pathLst>
                <a:path w="2094" h="1814" extrusionOk="0">
                  <a:moveTo>
                    <a:pt x="29" y="1813"/>
                  </a:moveTo>
                  <a:cubicBezTo>
                    <a:pt x="29" y="1674"/>
                    <a:pt x="29" y="1479"/>
                    <a:pt x="1" y="1172"/>
                  </a:cubicBezTo>
                  <a:cubicBezTo>
                    <a:pt x="308" y="1060"/>
                    <a:pt x="587" y="893"/>
                    <a:pt x="810" y="670"/>
                  </a:cubicBezTo>
                  <a:lnTo>
                    <a:pt x="838" y="642"/>
                  </a:lnTo>
                  <a:cubicBezTo>
                    <a:pt x="1089" y="418"/>
                    <a:pt x="1256" y="223"/>
                    <a:pt x="1424" y="0"/>
                  </a:cubicBezTo>
                  <a:cubicBezTo>
                    <a:pt x="1535" y="251"/>
                    <a:pt x="1898" y="530"/>
                    <a:pt x="2037" y="1395"/>
                  </a:cubicBezTo>
                  <a:cubicBezTo>
                    <a:pt x="2065" y="1507"/>
                    <a:pt x="2065" y="1618"/>
                    <a:pt x="2093" y="1730"/>
                  </a:cubicBezTo>
                  <a:lnTo>
                    <a:pt x="2093" y="1786"/>
                  </a:lnTo>
                  <a:lnTo>
                    <a:pt x="1898" y="1786"/>
                  </a:lnTo>
                  <a:cubicBezTo>
                    <a:pt x="1424" y="1786"/>
                    <a:pt x="1005" y="1813"/>
                    <a:pt x="559" y="1813"/>
                  </a:cubicBezTo>
                  <a:lnTo>
                    <a:pt x="559" y="1813"/>
                  </a:lnTo>
                  <a:cubicBezTo>
                    <a:pt x="391" y="1786"/>
                    <a:pt x="224" y="1813"/>
                    <a:pt x="29" y="18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flipH="1">
              <a:off x="1128692" y="3878843"/>
              <a:ext cx="528519" cy="357748"/>
            </a:xfrm>
            <a:custGeom>
              <a:avLst/>
              <a:gdLst/>
              <a:ahLst/>
              <a:cxnLst/>
              <a:rect l="l" t="t" r="r" b="b"/>
              <a:pathLst>
                <a:path w="7338" h="4967" extrusionOk="0">
                  <a:moveTo>
                    <a:pt x="0" y="29"/>
                  </a:moveTo>
                  <a:cubicBezTo>
                    <a:pt x="1591" y="84"/>
                    <a:pt x="2930" y="56"/>
                    <a:pt x="4102" y="29"/>
                  </a:cubicBezTo>
                  <a:lnTo>
                    <a:pt x="4102" y="29"/>
                  </a:lnTo>
                  <a:cubicBezTo>
                    <a:pt x="4604" y="1"/>
                    <a:pt x="5022" y="1"/>
                    <a:pt x="5413" y="1"/>
                  </a:cubicBezTo>
                  <a:lnTo>
                    <a:pt x="5915" y="1"/>
                  </a:lnTo>
                  <a:cubicBezTo>
                    <a:pt x="5915" y="224"/>
                    <a:pt x="6250" y="698"/>
                    <a:pt x="6306" y="782"/>
                  </a:cubicBezTo>
                  <a:cubicBezTo>
                    <a:pt x="6501" y="1033"/>
                    <a:pt x="6696" y="1256"/>
                    <a:pt x="6864" y="1563"/>
                  </a:cubicBezTo>
                  <a:cubicBezTo>
                    <a:pt x="7031" y="1898"/>
                    <a:pt x="7282" y="2707"/>
                    <a:pt x="7310" y="3125"/>
                  </a:cubicBezTo>
                  <a:cubicBezTo>
                    <a:pt x="7310" y="3237"/>
                    <a:pt x="7310" y="3348"/>
                    <a:pt x="7338" y="3488"/>
                  </a:cubicBezTo>
                  <a:lnTo>
                    <a:pt x="7338" y="3488"/>
                  </a:lnTo>
                  <a:cubicBezTo>
                    <a:pt x="6780" y="3962"/>
                    <a:pt x="5915" y="4353"/>
                    <a:pt x="5106" y="4632"/>
                  </a:cubicBezTo>
                  <a:cubicBezTo>
                    <a:pt x="4408" y="4883"/>
                    <a:pt x="3962" y="4967"/>
                    <a:pt x="3571" y="4883"/>
                  </a:cubicBezTo>
                  <a:cubicBezTo>
                    <a:pt x="3237" y="4799"/>
                    <a:pt x="2986" y="4492"/>
                    <a:pt x="2679" y="3990"/>
                  </a:cubicBezTo>
                  <a:lnTo>
                    <a:pt x="2567" y="3795"/>
                  </a:lnTo>
                  <a:cubicBezTo>
                    <a:pt x="1870" y="2679"/>
                    <a:pt x="893" y="949"/>
                    <a:pt x="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flipH="1">
              <a:off x="927746" y="3547307"/>
              <a:ext cx="974642" cy="624961"/>
            </a:xfrm>
            <a:custGeom>
              <a:avLst/>
              <a:gdLst/>
              <a:ahLst/>
              <a:cxnLst/>
              <a:rect l="l" t="t" r="r" b="b"/>
              <a:pathLst>
                <a:path w="13532" h="8677" extrusionOk="0">
                  <a:moveTo>
                    <a:pt x="1898" y="698"/>
                  </a:moveTo>
                  <a:cubicBezTo>
                    <a:pt x="1758" y="809"/>
                    <a:pt x="1619" y="949"/>
                    <a:pt x="1507" y="1088"/>
                  </a:cubicBezTo>
                  <a:cubicBezTo>
                    <a:pt x="1368" y="1228"/>
                    <a:pt x="1284" y="1395"/>
                    <a:pt x="1200" y="1535"/>
                  </a:cubicBezTo>
                  <a:cubicBezTo>
                    <a:pt x="1145" y="1674"/>
                    <a:pt x="1061" y="1786"/>
                    <a:pt x="1033" y="1925"/>
                  </a:cubicBezTo>
                  <a:cubicBezTo>
                    <a:pt x="1005" y="2065"/>
                    <a:pt x="949" y="2148"/>
                    <a:pt x="1005" y="2260"/>
                  </a:cubicBezTo>
                  <a:cubicBezTo>
                    <a:pt x="1005" y="2372"/>
                    <a:pt x="1033" y="2483"/>
                    <a:pt x="1061" y="2567"/>
                  </a:cubicBezTo>
                  <a:cubicBezTo>
                    <a:pt x="1089" y="2679"/>
                    <a:pt x="1172" y="2762"/>
                    <a:pt x="1284" y="2846"/>
                  </a:cubicBezTo>
                  <a:cubicBezTo>
                    <a:pt x="1451" y="3041"/>
                    <a:pt x="1730" y="3181"/>
                    <a:pt x="2121" y="3264"/>
                  </a:cubicBezTo>
                  <a:cubicBezTo>
                    <a:pt x="2288" y="3320"/>
                    <a:pt x="2456" y="3348"/>
                    <a:pt x="2679" y="3376"/>
                  </a:cubicBezTo>
                  <a:lnTo>
                    <a:pt x="2679" y="3376"/>
                  </a:lnTo>
                  <a:cubicBezTo>
                    <a:pt x="2902" y="3404"/>
                    <a:pt x="3153" y="3460"/>
                    <a:pt x="3432" y="3460"/>
                  </a:cubicBezTo>
                  <a:cubicBezTo>
                    <a:pt x="4716" y="3516"/>
                    <a:pt x="5832" y="3488"/>
                    <a:pt x="6808" y="3460"/>
                  </a:cubicBezTo>
                  <a:lnTo>
                    <a:pt x="6808" y="3460"/>
                  </a:lnTo>
                  <a:lnTo>
                    <a:pt x="7450" y="3460"/>
                  </a:lnTo>
                  <a:lnTo>
                    <a:pt x="7450" y="3460"/>
                  </a:lnTo>
                  <a:cubicBezTo>
                    <a:pt x="7896" y="3404"/>
                    <a:pt x="8343" y="3404"/>
                    <a:pt x="8761" y="3404"/>
                  </a:cubicBezTo>
                  <a:cubicBezTo>
                    <a:pt x="9124" y="3404"/>
                    <a:pt x="9431" y="3404"/>
                    <a:pt x="9737" y="3460"/>
                  </a:cubicBezTo>
                  <a:lnTo>
                    <a:pt x="9737" y="3460"/>
                  </a:lnTo>
                  <a:cubicBezTo>
                    <a:pt x="10240" y="3488"/>
                    <a:pt x="10686" y="3543"/>
                    <a:pt x="11105" y="3655"/>
                  </a:cubicBezTo>
                  <a:cubicBezTo>
                    <a:pt x="11802" y="3822"/>
                    <a:pt x="12332" y="4101"/>
                    <a:pt x="12723" y="4464"/>
                  </a:cubicBezTo>
                  <a:cubicBezTo>
                    <a:pt x="12946" y="4659"/>
                    <a:pt x="13141" y="4910"/>
                    <a:pt x="13281" y="5162"/>
                  </a:cubicBezTo>
                  <a:cubicBezTo>
                    <a:pt x="13420" y="5413"/>
                    <a:pt x="13476" y="5692"/>
                    <a:pt x="13504" y="5999"/>
                  </a:cubicBezTo>
                  <a:cubicBezTo>
                    <a:pt x="13532" y="6278"/>
                    <a:pt x="13504" y="6557"/>
                    <a:pt x="13476" y="6836"/>
                  </a:cubicBezTo>
                  <a:cubicBezTo>
                    <a:pt x="13420" y="7115"/>
                    <a:pt x="13309" y="7421"/>
                    <a:pt x="13169" y="7700"/>
                  </a:cubicBezTo>
                  <a:cubicBezTo>
                    <a:pt x="13057" y="7868"/>
                    <a:pt x="12946" y="8091"/>
                    <a:pt x="12806" y="8258"/>
                  </a:cubicBezTo>
                  <a:cubicBezTo>
                    <a:pt x="12723" y="8398"/>
                    <a:pt x="12611" y="8537"/>
                    <a:pt x="12472" y="8677"/>
                  </a:cubicBezTo>
                  <a:cubicBezTo>
                    <a:pt x="12444" y="8677"/>
                    <a:pt x="12444" y="8649"/>
                    <a:pt x="12444" y="8621"/>
                  </a:cubicBezTo>
                  <a:cubicBezTo>
                    <a:pt x="12248" y="8398"/>
                    <a:pt x="12025" y="8286"/>
                    <a:pt x="11774" y="8230"/>
                  </a:cubicBezTo>
                  <a:lnTo>
                    <a:pt x="11774" y="8091"/>
                  </a:lnTo>
                  <a:cubicBezTo>
                    <a:pt x="11886" y="7979"/>
                    <a:pt x="11969" y="7840"/>
                    <a:pt x="12081" y="7700"/>
                  </a:cubicBezTo>
                  <a:cubicBezTo>
                    <a:pt x="12193" y="7561"/>
                    <a:pt x="12248" y="7421"/>
                    <a:pt x="12360" y="7282"/>
                  </a:cubicBezTo>
                  <a:cubicBezTo>
                    <a:pt x="12472" y="7087"/>
                    <a:pt x="12527" y="6863"/>
                    <a:pt x="12583" y="6668"/>
                  </a:cubicBezTo>
                  <a:cubicBezTo>
                    <a:pt x="12611" y="6445"/>
                    <a:pt x="12639" y="6278"/>
                    <a:pt x="12611" y="6082"/>
                  </a:cubicBezTo>
                  <a:cubicBezTo>
                    <a:pt x="12583" y="5915"/>
                    <a:pt x="12527" y="5747"/>
                    <a:pt x="12416" y="5580"/>
                  </a:cubicBezTo>
                  <a:cubicBezTo>
                    <a:pt x="12360" y="5441"/>
                    <a:pt x="12221" y="5301"/>
                    <a:pt x="12081" y="5162"/>
                  </a:cubicBezTo>
                  <a:cubicBezTo>
                    <a:pt x="11774" y="4883"/>
                    <a:pt x="11356" y="4659"/>
                    <a:pt x="10742" y="4520"/>
                  </a:cubicBezTo>
                  <a:cubicBezTo>
                    <a:pt x="10240" y="4380"/>
                    <a:pt x="9570" y="4325"/>
                    <a:pt x="8761" y="4353"/>
                  </a:cubicBezTo>
                  <a:cubicBezTo>
                    <a:pt x="8398" y="4353"/>
                    <a:pt x="7924" y="4380"/>
                    <a:pt x="7478" y="4380"/>
                  </a:cubicBezTo>
                  <a:lnTo>
                    <a:pt x="7478" y="4380"/>
                  </a:lnTo>
                  <a:cubicBezTo>
                    <a:pt x="6334" y="4436"/>
                    <a:pt x="4967" y="4464"/>
                    <a:pt x="3349" y="4380"/>
                  </a:cubicBezTo>
                  <a:lnTo>
                    <a:pt x="3125" y="4380"/>
                  </a:lnTo>
                  <a:lnTo>
                    <a:pt x="3125" y="4380"/>
                  </a:lnTo>
                  <a:cubicBezTo>
                    <a:pt x="2567" y="4353"/>
                    <a:pt x="2093" y="4241"/>
                    <a:pt x="1730" y="4101"/>
                  </a:cubicBezTo>
                  <a:cubicBezTo>
                    <a:pt x="1228" y="3962"/>
                    <a:pt x="893" y="3767"/>
                    <a:pt x="614" y="3516"/>
                  </a:cubicBezTo>
                  <a:cubicBezTo>
                    <a:pt x="419" y="3348"/>
                    <a:pt x="280" y="3181"/>
                    <a:pt x="196" y="2958"/>
                  </a:cubicBezTo>
                  <a:cubicBezTo>
                    <a:pt x="84" y="2762"/>
                    <a:pt x="57" y="2539"/>
                    <a:pt x="1" y="2316"/>
                  </a:cubicBezTo>
                  <a:cubicBezTo>
                    <a:pt x="1" y="2121"/>
                    <a:pt x="57" y="1953"/>
                    <a:pt x="84" y="1730"/>
                  </a:cubicBezTo>
                  <a:cubicBezTo>
                    <a:pt x="140" y="1535"/>
                    <a:pt x="224" y="1312"/>
                    <a:pt x="336" y="1116"/>
                  </a:cubicBezTo>
                  <a:cubicBezTo>
                    <a:pt x="419" y="893"/>
                    <a:pt x="614" y="698"/>
                    <a:pt x="782" y="475"/>
                  </a:cubicBezTo>
                  <a:cubicBezTo>
                    <a:pt x="921" y="307"/>
                    <a:pt x="1089" y="140"/>
                    <a:pt x="1312" y="0"/>
                  </a:cubicBezTo>
                  <a:cubicBezTo>
                    <a:pt x="1451" y="223"/>
                    <a:pt x="1619" y="447"/>
                    <a:pt x="1870" y="614"/>
                  </a:cubicBezTo>
                  <a:cubicBezTo>
                    <a:pt x="1898" y="670"/>
                    <a:pt x="1898" y="670"/>
                    <a:pt x="1898" y="698"/>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flipH="1">
              <a:off x="1207049" y="3611627"/>
              <a:ext cx="84413" cy="168827"/>
            </a:xfrm>
            <a:custGeom>
              <a:avLst/>
              <a:gdLst/>
              <a:ahLst/>
              <a:cxnLst/>
              <a:rect l="l" t="t" r="r" b="b"/>
              <a:pathLst>
                <a:path w="1172" h="2344" extrusionOk="0">
                  <a:moveTo>
                    <a:pt x="1172" y="2344"/>
                  </a:moveTo>
                  <a:cubicBezTo>
                    <a:pt x="1032" y="2344"/>
                    <a:pt x="893" y="2316"/>
                    <a:pt x="698" y="2316"/>
                  </a:cubicBezTo>
                  <a:cubicBezTo>
                    <a:pt x="781" y="2009"/>
                    <a:pt x="642" y="1423"/>
                    <a:pt x="558" y="1200"/>
                  </a:cubicBezTo>
                  <a:cubicBezTo>
                    <a:pt x="530" y="1060"/>
                    <a:pt x="391" y="837"/>
                    <a:pt x="335" y="725"/>
                  </a:cubicBezTo>
                  <a:lnTo>
                    <a:pt x="0" y="363"/>
                  </a:lnTo>
                  <a:cubicBezTo>
                    <a:pt x="112" y="223"/>
                    <a:pt x="167" y="84"/>
                    <a:pt x="223" y="0"/>
                  </a:cubicBezTo>
                  <a:cubicBezTo>
                    <a:pt x="419" y="28"/>
                    <a:pt x="1088" y="307"/>
                    <a:pt x="1116" y="1786"/>
                  </a:cubicBezTo>
                  <a:cubicBezTo>
                    <a:pt x="1116" y="1925"/>
                    <a:pt x="1116" y="2037"/>
                    <a:pt x="1144" y="217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flipH="1">
              <a:off x="1066386" y="4101908"/>
              <a:ext cx="315542" cy="170843"/>
            </a:xfrm>
            <a:custGeom>
              <a:avLst/>
              <a:gdLst/>
              <a:ahLst/>
              <a:cxnLst/>
              <a:rect l="l" t="t" r="r" b="b"/>
              <a:pathLst>
                <a:path w="4381" h="2372" extrusionOk="0">
                  <a:moveTo>
                    <a:pt x="4130" y="0"/>
                  </a:moveTo>
                  <a:cubicBezTo>
                    <a:pt x="4241" y="140"/>
                    <a:pt x="4297" y="279"/>
                    <a:pt x="4325" y="391"/>
                  </a:cubicBezTo>
                  <a:lnTo>
                    <a:pt x="4325" y="419"/>
                  </a:lnTo>
                  <a:cubicBezTo>
                    <a:pt x="4325" y="530"/>
                    <a:pt x="4381" y="558"/>
                    <a:pt x="4325" y="586"/>
                  </a:cubicBezTo>
                  <a:cubicBezTo>
                    <a:pt x="2735" y="2260"/>
                    <a:pt x="614" y="2372"/>
                    <a:pt x="363" y="2372"/>
                  </a:cubicBezTo>
                  <a:cubicBezTo>
                    <a:pt x="252" y="2344"/>
                    <a:pt x="112" y="2204"/>
                    <a:pt x="1" y="2065"/>
                  </a:cubicBezTo>
                  <a:cubicBezTo>
                    <a:pt x="363" y="2065"/>
                    <a:pt x="782" y="1953"/>
                    <a:pt x="1312" y="1758"/>
                  </a:cubicBezTo>
                  <a:cubicBezTo>
                    <a:pt x="2149" y="1423"/>
                    <a:pt x="3042" y="1005"/>
                    <a:pt x="3600" y="530"/>
                  </a:cubicBezTo>
                  <a:cubicBezTo>
                    <a:pt x="3851" y="391"/>
                    <a:pt x="4018" y="168"/>
                    <a:pt x="4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flipH="1">
              <a:off x="1086478" y="3878843"/>
              <a:ext cx="134687" cy="235162"/>
            </a:xfrm>
            <a:custGeom>
              <a:avLst/>
              <a:gdLst/>
              <a:ahLst/>
              <a:cxnLst/>
              <a:rect l="l" t="t" r="r" b="b"/>
              <a:pathLst>
                <a:path w="1870" h="3265" extrusionOk="0">
                  <a:moveTo>
                    <a:pt x="1479" y="3265"/>
                  </a:moveTo>
                  <a:lnTo>
                    <a:pt x="1479" y="3125"/>
                  </a:lnTo>
                  <a:cubicBezTo>
                    <a:pt x="1451" y="2651"/>
                    <a:pt x="1256" y="1870"/>
                    <a:pt x="1061" y="1451"/>
                  </a:cubicBezTo>
                  <a:cubicBezTo>
                    <a:pt x="782" y="977"/>
                    <a:pt x="363" y="586"/>
                    <a:pt x="196" y="280"/>
                  </a:cubicBezTo>
                  <a:cubicBezTo>
                    <a:pt x="140" y="196"/>
                    <a:pt x="84" y="56"/>
                    <a:pt x="0" y="1"/>
                  </a:cubicBezTo>
                  <a:cubicBezTo>
                    <a:pt x="224" y="1"/>
                    <a:pt x="419" y="29"/>
                    <a:pt x="642" y="29"/>
                  </a:cubicBezTo>
                  <a:cubicBezTo>
                    <a:pt x="810" y="447"/>
                    <a:pt x="1033" y="810"/>
                    <a:pt x="1200" y="1144"/>
                  </a:cubicBezTo>
                  <a:cubicBezTo>
                    <a:pt x="1451" y="1591"/>
                    <a:pt x="1674" y="1981"/>
                    <a:pt x="1758" y="2372"/>
                  </a:cubicBezTo>
                  <a:cubicBezTo>
                    <a:pt x="1870" y="2679"/>
                    <a:pt x="1758" y="2986"/>
                    <a:pt x="1479" y="32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flipH="1">
              <a:off x="1413985" y="3541257"/>
              <a:ext cx="341687" cy="243228"/>
            </a:xfrm>
            <a:custGeom>
              <a:avLst/>
              <a:gdLst/>
              <a:ahLst/>
              <a:cxnLst/>
              <a:rect l="l" t="t" r="r" b="b"/>
              <a:pathLst>
                <a:path w="4744" h="3377" extrusionOk="0">
                  <a:moveTo>
                    <a:pt x="1144" y="698"/>
                  </a:moveTo>
                  <a:cubicBezTo>
                    <a:pt x="1395" y="754"/>
                    <a:pt x="1618" y="698"/>
                    <a:pt x="1842" y="698"/>
                  </a:cubicBezTo>
                  <a:cubicBezTo>
                    <a:pt x="2232" y="754"/>
                    <a:pt x="2679" y="810"/>
                    <a:pt x="3013" y="977"/>
                  </a:cubicBezTo>
                  <a:cubicBezTo>
                    <a:pt x="3209" y="1089"/>
                    <a:pt x="3209" y="1172"/>
                    <a:pt x="3348" y="1340"/>
                  </a:cubicBezTo>
                  <a:cubicBezTo>
                    <a:pt x="3516" y="1619"/>
                    <a:pt x="3739" y="1870"/>
                    <a:pt x="3878" y="2205"/>
                  </a:cubicBezTo>
                  <a:cubicBezTo>
                    <a:pt x="4018" y="2511"/>
                    <a:pt x="4129" y="2986"/>
                    <a:pt x="4074" y="3376"/>
                  </a:cubicBezTo>
                  <a:lnTo>
                    <a:pt x="4046" y="3376"/>
                  </a:lnTo>
                  <a:cubicBezTo>
                    <a:pt x="3292" y="3376"/>
                    <a:pt x="2400" y="3376"/>
                    <a:pt x="1479" y="3348"/>
                  </a:cubicBezTo>
                  <a:cubicBezTo>
                    <a:pt x="1228" y="3348"/>
                    <a:pt x="1005" y="3321"/>
                    <a:pt x="837" y="3293"/>
                  </a:cubicBezTo>
                  <a:lnTo>
                    <a:pt x="837" y="3293"/>
                  </a:lnTo>
                  <a:lnTo>
                    <a:pt x="837" y="3293"/>
                  </a:lnTo>
                  <a:lnTo>
                    <a:pt x="837" y="3181"/>
                  </a:lnTo>
                  <a:cubicBezTo>
                    <a:pt x="503" y="2372"/>
                    <a:pt x="251" y="1256"/>
                    <a:pt x="168" y="810"/>
                  </a:cubicBezTo>
                  <a:lnTo>
                    <a:pt x="168" y="810"/>
                  </a:lnTo>
                  <a:cubicBezTo>
                    <a:pt x="168" y="698"/>
                    <a:pt x="140" y="670"/>
                    <a:pt x="140" y="642"/>
                  </a:cubicBezTo>
                  <a:lnTo>
                    <a:pt x="140" y="586"/>
                  </a:lnTo>
                  <a:cubicBezTo>
                    <a:pt x="140" y="586"/>
                    <a:pt x="0" y="419"/>
                    <a:pt x="949" y="224"/>
                  </a:cubicBezTo>
                  <a:cubicBezTo>
                    <a:pt x="1507" y="112"/>
                    <a:pt x="2121" y="1"/>
                    <a:pt x="2679" y="112"/>
                  </a:cubicBezTo>
                  <a:cubicBezTo>
                    <a:pt x="3237" y="224"/>
                    <a:pt x="3767" y="503"/>
                    <a:pt x="4102" y="1200"/>
                  </a:cubicBezTo>
                  <a:cubicBezTo>
                    <a:pt x="4436" y="1786"/>
                    <a:pt x="4604" y="2260"/>
                    <a:pt x="4659" y="2651"/>
                  </a:cubicBezTo>
                  <a:lnTo>
                    <a:pt x="4659" y="2679"/>
                  </a:lnTo>
                  <a:lnTo>
                    <a:pt x="4659" y="2679"/>
                  </a:lnTo>
                  <a:cubicBezTo>
                    <a:pt x="4743" y="3042"/>
                    <a:pt x="4743" y="3293"/>
                    <a:pt x="4743" y="3376"/>
                  </a:cubicBezTo>
                  <a:lnTo>
                    <a:pt x="4353" y="3376"/>
                  </a:lnTo>
                  <a:lnTo>
                    <a:pt x="4353" y="3376"/>
                  </a:lnTo>
                  <a:cubicBezTo>
                    <a:pt x="4436" y="3181"/>
                    <a:pt x="4353" y="2790"/>
                    <a:pt x="4325" y="2595"/>
                  </a:cubicBezTo>
                  <a:cubicBezTo>
                    <a:pt x="4213" y="1981"/>
                    <a:pt x="4018" y="1786"/>
                    <a:pt x="3739" y="1368"/>
                  </a:cubicBezTo>
                  <a:cubicBezTo>
                    <a:pt x="3599" y="1144"/>
                    <a:pt x="3516" y="977"/>
                    <a:pt x="3348" y="838"/>
                  </a:cubicBezTo>
                  <a:cubicBezTo>
                    <a:pt x="2762" y="419"/>
                    <a:pt x="1088" y="363"/>
                    <a:pt x="1144" y="6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flipH="1">
              <a:off x="2603639" y="3529229"/>
              <a:ext cx="184888" cy="227095"/>
            </a:xfrm>
            <a:custGeom>
              <a:avLst/>
              <a:gdLst/>
              <a:ahLst/>
              <a:cxnLst/>
              <a:rect l="l" t="t" r="r" b="b"/>
              <a:pathLst>
                <a:path w="2567" h="3153" extrusionOk="0">
                  <a:moveTo>
                    <a:pt x="2176" y="2595"/>
                  </a:moveTo>
                  <a:cubicBezTo>
                    <a:pt x="2511" y="2260"/>
                    <a:pt x="2567" y="1814"/>
                    <a:pt x="2567" y="1367"/>
                  </a:cubicBezTo>
                  <a:cubicBezTo>
                    <a:pt x="2567" y="1060"/>
                    <a:pt x="2427" y="809"/>
                    <a:pt x="2232" y="670"/>
                  </a:cubicBezTo>
                  <a:cubicBezTo>
                    <a:pt x="2065" y="502"/>
                    <a:pt x="1925" y="447"/>
                    <a:pt x="1618" y="363"/>
                  </a:cubicBezTo>
                  <a:cubicBezTo>
                    <a:pt x="1339" y="279"/>
                    <a:pt x="196" y="0"/>
                    <a:pt x="0" y="251"/>
                  </a:cubicBezTo>
                  <a:cubicBezTo>
                    <a:pt x="112" y="363"/>
                    <a:pt x="502" y="391"/>
                    <a:pt x="670" y="419"/>
                  </a:cubicBezTo>
                  <a:cubicBezTo>
                    <a:pt x="893" y="447"/>
                    <a:pt x="1172" y="474"/>
                    <a:pt x="1367" y="558"/>
                  </a:cubicBezTo>
                  <a:cubicBezTo>
                    <a:pt x="1758" y="670"/>
                    <a:pt x="2232" y="837"/>
                    <a:pt x="2232" y="1367"/>
                  </a:cubicBezTo>
                  <a:cubicBezTo>
                    <a:pt x="2232" y="1758"/>
                    <a:pt x="2288" y="1925"/>
                    <a:pt x="2093" y="2232"/>
                  </a:cubicBezTo>
                  <a:cubicBezTo>
                    <a:pt x="1953" y="2511"/>
                    <a:pt x="1395" y="2818"/>
                    <a:pt x="1172" y="2874"/>
                  </a:cubicBezTo>
                  <a:cubicBezTo>
                    <a:pt x="949" y="2902"/>
                    <a:pt x="670" y="2902"/>
                    <a:pt x="475" y="2957"/>
                  </a:cubicBezTo>
                  <a:cubicBezTo>
                    <a:pt x="475" y="3153"/>
                    <a:pt x="698" y="3097"/>
                    <a:pt x="977" y="3097"/>
                  </a:cubicBezTo>
                  <a:cubicBezTo>
                    <a:pt x="1451" y="3069"/>
                    <a:pt x="1953" y="2790"/>
                    <a:pt x="2176" y="25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flipH="1">
              <a:off x="2378557" y="3499050"/>
              <a:ext cx="203038" cy="194972"/>
            </a:xfrm>
            <a:custGeom>
              <a:avLst/>
              <a:gdLst/>
              <a:ahLst/>
              <a:cxnLst/>
              <a:rect l="l" t="t" r="r" b="b"/>
              <a:pathLst>
                <a:path w="2819" h="2707" extrusionOk="0">
                  <a:moveTo>
                    <a:pt x="1" y="949"/>
                  </a:moveTo>
                  <a:lnTo>
                    <a:pt x="280" y="949"/>
                  </a:lnTo>
                  <a:cubicBezTo>
                    <a:pt x="308" y="1117"/>
                    <a:pt x="447" y="1172"/>
                    <a:pt x="531" y="1703"/>
                  </a:cubicBezTo>
                  <a:cubicBezTo>
                    <a:pt x="531" y="1870"/>
                    <a:pt x="559" y="2065"/>
                    <a:pt x="587" y="2233"/>
                  </a:cubicBezTo>
                  <a:cubicBezTo>
                    <a:pt x="587" y="2288"/>
                    <a:pt x="587" y="2400"/>
                    <a:pt x="615" y="2484"/>
                  </a:cubicBezTo>
                  <a:cubicBezTo>
                    <a:pt x="447" y="2539"/>
                    <a:pt x="280" y="2651"/>
                    <a:pt x="57" y="2707"/>
                  </a:cubicBezTo>
                  <a:cubicBezTo>
                    <a:pt x="85" y="2651"/>
                    <a:pt x="85" y="2623"/>
                    <a:pt x="140" y="2539"/>
                  </a:cubicBezTo>
                  <a:cubicBezTo>
                    <a:pt x="252" y="2261"/>
                    <a:pt x="280" y="1954"/>
                    <a:pt x="252" y="1675"/>
                  </a:cubicBezTo>
                  <a:cubicBezTo>
                    <a:pt x="196" y="1396"/>
                    <a:pt x="140" y="1145"/>
                    <a:pt x="1" y="949"/>
                  </a:cubicBezTo>
                  <a:close/>
                  <a:moveTo>
                    <a:pt x="2651" y="670"/>
                  </a:moveTo>
                  <a:lnTo>
                    <a:pt x="2651" y="670"/>
                  </a:lnTo>
                  <a:cubicBezTo>
                    <a:pt x="2651" y="698"/>
                    <a:pt x="2623" y="810"/>
                    <a:pt x="2512" y="949"/>
                  </a:cubicBezTo>
                  <a:cubicBezTo>
                    <a:pt x="2512" y="866"/>
                    <a:pt x="2512" y="782"/>
                    <a:pt x="2484" y="698"/>
                  </a:cubicBezTo>
                  <a:cubicBezTo>
                    <a:pt x="2428" y="503"/>
                    <a:pt x="2400" y="363"/>
                    <a:pt x="2261" y="252"/>
                  </a:cubicBezTo>
                  <a:cubicBezTo>
                    <a:pt x="2289" y="224"/>
                    <a:pt x="2344" y="168"/>
                    <a:pt x="2372" y="168"/>
                  </a:cubicBezTo>
                  <a:cubicBezTo>
                    <a:pt x="2428" y="140"/>
                    <a:pt x="2540" y="84"/>
                    <a:pt x="2568" y="1"/>
                  </a:cubicBezTo>
                  <a:cubicBezTo>
                    <a:pt x="2819" y="391"/>
                    <a:pt x="2651" y="670"/>
                    <a:pt x="2651" y="670"/>
                  </a:cubicBezTo>
                  <a:close/>
                  <a:moveTo>
                    <a:pt x="2093" y="391"/>
                  </a:moveTo>
                  <a:cubicBezTo>
                    <a:pt x="1982" y="447"/>
                    <a:pt x="1842" y="531"/>
                    <a:pt x="1703" y="587"/>
                  </a:cubicBezTo>
                  <a:cubicBezTo>
                    <a:pt x="1786" y="726"/>
                    <a:pt x="1870" y="921"/>
                    <a:pt x="1926" y="977"/>
                  </a:cubicBezTo>
                  <a:cubicBezTo>
                    <a:pt x="1982" y="1172"/>
                    <a:pt x="2065" y="1340"/>
                    <a:pt x="2065" y="1535"/>
                  </a:cubicBezTo>
                  <a:cubicBezTo>
                    <a:pt x="2149" y="1479"/>
                    <a:pt x="2233" y="1368"/>
                    <a:pt x="2261" y="1284"/>
                  </a:cubicBezTo>
                  <a:cubicBezTo>
                    <a:pt x="2177" y="1172"/>
                    <a:pt x="2177" y="1061"/>
                    <a:pt x="2177" y="866"/>
                  </a:cubicBezTo>
                  <a:cubicBezTo>
                    <a:pt x="2177" y="782"/>
                    <a:pt x="2149" y="642"/>
                    <a:pt x="2121" y="531"/>
                  </a:cubicBezTo>
                  <a:cubicBezTo>
                    <a:pt x="2121" y="447"/>
                    <a:pt x="2121" y="419"/>
                    <a:pt x="2093" y="391"/>
                  </a:cubicBezTo>
                  <a:close/>
                  <a:moveTo>
                    <a:pt x="1535" y="698"/>
                  </a:moveTo>
                  <a:lnTo>
                    <a:pt x="1228" y="810"/>
                  </a:lnTo>
                  <a:cubicBezTo>
                    <a:pt x="1256" y="838"/>
                    <a:pt x="1256" y="866"/>
                    <a:pt x="1284" y="921"/>
                  </a:cubicBezTo>
                  <a:cubicBezTo>
                    <a:pt x="1368" y="1005"/>
                    <a:pt x="1424" y="1340"/>
                    <a:pt x="1424" y="1424"/>
                  </a:cubicBezTo>
                  <a:cubicBezTo>
                    <a:pt x="1424" y="1535"/>
                    <a:pt x="1256" y="1786"/>
                    <a:pt x="1145" y="1368"/>
                  </a:cubicBezTo>
                  <a:cubicBezTo>
                    <a:pt x="1117" y="1284"/>
                    <a:pt x="1005" y="1005"/>
                    <a:pt x="1005" y="838"/>
                  </a:cubicBezTo>
                  <a:cubicBezTo>
                    <a:pt x="866" y="866"/>
                    <a:pt x="726" y="921"/>
                    <a:pt x="587" y="921"/>
                  </a:cubicBezTo>
                  <a:cubicBezTo>
                    <a:pt x="615" y="949"/>
                    <a:pt x="670" y="1005"/>
                    <a:pt x="698" y="1089"/>
                  </a:cubicBezTo>
                  <a:cubicBezTo>
                    <a:pt x="754" y="1228"/>
                    <a:pt x="838" y="1340"/>
                    <a:pt x="866" y="1535"/>
                  </a:cubicBezTo>
                  <a:cubicBezTo>
                    <a:pt x="894" y="1842"/>
                    <a:pt x="949" y="2121"/>
                    <a:pt x="894" y="2400"/>
                  </a:cubicBezTo>
                  <a:cubicBezTo>
                    <a:pt x="1061" y="2344"/>
                    <a:pt x="1228" y="2233"/>
                    <a:pt x="1340" y="2177"/>
                  </a:cubicBezTo>
                  <a:cubicBezTo>
                    <a:pt x="1312" y="2065"/>
                    <a:pt x="1312" y="1954"/>
                    <a:pt x="1340" y="1898"/>
                  </a:cubicBezTo>
                  <a:cubicBezTo>
                    <a:pt x="1396" y="1647"/>
                    <a:pt x="1619" y="1675"/>
                    <a:pt x="1619" y="1982"/>
                  </a:cubicBezTo>
                  <a:cubicBezTo>
                    <a:pt x="1731" y="1926"/>
                    <a:pt x="1842" y="1814"/>
                    <a:pt x="1898" y="1758"/>
                  </a:cubicBezTo>
                  <a:lnTo>
                    <a:pt x="1898" y="1758"/>
                  </a:lnTo>
                  <a:lnTo>
                    <a:pt x="1731" y="1228"/>
                  </a:lnTo>
                  <a:cubicBezTo>
                    <a:pt x="1675" y="1117"/>
                    <a:pt x="1563" y="866"/>
                    <a:pt x="1535" y="698"/>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flipH="1">
              <a:off x="2360482" y="3635683"/>
              <a:ext cx="381877" cy="341687"/>
            </a:xfrm>
            <a:custGeom>
              <a:avLst/>
              <a:gdLst/>
              <a:ahLst/>
              <a:cxnLst/>
              <a:rect l="l" t="t" r="r" b="b"/>
              <a:pathLst>
                <a:path w="5302" h="4744" extrusionOk="0">
                  <a:moveTo>
                    <a:pt x="1" y="2010"/>
                  </a:moveTo>
                  <a:cubicBezTo>
                    <a:pt x="280" y="2065"/>
                    <a:pt x="531" y="2065"/>
                    <a:pt x="754" y="2037"/>
                  </a:cubicBezTo>
                  <a:cubicBezTo>
                    <a:pt x="1173" y="1982"/>
                    <a:pt x="1535" y="1814"/>
                    <a:pt x="1814" y="1563"/>
                  </a:cubicBezTo>
                  <a:cubicBezTo>
                    <a:pt x="1954" y="1452"/>
                    <a:pt x="2065" y="1312"/>
                    <a:pt x="2149" y="1145"/>
                  </a:cubicBezTo>
                  <a:cubicBezTo>
                    <a:pt x="3181" y="838"/>
                    <a:pt x="3823" y="364"/>
                    <a:pt x="4269" y="1"/>
                  </a:cubicBezTo>
                  <a:cubicBezTo>
                    <a:pt x="4325" y="1"/>
                    <a:pt x="4353" y="29"/>
                    <a:pt x="4465" y="140"/>
                  </a:cubicBezTo>
                  <a:lnTo>
                    <a:pt x="4493" y="168"/>
                  </a:lnTo>
                  <a:cubicBezTo>
                    <a:pt x="4465" y="196"/>
                    <a:pt x="4186" y="419"/>
                    <a:pt x="4102" y="447"/>
                  </a:cubicBezTo>
                  <a:cubicBezTo>
                    <a:pt x="3963" y="503"/>
                    <a:pt x="3711" y="698"/>
                    <a:pt x="3823" y="754"/>
                  </a:cubicBezTo>
                  <a:cubicBezTo>
                    <a:pt x="3990" y="866"/>
                    <a:pt x="4604" y="419"/>
                    <a:pt x="4688" y="336"/>
                  </a:cubicBezTo>
                  <a:cubicBezTo>
                    <a:pt x="4772" y="364"/>
                    <a:pt x="4855" y="447"/>
                    <a:pt x="4883" y="559"/>
                  </a:cubicBezTo>
                  <a:cubicBezTo>
                    <a:pt x="4800" y="642"/>
                    <a:pt x="4632" y="726"/>
                    <a:pt x="4660" y="894"/>
                  </a:cubicBezTo>
                  <a:cubicBezTo>
                    <a:pt x="4855" y="921"/>
                    <a:pt x="4883" y="838"/>
                    <a:pt x="5023" y="782"/>
                  </a:cubicBezTo>
                  <a:cubicBezTo>
                    <a:pt x="5218" y="977"/>
                    <a:pt x="5218" y="1814"/>
                    <a:pt x="5274" y="2149"/>
                  </a:cubicBezTo>
                  <a:cubicBezTo>
                    <a:pt x="5274" y="2233"/>
                    <a:pt x="5274" y="2316"/>
                    <a:pt x="5302" y="2372"/>
                  </a:cubicBezTo>
                  <a:cubicBezTo>
                    <a:pt x="5190" y="2512"/>
                    <a:pt x="5079" y="2595"/>
                    <a:pt x="4967" y="2707"/>
                  </a:cubicBezTo>
                  <a:cubicBezTo>
                    <a:pt x="4465" y="3265"/>
                    <a:pt x="3851" y="3683"/>
                    <a:pt x="3237" y="3990"/>
                  </a:cubicBezTo>
                  <a:lnTo>
                    <a:pt x="3237" y="3990"/>
                  </a:lnTo>
                  <a:cubicBezTo>
                    <a:pt x="2819" y="4214"/>
                    <a:pt x="2372" y="4381"/>
                    <a:pt x="1954" y="4520"/>
                  </a:cubicBezTo>
                  <a:cubicBezTo>
                    <a:pt x="1703" y="4604"/>
                    <a:pt x="1452" y="4660"/>
                    <a:pt x="1256" y="4744"/>
                  </a:cubicBezTo>
                  <a:cubicBezTo>
                    <a:pt x="1061" y="4325"/>
                    <a:pt x="922" y="3907"/>
                    <a:pt x="782" y="3544"/>
                  </a:cubicBezTo>
                  <a:cubicBezTo>
                    <a:pt x="754" y="3405"/>
                    <a:pt x="698" y="3237"/>
                    <a:pt x="643" y="3153"/>
                  </a:cubicBezTo>
                  <a:cubicBezTo>
                    <a:pt x="531" y="2679"/>
                    <a:pt x="280" y="2316"/>
                    <a:pt x="1" y="20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flipH="1">
              <a:off x="2151468" y="3290102"/>
              <a:ext cx="781759" cy="791771"/>
            </a:xfrm>
            <a:custGeom>
              <a:avLst/>
              <a:gdLst/>
              <a:ahLst/>
              <a:cxnLst/>
              <a:rect l="l" t="t" r="r" b="b"/>
              <a:pathLst>
                <a:path w="10854" h="10993" extrusionOk="0">
                  <a:moveTo>
                    <a:pt x="9096" y="0"/>
                  </a:moveTo>
                  <a:cubicBezTo>
                    <a:pt x="9347" y="140"/>
                    <a:pt x="9598" y="335"/>
                    <a:pt x="9765" y="530"/>
                  </a:cubicBezTo>
                  <a:cubicBezTo>
                    <a:pt x="10016" y="781"/>
                    <a:pt x="10212" y="1032"/>
                    <a:pt x="10351" y="1284"/>
                  </a:cubicBezTo>
                  <a:cubicBezTo>
                    <a:pt x="10658" y="1842"/>
                    <a:pt x="10853" y="2511"/>
                    <a:pt x="10770" y="3320"/>
                  </a:cubicBezTo>
                  <a:cubicBezTo>
                    <a:pt x="10742" y="4129"/>
                    <a:pt x="10463" y="5078"/>
                    <a:pt x="9933" y="6166"/>
                  </a:cubicBezTo>
                  <a:cubicBezTo>
                    <a:pt x="9542" y="6975"/>
                    <a:pt x="9068" y="7672"/>
                    <a:pt x="8538" y="8230"/>
                  </a:cubicBezTo>
                  <a:cubicBezTo>
                    <a:pt x="7924" y="8872"/>
                    <a:pt x="7226" y="9374"/>
                    <a:pt x="6473" y="9765"/>
                  </a:cubicBezTo>
                  <a:cubicBezTo>
                    <a:pt x="6027" y="10016"/>
                    <a:pt x="5580" y="10183"/>
                    <a:pt x="5134" y="10351"/>
                  </a:cubicBezTo>
                  <a:cubicBezTo>
                    <a:pt x="4604" y="10546"/>
                    <a:pt x="4102" y="10630"/>
                    <a:pt x="3627" y="10741"/>
                  </a:cubicBezTo>
                  <a:cubicBezTo>
                    <a:pt x="2065" y="10992"/>
                    <a:pt x="1089" y="10769"/>
                    <a:pt x="531" y="10351"/>
                  </a:cubicBezTo>
                  <a:cubicBezTo>
                    <a:pt x="279" y="10155"/>
                    <a:pt x="140" y="9904"/>
                    <a:pt x="56" y="9625"/>
                  </a:cubicBezTo>
                  <a:cubicBezTo>
                    <a:pt x="1" y="9346"/>
                    <a:pt x="28" y="9067"/>
                    <a:pt x="168" y="8760"/>
                  </a:cubicBezTo>
                  <a:cubicBezTo>
                    <a:pt x="447" y="8035"/>
                    <a:pt x="1228" y="7282"/>
                    <a:pt x="2372" y="6919"/>
                  </a:cubicBezTo>
                  <a:cubicBezTo>
                    <a:pt x="2567" y="7142"/>
                    <a:pt x="2790" y="7393"/>
                    <a:pt x="2930" y="7700"/>
                  </a:cubicBezTo>
                  <a:cubicBezTo>
                    <a:pt x="2121" y="7924"/>
                    <a:pt x="1507" y="8370"/>
                    <a:pt x="1228" y="8816"/>
                  </a:cubicBezTo>
                  <a:cubicBezTo>
                    <a:pt x="1116" y="9012"/>
                    <a:pt x="1089" y="9179"/>
                    <a:pt x="1089" y="9346"/>
                  </a:cubicBezTo>
                  <a:cubicBezTo>
                    <a:pt x="1116" y="9514"/>
                    <a:pt x="1172" y="9653"/>
                    <a:pt x="1368" y="9765"/>
                  </a:cubicBezTo>
                  <a:cubicBezTo>
                    <a:pt x="1674" y="9988"/>
                    <a:pt x="2344" y="10072"/>
                    <a:pt x="3404" y="9876"/>
                  </a:cubicBezTo>
                  <a:cubicBezTo>
                    <a:pt x="3544" y="9849"/>
                    <a:pt x="3655" y="9849"/>
                    <a:pt x="3795" y="9793"/>
                  </a:cubicBezTo>
                  <a:lnTo>
                    <a:pt x="3878" y="9793"/>
                  </a:lnTo>
                  <a:lnTo>
                    <a:pt x="3906" y="9793"/>
                  </a:lnTo>
                  <a:cubicBezTo>
                    <a:pt x="4157" y="9737"/>
                    <a:pt x="4436" y="9653"/>
                    <a:pt x="4660" y="9597"/>
                  </a:cubicBezTo>
                  <a:cubicBezTo>
                    <a:pt x="5134" y="9458"/>
                    <a:pt x="5552" y="9291"/>
                    <a:pt x="5999" y="9039"/>
                  </a:cubicBezTo>
                  <a:lnTo>
                    <a:pt x="5999" y="9039"/>
                  </a:lnTo>
                  <a:cubicBezTo>
                    <a:pt x="6613" y="8677"/>
                    <a:pt x="7254" y="8258"/>
                    <a:pt x="7784" y="7672"/>
                  </a:cubicBezTo>
                  <a:cubicBezTo>
                    <a:pt x="8259" y="7198"/>
                    <a:pt x="8677" y="6556"/>
                    <a:pt x="9040" y="5859"/>
                  </a:cubicBezTo>
                  <a:cubicBezTo>
                    <a:pt x="9486" y="4910"/>
                    <a:pt x="9737" y="4129"/>
                    <a:pt x="9793" y="3460"/>
                  </a:cubicBezTo>
                  <a:cubicBezTo>
                    <a:pt x="9877" y="2790"/>
                    <a:pt x="9765" y="2232"/>
                    <a:pt x="9514" y="1786"/>
                  </a:cubicBezTo>
                  <a:cubicBezTo>
                    <a:pt x="9402" y="1618"/>
                    <a:pt x="9263" y="1423"/>
                    <a:pt x="9123" y="1284"/>
                  </a:cubicBezTo>
                  <a:cubicBezTo>
                    <a:pt x="8984" y="1144"/>
                    <a:pt x="8845" y="1060"/>
                    <a:pt x="8705" y="949"/>
                  </a:cubicBezTo>
                  <a:cubicBezTo>
                    <a:pt x="8928" y="670"/>
                    <a:pt x="9040" y="391"/>
                    <a:pt x="9096" y="0"/>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flipH="1">
              <a:off x="2215778" y="3569419"/>
              <a:ext cx="209089" cy="520525"/>
            </a:xfrm>
            <a:custGeom>
              <a:avLst/>
              <a:gdLst/>
              <a:ahLst/>
              <a:cxnLst/>
              <a:rect l="l" t="t" r="r" b="b"/>
              <a:pathLst>
                <a:path w="2903" h="7227" extrusionOk="0">
                  <a:moveTo>
                    <a:pt x="2707" y="7226"/>
                  </a:moveTo>
                  <a:cubicBezTo>
                    <a:pt x="2735" y="6584"/>
                    <a:pt x="2540" y="6305"/>
                    <a:pt x="2149" y="5747"/>
                  </a:cubicBezTo>
                  <a:lnTo>
                    <a:pt x="1563" y="4882"/>
                  </a:lnTo>
                  <a:cubicBezTo>
                    <a:pt x="1508" y="4827"/>
                    <a:pt x="1480" y="4771"/>
                    <a:pt x="1452" y="4743"/>
                  </a:cubicBezTo>
                  <a:cubicBezTo>
                    <a:pt x="1508" y="4687"/>
                    <a:pt x="1591" y="4631"/>
                    <a:pt x="1619" y="4576"/>
                  </a:cubicBezTo>
                  <a:lnTo>
                    <a:pt x="1926" y="4269"/>
                  </a:lnTo>
                  <a:cubicBezTo>
                    <a:pt x="1982" y="4297"/>
                    <a:pt x="1982" y="4325"/>
                    <a:pt x="2010" y="4352"/>
                  </a:cubicBezTo>
                  <a:cubicBezTo>
                    <a:pt x="2065" y="4464"/>
                    <a:pt x="2121" y="4548"/>
                    <a:pt x="2177" y="4603"/>
                  </a:cubicBezTo>
                  <a:cubicBezTo>
                    <a:pt x="2596" y="5161"/>
                    <a:pt x="2847" y="5747"/>
                    <a:pt x="2875" y="6361"/>
                  </a:cubicBezTo>
                  <a:cubicBezTo>
                    <a:pt x="2902" y="6640"/>
                    <a:pt x="2847" y="6947"/>
                    <a:pt x="2707" y="7226"/>
                  </a:cubicBezTo>
                  <a:close/>
                  <a:moveTo>
                    <a:pt x="1480" y="2511"/>
                  </a:moveTo>
                  <a:cubicBezTo>
                    <a:pt x="1368" y="2678"/>
                    <a:pt x="1229" y="2874"/>
                    <a:pt x="1145" y="2985"/>
                  </a:cubicBezTo>
                  <a:cubicBezTo>
                    <a:pt x="1145" y="2790"/>
                    <a:pt x="1145" y="2539"/>
                    <a:pt x="1089" y="2344"/>
                  </a:cubicBezTo>
                  <a:cubicBezTo>
                    <a:pt x="1061" y="1646"/>
                    <a:pt x="1005" y="1841"/>
                    <a:pt x="894" y="1507"/>
                  </a:cubicBezTo>
                  <a:cubicBezTo>
                    <a:pt x="1005" y="1395"/>
                    <a:pt x="1089" y="1311"/>
                    <a:pt x="1173" y="1228"/>
                  </a:cubicBezTo>
                  <a:cubicBezTo>
                    <a:pt x="1229" y="1562"/>
                    <a:pt x="1340" y="1925"/>
                    <a:pt x="1424" y="2260"/>
                  </a:cubicBezTo>
                  <a:cubicBezTo>
                    <a:pt x="1396" y="2316"/>
                    <a:pt x="1452" y="2372"/>
                    <a:pt x="1480" y="2511"/>
                  </a:cubicBezTo>
                  <a:close/>
                  <a:moveTo>
                    <a:pt x="587" y="0"/>
                  </a:moveTo>
                  <a:cubicBezTo>
                    <a:pt x="615" y="140"/>
                    <a:pt x="726" y="223"/>
                    <a:pt x="615" y="419"/>
                  </a:cubicBezTo>
                  <a:cubicBezTo>
                    <a:pt x="531" y="558"/>
                    <a:pt x="392" y="809"/>
                    <a:pt x="280" y="865"/>
                  </a:cubicBezTo>
                  <a:cubicBezTo>
                    <a:pt x="196" y="837"/>
                    <a:pt x="113" y="781"/>
                    <a:pt x="1" y="726"/>
                  </a:cubicBezTo>
                  <a:cubicBezTo>
                    <a:pt x="308" y="447"/>
                    <a:pt x="475" y="223"/>
                    <a:pt x="587" y="0"/>
                  </a:cubicBezTo>
                  <a:close/>
                  <a:moveTo>
                    <a:pt x="894" y="419"/>
                  </a:moveTo>
                  <a:cubicBezTo>
                    <a:pt x="866" y="698"/>
                    <a:pt x="643" y="921"/>
                    <a:pt x="531" y="1088"/>
                  </a:cubicBezTo>
                  <a:lnTo>
                    <a:pt x="698" y="1256"/>
                  </a:lnTo>
                  <a:cubicBezTo>
                    <a:pt x="810" y="1200"/>
                    <a:pt x="950" y="1088"/>
                    <a:pt x="977" y="949"/>
                  </a:cubicBezTo>
                  <a:cubicBezTo>
                    <a:pt x="1033" y="865"/>
                    <a:pt x="1033" y="809"/>
                    <a:pt x="1033" y="726"/>
                  </a:cubicBezTo>
                  <a:cubicBezTo>
                    <a:pt x="1005" y="642"/>
                    <a:pt x="950" y="502"/>
                    <a:pt x="894" y="419"/>
                  </a:cubicBezTo>
                  <a:cubicBezTo>
                    <a:pt x="894" y="391"/>
                    <a:pt x="894" y="419"/>
                    <a:pt x="894" y="4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flipH="1">
              <a:off x="2577495" y="3511150"/>
              <a:ext cx="267285" cy="257273"/>
            </a:xfrm>
            <a:custGeom>
              <a:avLst/>
              <a:gdLst/>
              <a:ahLst/>
              <a:cxnLst/>
              <a:rect l="l" t="t" r="r" b="b"/>
              <a:pathLst>
                <a:path w="3711" h="3572" extrusionOk="0">
                  <a:moveTo>
                    <a:pt x="474" y="223"/>
                  </a:moveTo>
                  <a:cubicBezTo>
                    <a:pt x="502" y="140"/>
                    <a:pt x="725" y="0"/>
                    <a:pt x="1702" y="140"/>
                  </a:cubicBezTo>
                  <a:cubicBezTo>
                    <a:pt x="2316" y="251"/>
                    <a:pt x="2818" y="363"/>
                    <a:pt x="3125" y="558"/>
                  </a:cubicBezTo>
                  <a:cubicBezTo>
                    <a:pt x="3432" y="781"/>
                    <a:pt x="3627" y="1088"/>
                    <a:pt x="3683" y="1590"/>
                  </a:cubicBezTo>
                  <a:cubicBezTo>
                    <a:pt x="3711" y="1814"/>
                    <a:pt x="3683" y="2065"/>
                    <a:pt x="3571" y="2344"/>
                  </a:cubicBezTo>
                  <a:cubicBezTo>
                    <a:pt x="3487" y="2623"/>
                    <a:pt x="3292" y="2902"/>
                    <a:pt x="3069" y="3097"/>
                  </a:cubicBezTo>
                  <a:cubicBezTo>
                    <a:pt x="2818" y="3320"/>
                    <a:pt x="2511" y="3487"/>
                    <a:pt x="2148" y="3515"/>
                  </a:cubicBezTo>
                  <a:cubicBezTo>
                    <a:pt x="1841" y="3571"/>
                    <a:pt x="1479" y="3571"/>
                    <a:pt x="1116" y="3432"/>
                  </a:cubicBezTo>
                  <a:lnTo>
                    <a:pt x="1060" y="3348"/>
                  </a:lnTo>
                  <a:cubicBezTo>
                    <a:pt x="614" y="2902"/>
                    <a:pt x="223" y="2455"/>
                    <a:pt x="84" y="1814"/>
                  </a:cubicBezTo>
                  <a:cubicBezTo>
                    <a:pt x="0" y="1228"/>
                    <a:pt x="167" y="921"/>
                    <a:pt x="307" y="642"/>
                  </a:cubicBezTo>
                  <a:lnTo>
                    <a:pt x="419" y="419"/>
                  </a:lnTo>
                  <a:cubicBezTo>
                    <a:pt x="446" y="363"/>
                    <a:pt x="474" y="279"/>
                    <a:pt x="474" y="2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flipH="1">
              <a:off x="1046287" y="1622194"/>
              <a:ext cx="94497" cy="255329"/>
            </a:xfrm>
            <a:custGeom>
              <a:avLst/>
              <a:gdLst/>
              <a:ahLst/>
              <a:cxnLst/>
              <a:rect l="l" t="t" r="r" b="b"/>
              <a:pathLst>
                <a:path w="1312" h="3545" extrusionOk="0">
                  <a:moveTo>
                    <a:pt x="0" y="1"/>
                  </a:moveTo>
                  <a:cubicBezTo>
                    <a:pt x="754" y="280"/>
                    <a:pt x="1172" y="1089"/>
                    <a:pt x="1256" y="1898"/>
                  </a:cubicBezTo>
                  <a:cubicBezTo>
                    <a:pt x="1312" y="2177"/>
                    <a:pt x="1312" y="2456"/>
                    <a:pt x="1256" y="2707"/>
                  </a:cubicBezTo>
                  <a:cubicBezTo>
                    <a:pt x="1228" y="2930"/>
                    <a:pt x="1172" y="3154"/>
                    <a:pt x="1061" y="3293"/>
                  </a:cubicBezTo>
                  <a:cubicBezTo>
                    <a:pt x="949" y="3460"/>
                    <a:pt x="754" y="3544"/>
                    <a:pt x="531" y="3460"/>
                  </a:cubicBezTo>
                  <a:cubicBezTo>
                    <a:pt x="0" y="3293"/>
                    <a:pt x="56" y="2456"/>
                    <a:pt x="56" y="2233"/>
                  </a:cubicBezTo>
                  <a:cubicBezTo>
                    <a:pt x="140" y="2177"/>
                    <a:pt x="224" y="2065"/>
                    <a:pt x="252" y="1926"/>
                  </a:cubicBezTo>
                  <a:cubicBezTo>
                    <a:pt x="363" y="1647"/>
                    <a:pt x="363" y="1201"/>
                    <a:pt x="252" y="782"/>
                  </a:cubicBezTo>
                  <a:cubicBezTo>
                    <a:pt x="196" y="503"/>
                    <a:pt x="112" y="252"/>
                    <a:pt x="0" y="1"/>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flipH="1">
              <a:off x="943796" y="1712659"/>
              <a:ext cx="253240" cy="271318"/>
            </a:xfrm>
            <a:custGeom>
              <a:avLst/>
              <a:gdLst/>
              <a:ahLst/>
              <a:cxnLst/>
              <a:rect l="l" t="t" r="r" b="b"/>
              <a:pathLst>
                <a:path w="3516" h="3767" extrusionOk="0">
                  <a:moveTo>
                    <a:pt x="3516" y="2149"/>
                  </a:moveTo>
                  <a:cubicBezTo>
                    <a:pt x="3516" y="2735"/>
                    <a:pt x="3376" y="3041"/>
                    <a:pt x="2958" y="3404"/>
                  </a:cubicBezTo>
                  <a:cubicBezTo>
                    <a:pt x="2428" y="3767"/>
                    <a:pt x="1200" y="3767"/>
                    <a:pt x="586" y="3544"/>
                  </a:cubicBezTo>
                  <a:cubicBezTo>
                    <a:pt x="419" y="3460"/>
                    <a:pt x="140" y="3320"/>
                    <a:pt x="0" y="3181"/>
                  </a:cubicBezTo>
                  <a:lnTo>
                    <a:pt x="0" y="3153"/>
                  </a:lnTo>
                  <a:cubicBezTo>
                    <a:pt x="1200" y="3320"/>
                    <a:pt x="2037" y="2986"/>
                    <a:pt x="2539" y="2456"/>
                  </a:cubicBezTo>
                  <a:cubicBezTo>
                    <a:pt x="2790" y="2177"/>
                    <a:pt x="2958" y="1814"/>
                    <a:pt x="3013" y="1479"/>
                  </a:cubicBezTo>
                  <a:cubicBezTo>
                    <a:pt x="3125" y="1116"/>
                    <a:pt x="3125" y="754"/>
                    <a:pt x="3041" y="391"/>
                  </a:cubicBezTo>
                  <a:cubicBezTo>
                    <a:pt x="3041" y="251"/>
                    <a:pt x="3013" y="112"/>
                    <a:pt x="2958" y="0"/>
                  </a:cubicBezTo>
                  <a:cubicBezTo>
                    <a:pt x="3041" y="196"/>
                    <a:pt x="3153" y="335"/>
                    <a:pt x="3209" y="475"/>
                  </a:cubicBezTo>
                  <a:cubicBezTo>
                    <a:pt x="3264" y="670"/>
                    <a:pt x="3348" y="977"/>
                    <a:pt x="3376" y="1228"/>
                  </a:cubicBezTo>
                  <a:cubicBezTo>
                    <a:pt x="3488" y="1507"/>
                    <a:pt x="3516" y="1786"/>
                    <a:pt x="3516" y="21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flipH="1">
              <a:off x="1612927" y="432611"/>
              <a:ext cx="719458" cy="321592"/>
            </a:xfrm>
            <a:custGeom>
              <a:avLst/>
              <a:gdLst/>
              <a:ahLst/>
              <a:cxnLst/>
              <a:rect l="l" t="t" r="r" b="b"/>
              <a:pathLst>
                <a:path w="9989" h="4465" extrusionOk="0">
                  <a:moveTo>
                    <a:pt x="9570" y="4465"/>
                  </a:moveTo>
                  <a:cubicBezTo>
                    <a:pt x="9151" y="3907"/>
                    <a:pt x="8649" y="3404"/>
                    <a:pt x="8091" y="2986"/>
                  </a:cubicBezTo>
                  <a:cubicBezTo>
                    <a:pt x="8091" y="2958"/>
                    <a:pt x="8035" y="2958"/>
                    <a:pt x="8035" y="2930"/>
                  </a:cubicBezTo>
                  <a:lnTo>
                    <a:pt x="8007" y="2930"/>
                  </a:lnTo>
                  <a:cubicBezTo>
                    <a:pt x="7979" y="2902"/>
                    <a:pt x="7896" y="2846"/>
                    <a:pt x="7868" y="2818"/>
                  </a:cubicBezTo>
                  <a:cubicBezTo>
                    <a:pt x="6696" y="1982"/>
                    <a:pt x="5245" y="1451"/>
                    <a:pt x="3906" y="1368"/>
                  </a:cubicBezTo>
                  <a:cubicBezTo>
                    <a:pt x="2539" y="1228"/>
                    <a:pt x="1200" y="1451"/>
                    <a:pt x="224" y="2121"/>
                  </a:cubicBezTo>
                  <a:cubicBezTo>
                    <a:pt x="168" y="2149"/>
                    <a:pt x="56" y="2233"/>
                    <a:pt x="0" y="2288"/>
                  </a:cubicBezTo>
                  <a:cubicBezTo>
                    <a:pt x="363" y="1786"/>
                    <a:pt x="837" y="1312"/>
                    <a:pt x="1312" y="1005"/>
                  </a:cubicBezTo>
                  <a:cubicBezTo>
                    <a:pt x="2176" y="419"/>
                    <a:pt x="3237" y="56"/>
                    <a:pt x="4241" y="29"/>
                  </a:cubicBezTo>
                  <a:cubicBezTo>
                    <a:pt x="5301" y="1"/>
                    <a:pt x="6333" y="196"/>
                    <a:pt x="7282" y="726"/>
                  </a:cubicBezTo>
                  <a:cubicBezTo>
                    <a:pt x="8454" y="1368"/>
                    <a:pt x="9430" y="2400"/>
                    <a:pt x="9988" y="3907"/>
                  </a:cubicBezTo>
                  <a:cubicBezTo>
                    <a:pt x="9932" y="4018"/>
                    <a:pt x="9681" y="4269"/>
                    <a:pt x="9570" y="44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flipH="1">
              <a:off x="1608957" y="591357"/>
              <a:ext cx="180855" cy="162849"/>
            </a:xfrm>
            <a:custGeom>
              <a:avLst/>
              <a:gdLst/>
              <a:ahLst/>
              <a:cxnLst/>
              <a:rect l="l" t="t" r="r" b="b"/>
              <a:pathLst>
                <a:path w="2511" h="2261" extrusionOk="0">
                  <a:moveTo>
                    <a:pt x="2037" y="2261"/>
                  </a:moveTo>
                  <a:cubicBezTo>
                    <a:pt x="1618" y="1703"/>
                    <a:pt x="1116" y="1200"/>
                    <a:pt x="558" y="782"/>
                  </a:cubicBezTo>
                  <a:cubicBezTo>
                    <a:pt x="558" y="754"/>
                    <a:pt x="502" y="754"/>
                    <a:pt x="502" y="726"/>
                  </a:cubicBezTo>
                  <a:lnTo>
                    <a:pt x="474" y="726"/>
                  </a:lnTo>
                  <a:cubicBezTo>
                    <a:pt x="446" y="698"/>
                    <a:pt x="363" y="642"/>
                    <a:pt x="335" y="614"/>
                  </a:cubicBezTo>
                  <a:cubicBezTo>
                    <a:pt x="223" y="559"/>
                    <a:pt x="140" y="475"/>
                    <a:pt x="0" y="363"/>
                  </a:cubicBezTo>
                  <a:cubicBezTo>
                    <a:pt x="837" y="475"/>
                    <a:pt x="1311" y="308"/>
                    <a:pt x="1590" y="1"/>
                  </a:cubicBezTo>
                  <a:cubicBezTo>
                    <a:pt x="1981" y="475"/>
                    <a:pt x="2260" y="1033"/>
                    <a:pt x="2511" y="1675"/>
                  </a:cubicBezTo>
                  <a:cubicBezTo>
                    <a:pt x="2399" y="1814"/>
                    <a:pt x="2148" y="2065"/>
                    <a:pt x="2037" y="22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flipH="1">
              <a:off x="1773688" y="535104"/>
              <a:ext cx="578793" cy="120642"/>
            </a:xfrm>
            <a:custGeom>
              <a:avLst/>
              <a:gdLst/>
              <a:ahLst/>
              <a:cxnLst/>
              <a:rect l="l" t="t" r="r" b="b"/>
              <a:pathLst>
                <a:path w="8036" h="1675" extrusionOk="0">
                  <a:moveTo>
                    <a:pt x="3962" y="586"/>
                  </a:moveTo>
                  <a:lnTo>
                    <a:pt x="3209" y="586"/>
                  </a:lnTo>
                  <a:cubicBezTo>
                    <a:pt x="3153" y="614"/>
                    <a:pt x="2818" y="614"/>
                    <a:pt x="2734" y="614"/>
                  </a:cubicBezTo>
                  <a:cubicBezTo>
                    <a:pt x="2009" y="698"/>
                    <a:pt x="1423" y="949"/>
                    <a:pt x="782" y="1284"/>
                  </a:cubicBezTo>
                  <a:cubicBezTo>
                    <a:pt x="698" y="1368"/>
                    <a:pt x="224" y="1674"/>
                    <a:pt x="56" y="1619"/>
                  </a:cubicBezTo>
                  <a:cubicBezTo>
                    <a:pt x="0" y="1563"/>
                    <a:pt x="0" y="1535"/>
                    <a:pt x="0" y="1451"/>
                  </a:cubicBezTo>
                  <a:cubicBezTo>
                    <a:pt x="196" y="1256"/>
                    <a:pt x="419" y="1061"/>
                    <a:pt x="642" y="865"/>
                  </a:cubicBezTo>
                  <a:cubicBezTo>
                    <a:pt x="1591" y="252"/>
                    <a:pt x="2846" y="1"/>
                    <a:pt x="4129" y="140"/>
                  </a:cubicBezTo>
                  <a:cubicBezTo>
                    <a:pt x="5469" y="280"/>
                    <a:pt x="6836" y="782"/>
                    <a:pt x="8007" y="1563"/>
                  </a:cubicBezTo>
                  <a:lnTo>
                    <a:pt x="8035" y="1619"/>
                  </a:lnTo>
                  <a:cubicBezTo>
                    <a:pt x="7979" y="1647"/>
                    <a:pt x="7896" y="1647"/>
                    <a:pt x="7812" y="1647"/>
                  </a:cubicBezTo>
                  <a:cubicBezTo>
                    <a:pt x="7617" y="1619"/>
                    <a:pt x="7421" y="1535"/>
                    <a:pt x="7282" y="1451"/>
                  </a:cubicBezTo>
                  <a:cubicBezTo>
                    <a:pt x="6891" y="1284"/>
                    <a:pt x="6863" y="1228"/>
                    <a:pt x="6333" y="1005"/>
                  </a:cubicBezTo>
                  <a:cubicBezTo>
                    <a:pt x="5217" y="642"/>
                    <a:pt x="3990" y="642"/>
                    <a:pt x="3962" y="586"/>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flipH="1">
              <a:off x="1122648" y="2413977"/>
              <a:ext cx="896279" cy="990704"/>
            </a:xfrm>
            <a:custGeom>
              <a:avLst/>
              <a:gdLst/>
              <a:ahLst/>
              <a:cxnLst/>
              <a:rect l="l" t="t" r="r" b="b"/>
              <a:pathLst>
                <a:path w="12444" h="13755" extrusionOk="0">
                  <a:moveTo>
                    <a:pt x="9682" y="13754"/>
                  </a:moveTo>
                  <a:cubicBezTo>
                    <a:pt x="10100" y="13448"/>
                    <a:pt x="10463" y="13196"/>
                    <a:pt x="10770" y="12917"/>
                  </a:cubicBezTo>
                  <a:cubicBezTo>
                    <a:pt x="11132" y="12583"/>
                    <a:pt x="11411" y="12248"/>
                    <a:pt x="11634" y="11885"/>
                  </a:cubicBezTo>
                  <a:cubicBezTo>
                    <a:pt x="11969" y="11411"/>
                    <a:pt x="12165" y="10909"/>
                    <a:pt x="12304" y="10434"/>
                  </a:cubicBezTo>
                  <a:cubicBezTo>
                    <a:pt x="12416" y="9904"/>
                    <a:pt x="12444" y="9374"/>
                    <a:pt x="12388" y="8872"/>
                  </a:cubicBezTo>
                  <a:cubicBezTo>
                    <a:pt x="12304" y="8370"/>
                    <a:pt x="12137" y="7868"/>
                    <a:pt x="11913" y="7421"/>
                  </a:cubicBezTo>
                  <a:cubicBezTo>
                    <a:pt x="11690" y="6975"/>
                    <a:pt x="11355" y="6529"/>
                    <a:pt x="10993" y="6082"/>
                  </a:cubicBezTo>
                  <a:cubicBezTo>
                    <a:pt x="9737" y="4715"/>
                    <a:pt x="8063" y="4073"/>
                    <a:pt x="6334" y="3432"/>
                  </a:cubicBezTo>
                  <a:lnTo>
                    <a:pt x="6194" y="3376"/>
                  </a:lnTo>
                  <a:cubicBezTo>
                    <a:pt x="6166" y="3432"/>
                    <a:pt x="6110" y="3376"/>
                    <a:pt x="6055" y="3348"/>
                  </a:cubicBezTo>
                  <a:lnTo>
                    <a:pt x="6055" y="3348"/>
                  </a:lnTo>
                  <a:cubicBezTo>
                    <a:pt x="5357" y="3069"/>
                    <a:pt x="4632" y="2790"/>
                    <a:pt x="3962" y="2455"/>
                  </a:cubicBezTo>
                  <a:cubicBezTo>
                    <a:pt x="3962" y="2455"/>
                    <a:pt x="3934" y="2455"/>
                    <a:pt x="3934" y="2399"/>
                  </a:cubicBezTo>
                  <a:lnTo>
                    <a:pt x="3516" y="2204"/>
                  </a:lnTo>
                  <a:cubicBezTo>
                    <a:pt x="2930" y="1842"/>
                    <a:pt x="2428" y="1535"/>
                    <a:pt x="2009" y="1228"/>
                  </a:cubicBezTo>
                  <a:cubicBezTo>
                    <a:pt x="1451" y="809"/>
                    <a:pt x="1089" y="447"/>
                    <a:pt x="838" y="168"/>
                  </a:cubicBezTo>
                  <a:cubicBezTo>
                    <a:pt x="670" y="28"/>
                    <a:pt x="475" y="0"/>
                    <a:pt x="335" y="84"/>
                  </a:cubicBezTo>
                  <a:cubicBezTo>
                    <a:pt x="280" y="112"/>
                    <a:pt x="252" y="140"/>
                    <a:pt x="168" y="168"/>
                  </a:cubicBezTo>
                  <a:cubicBezTo>
                    <a:pt x="140" y="223"/>
                    <a:pt x="56" y="279"/>
                    <a:pt x="56" y="363"/>
                  </a:cubicBezTo>
                  <a:cubicBezTo>
                    <a:pt x="1" y="502"/>
                    <a:pt x="1" y="670"/>
                    <a:pt x="168" y="837"/>
                  </a:cubicBezTo>
                  <a:cubicBezTo>
                    <a:pt x="447" y="1116"/>
                    <a:pt x="865" y="1507"/>
                    <a:pt x="1451" y="1953"/>
                  </a:cubicBezTo>
                  <a:cubicBezTo>
                    <a:pt x="1898" y="2260"/>
                    <a:pt x="2428" y="2651"/>
                    <a:pt x="3069" y="3013"/>
                  </a:cubicBezTo>
                  <a:cubicBezTo>
                    <a:pt x="3934" y="3488"/>
                    <a:pt x="4911" y="3878"/>
                    <a:pt x="5887" y="4269"/>
                  </a:cubicBezTo>
                  <a:cubicBezTo>
                    <a:pt x="7199" y="4771"/>
                    <a:pt x="8538" y="5273"/>
                    <a:pt x="9570" y="6110"/>
                  </a:cubicBezTo>
                  <a:cubicBezTo>
                    <a:pt x="9626" y="6110"/>
                    <a:pt x="9626" y="6138"/>
                    <a:pt x="9654" y="6138"/>
                  </a:cubicBezTo>
                  <a:cubicBezTo>
                    <a:pt x="9905" y="6361"/>
                    <a:pt x="10100" y="6529"/>
                    <a:pt x="10323" y="6780"/>
                  </a:cubicBezTo>
                  <a:cubicBezTo>
                    <a:pt x="10630" y="7114"/>
                    <a:pt x="10909" y="7505"/>
                    <a:pt x="11104" y="7896"/>
                  </a:cubicBezTo>
                  <a:cubicBezTo>
                    <a:pt x="11328" y="8258"/>
                    <a:pt x="11467" y="8677"/>
                    <a:pt x="11495" y="9067"/>
                  </a:cubicBezTo>
                  <a:cubicBezTo>
                    <a:pt x="11579" y="9486"/>
                    <a:pt x="11523" y="9876"/>
                    <a:pt x="11439" y="10295"/>
                  </a:cubicBezTo>
                  <a:cubicBezTo>
                    <a:pt x="11328" y="10686"/>
                    <a:pt x="11160" y="11104"/>
                    <a:pt x="10909" y="11439"/>
                  </a:cubicBezTo>
                  <a:cubicBezTo>
                    <a:pt x="10742" y="11718"/>
                    <a:pt x="10519" y="11969"/>
                    <a:pt x="10267" y="12220"/>
                  </a:cubicBezTo>
                  <a:cubicBezTo>
                    <a:pt x="10044" y="12415"/>
                    <a:pt x="9793" y="12666"/>
                    <a:pt x="9486" y="12862"/>
                  </a:cubicBezTo>
                  <a:cubicBezTo>
                    <a:pt x="9486" y="13224"/>
                    <a:pt x="9542" y="13503"/>
                    <a:pt x="9709" y="13754"/>
                  </a:cubicBezTo>
                  <a:cubicBezTo>
                    <a:pt x="9654" y="13699"/>
                    <a:pt x="9654" y="13699"/>
                    <a:pt x="9682" y="13754"/>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flipH="1">
              <a:off x="2205777" y="2409943"/>
              <a:ext cx="817844" cy="809849"/>
            </a:xfrm>
            <a:custGeom>
              <a:avLst/>
              <a:gdLst/>
              <a:ahLst/>
              <a:cxnLst/>
              <a:rect l="l" t="t" r="r" b="b"/>
              <a:pathLst>
                <a:path w="11355" h="11244" extrusionOk="0">
                  <a:moveTo>
                    <a:pt x="2762" y="10184"/>
                  </a:moveTo>
                  <a:cubicBezTo>
                    <a:pt x="2427" y="9988"/>
                    <a:pt x="2148" y="9793"/>
                    <a:pt x="1925" y="9570"/>
                  </a:cubicBezTo>
                  <a:cubicBezTo>
                    <a:pt x="1674" y="9347"/>
                    <a:pt x="1451" y="9068"/>
                    <a:pt x="1283" y="8733"/>
                  </a:cubicBezTo>
                  <a:cubicBezTo>
                    <a:pt x="1144" y="8454"/>
                    <a:pt x="1032" y="8147"/>
                    <a:pt x="977" y="7840"/>
                  </a:cubicBezTo>
                  <a:cubicBezTo>
                    <a:pt x="893" y="7533"/>
                    <a:pt x="893" y="7170"/>
                    <a:pt x="949" y="6864"/>
                  </a:cubicBezTo>
                  <a:cubicBezTo>
                    <a:pt x="977" y="6612"/>
                    <a:pt x="1004" y="6361"/>
                    <a:pt x="1088" y="6138"/>
                  </a:cubicBezTo>
                  <a:cubicBezTo>
                    <a:pt x="1144" y="5887"/>
                    <a:pt x="1256" y="5636"/>
                    <a:pt x="1367" y="5441"/>
                  </a:cubicBezTo>
                  <a:cubicBezTo>
                    <a:pt x="1841" y="4520"/>
                    <a:pt x="2623" y="3934"/>
                    <a:pt x="3543" y="3488"/>
                  </a:cubicBezTo>
                  <a:cubicBezTo>
                    <a:pt x="4045" y="3237"/>
                    <a:pt x="4603" y="3069"/>
                    <a:pt x="5189" y="2846"/>
                  </a:cubicBezTo>
                  <a:lnTo>
                    <a:pt x="5189" y="2846"/>
                  </a:lnTo>
                  <a:cubicBezTo>
                    <a:pt x="5691" y="2707"/>
                    <a:pt x="6166" y="2567"/>
                    <a:pt x="6696" y="2428"/>
                  </a:cubicBezTo>
                  <a:cubicBezTo>
                    <a:pt x="6863" y="2400"/>
                    <a:pt x="7031" y="2316"/>
                    <a:pt x="7226" y="2288"/>
                  </a:cubicBezTo>
                  <a:lnTo>
                    <a:pt x="7226" y="2288"/>
                  </a:lnTo>
                  <a:cubicBezTo>
                    <a:pt x="7784" y="2149"/>
                    <a:pt x="8342" y="1981"/>
                    <a:pt x="8900" y="1814"/>
                  </a:cubicBezTo>
                  <a:cubicBezTo>
                    <a:pt x="9179" y="1702"/>
                    <a:pt x="9458" y="1619"/>
                    <a:pt x="9737" y="1479"/>
                  </a:cubicBezTo>
                  <a:lnTo>
                    <a:pt x="9737" y="1479"/>
                  </a:lnTo>
                  <a:lnTo>
                    <a:pt x="9737" y="1479"/>
                  </a:lnTo>
                  <a:cubicBezTo>
                    <a:pt x="10183" y="1312"/>
                    <a:pt x="10657" y="1116"/>
                    <a:pt x="11076" y="865"/>
                  </a:cubicBezTo>
                  <a:cubicBezTo>
                    <a:pt x="11188" y="782"/>
                    <a:pt x="11299" y="726"/>
                    <a:pt x="11327" y="586"/>
                  </a:cubicBezTo>
                  <a:cubicBezTo>
                    <a:pt x="11355" y="475"/>
                    <a:pt x="11355" y="335"/>
                    <a:pt x="11299" y="224"/>
                  </a:cubicBezTo>
                  <a:cubicBezTo>
                    <a:pt x="11215" y="112"/>
                    <a:pt x="11132" y="56"/>
                    <a:pt x="11020" y="28"/>
                  </a:cubicBezTo>
                  <a:cubicBezTo>
                    <a:pt x="10909" y="0"/>
                    <a:pt x="10769" y="0"/>
                    <a:pt x="10657" y="56"/>
                  </a:cubicBezTo>
                  <a:cubicBezTo>
                    <a:pt x="10239" y="251"/>
                    <a:pt x="9876" y="447"/>
                    <a:pt x="9458" y="614"/>
                  </a:cubicBezTo>
                  <a:lnTo>
                    <a:pt x="9458" y="614"/>
                  </a:lnTo>
                  <a:cubicBezTo>
                    <a:pt x="8481" y="1005"/>
                    <a:pt x="7421" y="1284"/>
                    <a:pt x="6445" y="1507"/>
                  </a:cubicBezTo>
                  <a:lnTo>
                    <a:pt x="6445" y="1507"/>
                  </a:lnTo>
                  <a:cubicBezTo>
                    <a:pt x="6277" y="1563"/>
                    <a:pt x="6110" y="1619"/>
                    <a:pt x="5915" y="1646"/>
                  </a:cubicBezTo>
                  <a:lnTo>
                    <a:pt x="5915" y="1646"/>
                  </a:lnTo>
                  <a:cubicBezTo>
                    <a:pt x="5775" y="1702"/>
                    <a:pt x="5608" y="1730"/>
                    <a:pt x="5468" y="1814"/>
                  </a:cubicBezTo>
                  <a:lnTo>
                    <a:pt x="5468" y="1814"/>
                  </a:lnTo>
                  <a:cubicBezTo>
                    <a:pt x="4575" y="2037"/>
                    <a:pt x="3739" y="2316"/>
                    <a:pt x="2985" y="2707"/>
                  </a:cubicBezTo>
                  <a:cubicBezTo>
                    <a:pt x="1981" y="3237"/>
                    <a:pt x="1116" y="3906"/>
                    <a:pt x="558" y="4994"/>
                  </a:cubicBezTo>
                  <a:cubicBezTo>
                    <a:pt x="419" y="5301"/>
                    <a:pt x="279" y="5552"/>
                    <a:pt x="195" y="5831"/>
                  </a:cubicBezTo>
                  <a:cubicBezTo>
                    <a:pt x="112" y="6166"/>
                    <a:pt x="56" y="6445"/>
                    <a:pt x="28" y="6752"/>
                  </a:cubicBezTo>
                  <a:cubicBezTo>
                    <a:pt x="0" y="7170"/>
                    <a:pt x="0" y="7589"/>
                    <a:pt x="56" y="8007"/>
                  </a:cubicBezTo>
                  <a:cubicBezTo>
                    <a:pt x="140" y="8398"/>
                    <a:pt x="279" y="8816"/>
                    <a:pt x="474" y="9151"/>
                  </a:cubicBezTo>
                  <a:cubicBezTo>
                    <a:pt x="698" y="9542"/>
                    <a:pt x="949" y="9877"/>
                    <a:pt x="1283" y="10211"/>
                  </a:cubicBezTo>
                  <a:cubicBezTo>
                    <a:pt x="1590" y="10518"/>
                    <a:pt x="1981" y="10769"/>
                    <a:pt x="2399" y="11021"/>
                  </a:cubicBezTo>
                  <a:cubicBezTo>
                    <a:pt x="2539" y="11076"/>
                    <a:pt x="2650" y="11160"/>
                    <a:pt x="2790" y="11188"/>
                  </a:cubicBezTo>
                  <a:cubicBezTo>
                    <a:pt x="2846" y="11216"/>
                    <a:pt x="2929" y="11216"/>
                    <a:pt x="2985" y="11244"/>
                  </a:cubicBezTo>
                  <a:cubicBezTo>
                    <a:pt x="2929" y="11048"/>
                    <a:pt x="2846" y="10881"/>
                    <a:pt x="2929" y="10797"/>
                  </a:cubicBezTo>
                  <a:cubicBezTo>
                    <a:pt x="2846" y="10630"/>
                    <a:pt x="2790" y="10407"/>
                    <a:pt x="2762" y="10184"/>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flipH="1">
              <a:off x="1512440" y="814421"/>
              <a:ext cx="62374" cy="132670"/>
            </a:xfrm>
            <a:custGeom>
              <a:avLst/>
              <a:gdLst/>
              <a:ahLst/>
              <a:cxnLst/>
              <a:rect l="l" t="t" r="r" b="b"/>
              <a:pathLst>
                <a:path w="866" h="1842" extrusionOk="0">
                  <a:moveTo>
                    <a:pt x="726" y="56"/>
                  </a:moveTo>
                  <a:cubicBezTo>
                    <a:pt x="642" y="1"/>
                    <a:pt x="447" y="1"/>
                    <a:pt x="307" y="1"/>
                  </a:cubicBezTo>
                  <a:lnTo>
                    <a:pt x="307" y="1"/>
                  </a:lnTo>
                  <a:lnTo>
                    <a:pt x="279" y="1"/>
                  </a:lnTo>
                  <a:lnTo>
                    <a:pt x="112" y="1"/>
                  </a:lnTo>
                  <a:cubicBezTo>
                    <a:pt x="0" y="614"/>
                    <a:pt x="140" y="1535"/>
                    <a:pt x="223" y="1842"/>
                  </a:cubicBezTo>
                  <a:cubicBezTo>
                    <a:pt x="279" y="1814"/>
                    <a:pt x="307" y="1814"/>
                    <a:pt x="391" y="1786"/>
                  </a:cubicBezTo>
                  <a:lnTo>
                    <a:pt x="419" y="1786"/>
                  </a:lnTo>
                  <a:cubicBezTo>
                    <a:pt x="586" y="1674"/>
                    <a:pt x="781" y="1563"/>
                    <a:pt x="837" y="1535"/>
                  </a:cubicBezTo>
                  <a:lnTo>
                    <a:pt x="837" y="1535"/>
                  </a:lnTo>
                  <a:lnTo>
                    <a:pt x="837" y="1535"/>
                  </a:lnTo>
                  <a:cubicBezTo>
                    <a:pt x="865" y="1451"/>
                    <a:pt x="865" y="1144"/>
                    <a:pt x="865" y="810"/>
                  </a:cubicBezTo>
                  <a:cubicBezTo>
                    <a:pt x="865" y="419"/>
                    <a:pt x="837" y="112"/>
                    <a:pt x="726" y="56"/>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flipH="1">
              <a:off x="1542619" y="724029"/>
              <a:ext cx="92480" cy="319503"/>
            </a:xfrm>
            <a:custGeom>
              <a:avLst/>
              <a:gdLst/>
              <a:ahLst/>
              <a:cxnLst/>
              <a:rect l="l" t="t" r="r" b="b"/>
              <a:pathLst>
                <a:path w="1284" h="4436" extrusionOk="0">
                  <a:moveTo>
                    <a:pt x="865" y="1004"/>
                  </a:moveTo>
                  <a:lnTo>
                    <a:pt x="1005" y="1004"/>
                  </a:lnTo>
                  <a:lnTo>
                    <a:pt x="977" y="474"/>
                  </a:lnTo>
                  <a:cubicBezTo>
                    <a:pt x="977" y="335"/>
                    <a:pt x="642" y="112"/>
                    <a:pt x="502" y="0"/>
                  </a:cubicBezTo>
                  <a:cubicBezTo>
                    <a:pt x="391" y="140"/>
                    <a:pt x="140" y="446"/>
                    <a:pt x="84" y="586"/>
                  </a:cubicBezTo>
                  <a:cubicBezTo>
                    <a:pt x="84" y="614"/>
                    <a:pt x="28" y="642"/>
                    <a:pt x="28" y="698"/>
                  </a:cubicBezTo>
                  <a:lnTo>
                    <a:pt x="28" y="698"/>
                  </a:lnTo>
                  <a:cubicBezTo>
                    <a:pt x="28" y="753"/>
                    <a:pt x="28" y="809"/>
                    <a:pt x="0" y="865"/>
                  </a:cubicBezTo>
                  <a:cubicBezTo>
                    <a:pt x="0" y="1004"/>
                    <a:pt x="0" y="1172"/>
                    <a:pt x="28" y="1228"/>
                  </a:cubicBezTo>
                  <a:cubicBezTo>
                    <a:pt x="28" y="1256"/>
                    <a:pt x="140" y="1283"/>
                    <a:pt x="251" y="1367"/>
                  </a:cubicBezTo>
                  <a:cubicBezTo>
                    <a:pt x="419" y="1451"/>
                    <a:pt x="586" y="1590"/>
                    <a:pt x="642" y="1730"/>
                  </a:cubicBezTo>
                  <a:cubicBezTo>
                    <a:pt x="670" y="1869"/>
                    <a:pt x="558" y="2120"/>
                    <a:pt x="447" y="2371"/>
                  </a:cubicBezTo>
                  <a:cubicBezTo>
                    <a:pt x="391" y="2539"/>
                    <a:pt x="307" y="2762"/>
                    <a:pt x="307" y="2846"/>
                  </a:cubicBezTo>
                  <a:lnTo>
                    <a:pt x="307" y="3487"/>
                  </a:lnTo>
                  <a:cubicBezTo>
                    <a:pt x="335" y="3739"/>
                    <a:pt x="391" y="4018"/>
                    <a:pt x="419" y="4101"/>
                  </a:cubicBezTo>
                  <a:cubicBezTo>
                    <a:pt x="447" y="4185"/>
                    <a:pt x="502" y="4241"/>
                    <a:pt x="586" y="4297"/>
                  </a:cubicBezTo>
                  <a:cubicBezTo>
                    <a:pt x="586" y="4297"/>
                    <a:pt x="614" y="4297"/>
                    <a:pt x="614" y="4324"/>
                  </a:cubicBezTo>
                  <a:lnTo>
                    <a:pt x="614" y="4324"/>
                  </a:lnTo>
                  <a:cubicBezTo>
                    <a:pt x="726" y="4380"/>
                    <a:pt x="865" y="4436"/>
                    <a:pt x="949" y="4436"/>
                  </a:cubicBezTo>
                  <a:cubicBezTo>
                    <a:pt x="977" y="4436"/>
                    <a:pt x="1033" y="4241"/>
                    <a:pt x="1116" y="4073"/>
                  </a:cubicBezTo>
                  <a:cubicBezTo>
                    <a:pt x="1200" y="3906"/>
                    <a:pt x="1256" y="3683"/>
                    <a:pt x="1284" y="3627"/>
                  </a:cubicBezTo>
                  <a:lnTo>
                    <a:pt x="1256" y="3264"/>
                  </a:lnTo>
                  <a:cubicBezTo>
                    <a:pt x="1144" y="3320"/>
                    <a:pt x="1088" y="3348"/>
                    <a:pt x="1088" y="3348"/>
                  </a:cubicBezTo>
                  <a:cubicBezTo>
                    <a:pt x="1005" y="3376"/>
                    <a:pt x="949" y="3348"/>
                    <a:pt x="949" y="3264"/>
                  </a:cubicBezTo>
                  <a:lnTo>
                    <a:pt x="949" y="3236"/>
                  </a:lnTo>
                  <a:cubicBezTo>
                    <a:pt x="949" y="3236"/>
                    <a:pt x="586" y="1869"/>
                    <a:pt x="809" y="1032"/>
                  </a:cubicBezTo>
                  <a:cubicBezTo>
                    <a:pt x="781" y="1032"/>
                    <a:pt x="837" y="1004"/>
                    <a:pt x="865" y="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flipH="1">
              <a:off x="2384605" y="1085672"/>
              <a:ext cx="76419" cy="104580"/>
            </a:xfrm>
            <a:custGeom>
              <a:avLst/>
              <a:gdLst/>
              <a:ahLst/>
              <a:cxnLst/>
              <a:rect l="l" t="t" r="r" b="b"/>
              <a:pathLst>
                <a:path w="1061" h="1452" extrusionOk="0">
                  <a:moveTo>
                    <a:pt x="419" y="1"/>
                  </a:moveTo>
                  <a:lnTo>
                    <a:pt x="419" y="1"/>
                  </a:lnTo>
                  <a:cubicBezTo>
                    <a:pt x="280" y="252"/>
                    <a:pt x="168" y="475"/>
                    <a:pt x="84" y="754"/>
                  </a:cubicBezTo>
                  <a:cubicBezTo>
                    <a:pt x="29" y="977"/>
                    <a:pt x="1" y="1228"/>
                    <a:pt x="1" y="1452"/>
                  </a:cubicBezTo>
                  <a:cubicBezTo>
                    <a:pt x="363" y="1312"/>
                    <a:pt x="838" y="1173"/>
                    <a:pt x="1061" y="1117"/>
                  </a:cubicBezTo>
                  <a:cubicBezTo>
                    <a:pt x="977" y="949"/>
                    <a:pt x="894" y="754"/>
                    <a:pt x="838" y="587"/>
                  </a:cubicBezTo>
                  <a:cubicBezTo>
                    <a:pt x="670" y="419"/>
                    <a:pt x="503" y="196"/>
                    <a:pt x="419" y="1"/>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flipH="1">
              <a:off x="2388566" y="768181"/>
              <a:ext cx="48329" cy="195044"/>
            </a:xfrm>
            <a:custGeom>
              <a:avLst/>
              <a:gdLst/>
              <a:ahLst/>
              <a:cxnLst/>
              <a:rect l="l" t="t" r="r" b="b"/>
              <a:pathLst>
                <a:path w="671" h="2708" extrusionOk="0">
                  <a:moveTo>
                    <a:pt x="670" y="503"/>
                  </a:moveTo>
                  <a:cubicBezTo>
                    <a:pt x="503" y="503"/>
                    <a:pt x="280" y="475"/>
                    <a:pt x="224" y="1"/>
                  </a:cubicBezTo>
                  <a:cubicBezTo>
                    <a:pt x="112" y="29"/>
                    <a:pt x="1" y="140"/>
                    <a:pt x="1" y="280"/>
                  </a:cubicBezTo>
                  <a:cubicBezTo>
                    <a:pt x="1" y="391"/>
                    <a:pt x="56" y="531"/>
                    <a:pt x="84" y="670"/>
                  </a:cubicBezTo>
                  <a:cubicBezTo>
                    <a:pt x="140" y="921"/>
                    <a:pt x="224" y="1228"/>
                    <a:pt x="196" y="1870"/>
                  </a:cubicBezTo>
                  <a:cubicBezTo>
                    <a:pt x="140" y="2316"/>
                    <a:pt x="252" y="2568"/>
                    <a:pt x="363" y="2651"/>
                  </a:cubicBezTo>
                  <a:lnTo>
                    <a:pt x="391" y="2707"/>
                  </a:lnTo>
                  <a:lnTo>
                    <a:pt x="419" y="2707"/>
                  </a:lnTo>
                  <a:cubicBezTo>
                    <a:pt x="391" y="2065"/>
                    <a:pt x="419" y="1256"/>
                    <a:pt x="670" y="503"/>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flipH="1">
              <a:off x="2400666" y="979217"/>
              <a:ext cx="28162" cy="116608"/>
            </a:xfrm>
            <a:custGeom>
              <a:avLst/>
              <a:gdLst/>
              <a:ahLst/>
              <a:cxnLst/>
              <a:rect l="l" t="t" r="r" b="b"/>
              <a:pathLst>
                <a:path w="391" h="1619" extrusionOk="0">
                  <a:moveTo>
                    <a:pt x="391" y="1032"/>
                  </a:moveTo>
                  <a:cubicBezTo>
                    <a:pt x="363" y="837"/>
                    <a:pt x="307" y="502"/>
                    <a:pt x="279" y="28"/>
                  </a:cubicBezTo>
                  <a:cubicBezTo>
                    <a:pt x="279" y="28"/>
                    <a:pt x="251" y="28"/>
                    <a:pt x="223" y="0"/>
                  </a:cubicBezTo>
                  <a:cubicBezTo>
                    <a:pt x="140" y="223"/>
                    <a:pt x="0" y="698"/>
                    <a:pt x="112" y="1200"/>
                  </a:cubicBezTo>
                  <a:lnTo>
                    <a:pt x="112" y="1200"/>
                  </a:lnTo>
                  <a:cubicBezTo>
                    <a:pt x="140" y="1339"/>
                    <a:pt x="223" y="1479"/>
                    <a:pt x="279" y="1618"/>
                  </a:cubicBezTo>
                  <a:cubicBezTo>
                    <a:pt x="251" y="1395"/>
                    <a:pt x="279" y="1228"/>
                    <a:pt x="307" y="1060"/>
                  </a:cubicBezTo>
                  <a:cubicBezTo>
                    <a:pt x="363" y="1060"/>
                    <a:pt x="363" y="1032"/>
                    <a:pt x="391" y="10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flipH="1">
              <a:off x="1604934" y="577312"/>
              <a:ext cx="795804" cy="713408"/>
            </a:xfrm>
            <a:custGeom>
              <a:avLst/>
              <a:gdLst/>
              <a:ahLst/>
              <a:cxnLst/>
              <a:rect l="l" t="t" r="r" b="b"/>
              <a:pathLst>
                <a:path w="11049" h="9905" extrusionOk="0">
                  <a:moveTo>
                    <a:pt x="11049" y="6501"/>
                  </a:moveTo>
                  <a:cubicBezTo>
                    <a:pt x="10937" y="6417"/>
                    <a:pt x="10853" y="6334"/>
                    <a:pt x="10798" y="6194"/>
                  </a:cubicBezTo>
                  <a:cubicBezTo>
                    <a:pt x="10798" y="6194"/>
                    <a:pt x="10798" y="6138"/>
                    <a:pt x="10770" y="6110"/>
                  </a:cubicBezTo>
                  <a:cubicBezTo>
                    <a:pt x="10714" y="6250"/>
                    <a:pt x="10630" y="6361"/>
                    <a:pt x="10574" y="6417"/>
                  </a:cubicBezTo>
                  <a:cubicBezTo>
                    <a:pt x="10072" y="7115"/>
                    <a:pt x="9598" y="7589"/>
                    <a:pt x="8845" y="8035"/>
                  </a:cubicBezTo>
                  <a:cubicBezTo>
                    <a:pt x="8677" y="8147"/>
                    <a:pt x="7924" y="8593"/>
                    <a:pt x="7701" y="8510"/>
                  </a:cubicBezTo>
                  <a:cubicBezTo>
                    <a:pt x="7701" y="8454"/>
                    <a:pt x="7701" y="8454"/>
                    <a:pt x="7785" y="8370"/>
                  </a:cubicBezTo>
                  <a:cubicBezTo>
                    <a:pt x="8259" y="8035"/>
                    <a:pt x="8566" y="7924"/>
                    <a:pt x="9124" y="7505"/>
                  </a:cubicBezTo>
                  <a:cubicBezTo>
                    <a:pt x="9626" y="7170"/>
                    <a:pt x="9933" y="6780"/>
                    <a:pt x="10323" y="6278"/>
                  </a:cubicBezTo>
                  <a:cubicBezTo>
                    <a:pt x="10379" y="6194"/>
                    <a:pt x="10602" y="5943"/>
                    <a:pt x="10602" y="5803"/>
                  </a:cubicBezTo>
                  <a:cubicBezTo>
                    <a:pt x="10630" y="5664"/>
                    <a:pt x="10630" y="5413"/>
                    <a:pt x="10658" y="5273"/>
                  </a:cubicBezTo>
                  <a:lnTo>
                    <a:pt x="10658" y="4827"/>
                  </a:lnTo>
                  <a:cubicBezTo>
                    <a:pt x="10658" y="4687"/>
                    <a:pt x="10770" y="4464"/>
                    <a:pt x="10853" y="4297"/>
                  </a:cubicBezTo>
                  <a:cubicBezTo>
                    <a:pt x="10909" y="4102"/>
                    <a:pt x="11021" y="3878"/>
                    <a:pt x="10993" y="3823"/>
                  </a:cubicBezTo>
                  <a:cubicBezTo>
                    <a:pt x="10993" y="3767"/>
                    <a:pt x="10853" y="3655"/>
                    <a:pt x="10714" y="3571"/>
                  </a:cubicBezTo>
                  <a:cubicBezTo>
                    <a:pt x="10574" y="3460"/>
                    <a:pt x="10463" y="3404"/>
                    <a:pt x="10435" y="3293"/>
                  </a:cubicBezTo>
                  <a:cubicBezTo>
                    <a:pt x="10379" y="3209"/>
                    <a:pt x="10379" y="3041"/>
                    <a:pt x="10379" y="2874"/>
                  </a:cubicBezTo>
                  <a:cubicBezTo>
                    <a:pt x="10379" y="2790"/>
                    <a:pt x="10379" y="2762"/>
                    <a:pt x="10435" y="2707"/>
                  </a:cubicBezTo>
                  <a:cubicBezTo>
                    <a:pt x="10017" y="2093"/>
                    <a:pt x="9486" y="1591"/>
                    <a:pt x="8928" y="1172"/>
                  </a:cubicBezTo>
                  <a:lnTo>
                    <a:pt x="8901" y="1200"/>
                  </a:lnTo>
                  <a:cubicBezTo>
                    <a:pt x="8370" y="1535"/>
                    <a:pt x="7561" y="865"/>
                    <a:pt x="6976" y="670"/>
                  </a:cubicBezTo>
                  <a:cubicBezTo>
                    <a:pt x="6724" y="558"/>
                    <a:pt x="6445" y="503"/>
                    <a:pt x="6166" y="419"/>
                  </a:cubicBezTo>
                  <a:cubicBezTo>
                    <a:pt x="4995" y="140"/>
                    <a:pt x="3600" y="112"/>
                    <a:pt x="2484" y="503"/>
                  </a:cubicBezTo>
                  <a:cubicBezTo>
                    <a:pt x="2205" y="614"/>
                    <a:pt x="1982" y="698"/>
                    <a:pt x="1730" y="809"/>
                  </a:cubicBezTo>
                  <a:cubicBezTo>
                    <a:pt x="1507" y="921"/>
                    <a:pt x="1312" y="1088"/>
                    <a:pt x="1089" y="1172"/>
                  </a:cubicBezTo>
                  <a:cubicBezTo>
                    <a:pt x="810" y="1256"/>
                    <a:pt x="587" y="1228"/>
                    <a:pt x="475" y="1061"/>
                  </a:cubicBezTo>
                  <a:lnTo>
                    <a:pt x="475" y="1061"/>
                  </a:lnTo>
                  <a:cubicBezTo>
                    <a:pt x="280" y="1479"/>
                    <a:pt x="112" y="1925"/>
                    <a:pt x="1" y="2456"/>
                  </a:cubicBezTo>
                  <a:cubicBezTo>
                    <a:pt x="29" y="2958"/>
                    <a:pt x="308" y="2818"/>
                    <a:pt x="308" y="2818"/>
                  </a:cubicBezTo>
                  <a:lnTo>
                    <a:pt x="336" y="2818"/>
                  </a:lnTo>
                  <a:cubicBezTo>
                    <a:pt x="475" y="2456"/>
                    <a:pt x="698" y="2065"/>
                    <a:pt x="977" y="1758"/>
                  </a:cubicBezTo>
                  <a:cubicBezTo>
                    <a:pt x="2484" y="0"/>
                    <a:pt x="6892" y="558"/>
                    <a:pt x="8761" y="2065"/>
                  </a:cubicBezTo>
                  <a:cubicBezTo>
                    <a:pt x="10574" y="3516"/>
                    <a:pt x="10435" y="6808"/>
                    <a:pt x="7310" y="8063"/>
                  </a:cubicBezTo>
                  <a:cubicBezTo>
                    <a:pt x="4353" y="9291"/>
                    <a:pt x="1396" y="8817"/>
                    <a:pt x="196" y="6864"/>
                  </a:cubicBezTo>
                  <a:lnTo>
                    <a:pt x="196" y="7003"/>
                  </a:lnTo>
                  <a:cubicBezTo>
                    <a:pt x="252" y="7115"/>
                    <a:pt x="280" y="7226"/>
                    <a:pt x="280" y="7310"/>
                  </a:cubicBezTo>
                  <a:cubicBezTo>
                    <a:pt x="419" y="7701"/>
                    <a:pt x="894" y="8314"/>
                    <a:pt x="1312" y="8482"/>
                  </a:cubicBezTo>
                  <a:cubicBezTo>
                    <a:pt x="1786" y="8733"/>
                    <a:pt x="2512" y="8928"/>
                    <a:pt x="3070" y="9012"/>
                  </a:cubicBezTo>
                  <a:cubicBezTo>
                    <a:pt x="3237" y="9040"/>
                    <a:pt x="3544" y="9040"/>
                    <a:pt x="3628" y="9179"/>
                  </a:cubicBezTo>
                  <a:cubicBezTo>
                    <a:pt x="3600" y="9235"/>
                    <a:pt x="3544" y="9235"/>
                    <a:pt x="3488" y="9235"/>
                  </a:cubicBezTo>
                  <a:cubicBezTo>
                    <a:pt x="2930" y="9235"/>
                    <a:pt x="2623" y="9179"/>
                    <a:pt x="2065" y="9040"/>
                  </a:cubicBezTo>
                  <a:cubicBezTo>
                    <a:pt x="1647" y="8928"/>
                    <a:pt x="1284" y="8789"/>
                    <a:pt x="977" y="8593"/>
                  </a:cubicBezTo>
                  <a:lnTo>
                    <a:pt x="1005" y="8593"/>
                  </a:lnTo>
                  <a:cubicBezTo>
                    <a:pt x="1452" y="9040"/>
                    <a:pt x="2093" y="9430"/>
                    <a:pt x="2958" y="9626"/>
                  </a:cubicBezTo>
                  <a:cubicBezTo>
                    <a:pt x="3823" y="9849"/>
                    <a:pt x="4883" y="9905"/>
                    <a:pt x="6250" y="9709"/>
                  </a:cubicBezTo>
                  <a:cubicBezTo>
                    <a:pt x="7506" y="9514"/>
                    <a:pt x="8398" y="9235"/>
                    <a:pt x="9096" y="8928"/>
                  </a:cubicBezTo>
                  <a:cubicBezTo>
                    <a:pt x="10017" y="8510"/>
                    <a:pt x="10491" y="8063"/>
                    <a:pt x="10742" y="7673"/>
                  </a:cubicBezTo>
                  <a:cubicBezTo>
                    <a:pt x="10798" y="7561"/>
                    <a:pt x="10881" y="7449"/>
                    <a:pt x="10909" y="7310"/>
                  </a:cubicBezTo>
                  <a:lnTo>
                    <a:pt x="10909" y="7254"/>
                  </a:lnTo>
                  <a:cubicBezTo>
                    <a:pt x="10909" y="7031"/>
                    <a:pt x="11021" y="6668"/>
                    <a:pt x="11049" y="65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flipH="1">
              <a:off x="1604930" y="711928"/>
              <a:ext cx="584771" cy="562731"/>
            </a:xfrm>
            <a:custGeom>
              <a:avLst/>
              <a:gdLst/>
              <a:ahLst/>
              <a:cxnLst/>
              <a:rect l="l" t="t" r="r" b="b"/>
              <a:pathLst>
                <a:path w="8119" h="7813" extrusionOk="0">
                  <a:moveTo>
                    <a:pt x="8119" y="4632"/>
                  </a:moveTo>
                  <a:cubicBezTo>
                    <a:pt x="8007" y="4548"/>
                    <a:pt x="7923" y="4465"/>
                    <a:pt x="7868" y="4325"/>
                  </a:cubicBezTo>
                  <a:cubicBezTo>
                    <a:pt x="7868" y="4325"/>
                    <a:pt x="7868" y="4269"/>
                    <a:pt x="7840" y="4241"/>
                  </a:cubicBezTo>
                  <a:cubicBezTo>
                    <a:pt x="7784" y="4381"/>
                    <a:pt x="7700" y="4492"/>
                    <a:pt x="7644" y="4548"/>
                  </a:cubicBezTo>
                  <a:cubicBezTo>
                    <a:pt x="7142" y="5246"/>
                    <a:pt x="6668" y="5720"/>
                    <a:pt x="5915" y="6166"/>
                  </a:cubicBezTo>
                  <a:cubicBezTo>
                    <a:pt x="5747" y="6278"/>
                    <a:pt x="4994" y="6724"/>
                    <a:pt x="4771" y="6641"/>
                  </a:cubicBezTo>
                  <a:cubicBezTo>
                    <a:pt x="4771" y="6585"/>
                    <a:pt x="4771" y="6585"/>
                    <a:pt x="4855" y="6501"/>
                  </a:cubicBezTo>
                  <a:cubicBezTo>
                    <a:pt x="5329" y="6166"/>
                    <a:pt x="5636" y="6055"/>
                    <a:pt x="6194" y="5636"/>
                  </a:cubicBezTo>
                  <a:cubicBezTo>
                    <a:pt x="6696" y="5301"/>
                    <a:pt x="7003" y="4911"/>
                    <a:pt x="7393" y="4409"/>
                  </a:cubicBezTo>
                  <a:cubicBezTo>
                    <a:pt x="7449" y="4325"/>
                    <a:pt x="7672" y="4074"/>
                    <a:pt x="7672" y="3934"/>
                  </a:cubicBezTo>
                  <a:cubicBezTo>
                    <a:pt x="7700" y="3795"/>
                    <a:pt x="7700" y="3544"/>
                    <a:pt x="7728" y="3404"/>
                  </a:cubicBezTo>
                  <a:lnTo>
                    <a:pt x="7728" y="2958"/>
                  </a:lnTo>
                  <a:cubicBezTo>
                    <a:pt x="7728" y="2818"/>
                    <a:pt x="7840" y="2595"/>
                    <a:pt x="7923" y="2428"/>
                  </a:cubicBezTo>
                  <a:cubicBezTo>
                    <a:pt x="7979" y="2233"/>
                    <a:pt x="8091" y="2009"/>
                    <a:pt x="8063" y="1954"/>
                  </a:cubicBezTo>
                  <a:cubicBezTo>
                    <a:pt x="8063" y="1898"/>
                    <a:pt x="7923" y="1786"/>
                    <a:pt x="7784" y="1702"/>
                  </a:cubicBezTo>
                  <a:cubicBezTo>
                    <a:pt x="7644" y="1591"/>
                    <a:pt x="7533" y="1535"/>
                    <a:pt x="7505" y="1424"/>
                  </a:cubicBezTo>
                  <a:cubicBezTo>
                    <a:pt x="7449" y="1340"/>
                    <a:pt x="7449" y="1172"/>
                    <a:pt x="7449" y="1005"/>
                  </a:cubicBezTo>
                  <a:cubicBezTo>
                    <a:pt x="7449" y="921"/>
                    <a:pt x="7449" y="893"/>
                    <a:pt x="7505" y="838"/>
                  </a:cubicBezTo>
                  <a:cubicBezTo>
                    <a:pt x="7282" y="559"/>
                    <a:pt x="7031" y="280"/>
                    <a:pt x="6808" y="1"/>
                  </a:cubicBezTo>
                  <a:cubicBezTo>
                    <a:pt x="6808" y="308"/>
                    <a:pt x="6668" y="587"/>
                    <a:pt x="6389" y="866"/>
                  </a:cubicBezTo>
                  <a:cubicBezTo>
                    <a:pt x="7505" y="2484"/>
                    <a:pt x="7003" y="5106"/>
                    <a:pt x="4325" y="6194"/>
                  </a:cubicBezTo>
                  <a:cubicBezTo>
                    <a:pt x="3041" y="6724"/>
                    <a:pt x="1730" y="6920"/>
                    <a:pt x="586" y="6864"/>
                  </a:cubicBezTo>
                  <a:cubicBezTo>
                    <a:pt x="1228" y="6920"/>
                    <a:pt x="2288" y="7003"/>
                    <a:pt x="3320" y="6864"/>
                  </a:cubicBezTo>
                  <a:cubicBezTo>
                    <a:pt x="4520" y="6696"/>
                    <a:pt x="4464" y="7310"/>
                    <a:pt x="3767" y="7812"/>
                  </a:cubicBezTo>
                  <a:cubicBezTo>
                    <a:pt x="4715" y="7617"/>
                    <a:pt x="5440" y="7394"/>
                    <a:pt x="6026" y="7115"/>
                  </a:cubicBezTo>
                  <a:cubicBezTo>
                    <a:pt x="6947" y="6696"/>
                    <a:pt x="7421" y="6222"/>
                    <a:pt x="7672" y="5859"/>
                  </a:cubicBezTo>
                  <a:cubicBezTo>
                    <a:pt x="7728" y="5748"/>
                    <a:pt x="7812" y="5608"/>
                    <a:pt x="7840" y="5469"/>
                  </a:cubicBezTo>
                  <a:lnTo>
                    <a:pt x="7840" y="5441"/>
                  </a:lnTo>
                  <a:cubicBezTo>
                    <a:pt x="7979" y="5162"/>
                    <a:pt x="8091" y="4799"/>
                    <a:pt x="8119" y="4632"/>
                  </a:cubicBezTo>
                  <a:close/>
                  <a:moveTo>
                    <a:pt x="0" y="6836"/>
                  </a:moveTo>
                  <a:lnTo>
                    <a:pt x="0" y="68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flipH="1">
              <a:off x="981971" y="4182289"/>
              <a:ext cx="303513" cy="550631"/>
            </a:xfrm>
            <a:custGeom>
              <a:avLst/>
              <a:gdLst/>
              <a:ahLst/>
              <a:cxnLst/>
              <a:rect l="l" t="t" r="r" b="b"/>
              <a:pathLst>
                <a:path w="4214" h="7645" extrusionOk="0">
                  <a:moveTo>
                    <a:pt x="3767" y="0"/>
                  </a:moveTo>
                  <a:cubicBezTo>
                    <a:pt x="3795" y="1144"/>
                    <a:pt x="3934" y="5413"/>
                    <a:pt x="3181" y="6333"/>
                  </a:cubicBezTo>
                  <a:cubicBezTo>
                    <a:pt x="2400" y="7254"/>
                    <a:pt x="559" y="7254"/>
                    <a:pt x="1" y="7254"/>
                  </a:cubicBezTo>
                  <a:cubicBezTo>
                    <a:pt x="29" y="7366"/>
                    <a:pt x="140" y="7505"/>
                    <a:pt x="336" y="7533"/>
                  </a:cubicBezTo>
                  <a:cubicBezTo>
                    <a:pt x="587" y="7617"/>
                    <a:pt x="977" y="7645"/>
                    <a:pt x="1312" y="7617"/>
                  </a:cubicBezTo>
                  <a:cubicBezTo>
                    <a:pt x="1591" y="7617"/>
                    <a:pt x="1870" y="7533"/>
                    <a:pt x="2121" y="7422"/>
                  </a:cubicBezTo>
                  <a:cubicBezTo>
                    <a:pt x="2344" y="7338"/>
                    <a:pt x="2512" y="7282"/>
                    <a:pt x="2679" y="7282"/>
                  </a:cubicBezTo>
                  <a:cubicBezTo>
                    <a:pt x="2958" y="7226"/>
                    <a:pt x="3209" y="7198"/>
                    <a:pt x="3404" y="6864"/>
                  </a:cubicBezTo>
                  <a:cubicBezTo>
                    <a:pt x="3432" y="6808"/>
                    <a:pt x="3488" y="6724"/>
                    <a:pt x="3516" y="6696"/>
                  </a:cubicBezTo>
                  <a:cubicBezTo>
                    <a:pt x="3823" y="6166"/>
                    <a:pt x="4213" y="5580"/>
                    <a:pt x="4102" y="4827"/>
                  </a:cubicBezTo>
                  <a:cubicBezTo>
                    <a:pt x="4018" y="4269"/>
                    <a:pt x="4074" y="3906"/>
                    <a:pt x="4102" y="3571"/>
                  </a:cubicBezTo>
                  <a:cubicBezTo>
                    <a:pt x="4130" y="3320"/>
                    <a:pt x="4186" y="3097"/>
                    <a:pt x="4130" y="2874"/>
                  </a:cubicBezTo>
                  <a:cubicBezTo>
                    <a:pt x="4102" y="2651"/>
                    <a:pt x="4102" y="2483"/>
                    <a:pt x="4074" y="2260"/>
                  </a:cubicBezTo>
                  <a:cubicBezTo>
                    <a:pt x="3990" y="1814"/>
                    <a:pt x="3907" y="1367"/>
                    <a:pt x="3962" y="809"/>
                  </a:cubicBezTo>
                  <a:lnTo>
                    <a:pt x="3962" y="782"/>
                  </a:lnTo>
                  <a:cubicBezTo>
                    <a:pt x="4018" y="419"/>
                    <a:pt x="3907" y="168"/>
                    <a:pt x="3767"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flipH="1">
              <a:off x="1016112" y="4162194"/>
              <a:ext cx="347737" cy="534570"/>
            </a:xfrm>
            <a:custGeom>
              <a:avLst/>
              <a:gdLst/>
              <a:ahLst/>
              <a:cxnLst/>
              <a:rect l="l" t="t" r="r" b="b"/>
              <a:pathLst>
                <a:path w="4828" h="7422" extrusionOk="0">
                  <a:moveTo>
                    <a:pt x="949" y="7282"/>
                  </a:moveTo>
                  <a:cubicBezTo>
                    <a:pt x="1145" y="7282"/>
                    <a:pt x="3293" y="7422"/>
                    <a:pt x="4046" y="6501"/>
                  </a:cubicBezTo>
                  <a:cubicBezTo>
                    <a:pt x="4827" y="5552"/>
                    <a:pt x="4604" y="670"/>
                    <a:pt x="4576" y="84"/>
                  </a:cubicBezTo>
                  <a:cubicBezTo>
                    <a:pt x="4576" y="84"/>
                    <a:pt x="4548" y="28"/>
                    <a:pt x="4492" y="28"/>
                  </a:cubicBezTo>
                  <a:lnTo>
                    <a:pt x="4492" y="168"/>
                  </a:lnTo>
                  <a:lnTo>
                    <a:pt x="4548" y="865"/>
                  </a:lnTo>
                  <a:cubicBezTo>
                    <a:pt x="4548" y="1005"/>
                    <a:pt x="4465" y="1228"/>
                    <a:pt x="4437" y="1367"/>
                  </a:cubicBezTo>
                  <a:cubicBezTo>
                    <a:pt x="4409" y="1535"/>
                    <a:pt x="4437" y="1702"/>
                    <a:pt x="4325" y="1842"/>
                  </a:cubicBezTo>
                  <a:cubicBezTo>
                    <a:pt x="4213" y="1842"/>
                    <a:pt x="4186" y="1814"/>
                    <a:pt x="4186" y="1591"/>
                  </a:cubicBezTo>
                  <a:cubicBezTo>
                    <a:pt x="4186" y="1312"/>
                    <a:pt x="4186" y="1367"/>
                    <a:pt x="4269" y="1088"/>
                  </a:cubicBezTo>
                  <a:cubicBezTo>
                    <a:pt x="4297" y="949"/>
                    <a:pt x="4297" y="809"/>
                    <a:pt x="4297" y="670"/>
                  </a:cubicBezTo>
                  <a:lnTo>
                    <a:pt x="4297" y="251"/>
                  </a:lnTo>
                  <a:cubicBezTo>
                    <a:pt x="4297" y="168"/>
                    <a:pt x="4297" y="56"/>
                    <a:pt x="4325" y="0"/>
                  </a:cubicBezTo>
                  <a:lnTo>
                    <a:pt x="4241" y="0"/>
                  </a:lnTo>
                  <a:lnTo>
                    <a:pt x="4241" y="0"/>
                  </a:lnTo>
                  <a:cubicBezTo>
                    <a:pt x="4325" y="335"/>
                    <a:pt x="3739" y="949"/>
                    <a:pt x="3460" y="1144"/>
                  </a:cubicBezTo>
                  <a:cubicBezTo>
                    <a:pt x="3376" y="1200"/>
                    <a:pt x="3349" y="1228"/>
                    <a:pt x="3265" y="1256"/>
                  </a:cubicBezTo>
                  <a:cubicBezTo>
                    <a:pt x="2763" y="1646"/>
                    <a:pt x="2539" y="1619"/>
                    <a:pt x="2093" y="1842"/>
                  </a:cubicBezTo>
                  <a:cubicBezTo>
                    <a:pt x="2009" y="1898"/>
                    <a:pt x="1730" y="2037"/>
                    <a:pt x="1647" y="1953"/>
                  </a:cubicBezTo>
                  <a:cubicBezTo>
                    <a:pt x="1507" y="1814"/>
                    <a:pt x="2149" y="1535"/>
                    <a:pt x="2316" y="1507"/>
                  </a:cubicBezTo>
                  <a:cubicBezTo>
                    <a:pt x="2902" y="1256"/>
                    <a:pt x="3265" y="977"/>
                    <a:pt x="3711" y="558"/>
                  </a:cubicBezTo>
                  <a:cubicBezTo>
                    <a:pt x="3767" y="503"/>
                    <a:pt x="3795" y="447"/>
                    <a:pt x="3851" y="391"/>
                  </a:cubicBezTo>
                  <a:cubicBezTo>
                    <a:pt x="2372" y="1646"/>
                    <a:pt x="642" y="1814"/>
                    <a:pt x="224" y="1814"/>
                  </a:cubicBezTo>
                  <a:cubicBezTo>
                    <a:pt x="168" y="2121"/>
                    <a:pt x="1" y="3320"/>
                    <a:pt x="224" y="4185"/>
                  </a:cubicBezTo>
                  <a:cubicBezTo>
                    <a:pt x="363" y="4771"/>
                    <a:pt x="280" y="5273"/>
                    <a:pt x="224" y="5720"/>
                  </a:cubicBezTo>
                  <a:cubicBezTo>
                    <a:pt x="140" y="6082"/>
                    <a:pt x="112" y="6389"/>
                    <a:pt x="224" y="6640"/>
                  </a:cubicBezTo>
                  <a:cubicBezTo>
                    <a:pt x="391" y="7059"/>
                    <a:pt x="866" y="7254"/>
                    <a:pt x="949" y="728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flipH="1">
              <a:off x="2129351" y="4240558"/>
              <a:ext cx="478318" cy="420050"/>
            </a:xfrm>
            <a:custGeom>
              <a:avLst/>
              <a:gdLst/>
              <a:ahLst/>
              <a:cxnLst/>
              <a:rect l="l" t="t" r="r" b="b"/>
              <a:pathLst>
                <a:path w="6641" h="5832" extrusionOk="0">
                  <a:moveTo>
                    <a:pt x="6389" y="0"/>
                  </a:moveTo>
                  <a:cubicBezTo>
                    <a:pt x="6082" y="586"/>
                    <a:pt x="5496" y="1395"/>
                    <a:pt x="4799" y="2149"/>
                  </a:cubicBezTo>
                  <a:cubicBezTo>
                    <a:pt x="3767" y="3320"/>
                    <a:pt x="2595" y="4464"/>
                    <a:pt x="1953" y="4911"/>
                  </a:cubicBezTo>
                  <a:cubicBezTo>
                    <a:pt x="1116" y="5497"/>
                    <a:pt x="391" y="5245"/>
                    <a:pt x="0" y="5078"/>
                  </a:cubicBezTo>
                  <a:cubicBezTo>
                    <a:pt x="112" y="5329"/>
                    <a:pt x="391" y="5720"/>
                    <a:pt x="1060" y="5776"/>
                  </a:cubicBezTo>
                  <a:cubicBezTo>
                    <a:pt x="1618" y="5831"/>
                    <a:pt x="2009" y="5831"/>
                    <a:pt x="2232" y="5664"/>
                  </a:cubicBezTo>
                  <a:cubicBezTo>
                    <a:pt x="2483" y="5580"/>
                    <a:pt x="2651" y="5357"/>
                    <a:pt x="2790" y="5078"/>
                  </a:cubicBezTo>
                  <a:cubicBezTo>
                    <a:pt x="2930" y="4743"/>
                    <a:pt x="3181" y="4604"/>
                    <a:pt x="3432" y="4464"/>
                  </a:cubicBezTo>
                  <a:cubicBezTo>
                    <a:pt x="3683" y="4325"/>
                    <a:pt x="3906" y="4185"/>
                    <a:pt x="4157" y="3795"/>
                  </a:cubicBezTo>
                  <a:cubicBezTo>
                    <a:pt x="4325" y="3488"/>
                    <a:pt x="4436" y="3265"/>
                    <a:pt x="4464" y="3069"/>
                  </a:cubicBezTo>
                  <a:cubicBezTo>
                    <a:pt x="4576" y="2735"/>
                    <a:pt x="4687" y="2511"/>
                    <a:pt x="5106" y="2121"/>
                  </a:cubicBezTo>
                  <a:cubicBezTo>
                    <a:pt x="5161" y="2037"/>
                    <a:pt x="5273" y="1981"/>
                    <a:pt x="5357" y="1870"/>
                  </a:cubicBezTo>
                  <a:cubicBezTo>
                    <a:pt x="5971" y="1340"/>
                    <a:pt x="6640" y="810"/>
                    <a:pt x="6389"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flipH="1">
              <a:off x="1815890" y="2574739"/>
              <a:ext cx="299480" cy="293430"/>
            </a:xfrm>
            <a:custGeom>
              <a:avLst/>
              <a:gdLst/>
              <a:ahLst/>
              <a:cxnLst/>
              <a:rect l="l" t="t" r="r" b="b"/>
              <a:pathLst>
                <a:path w="4158" h="4074" extrusionOk="0">
                  <a:moveTo>
                    <a:pt x="3823" y="1200"/>
                  </a:moveTo>
                  <a:cubicBezTo>
                    <a:pt x="3544" y="1228"/>
                    <a:pt x="3181" y="1228"/>
                    <a:pt x="3014" y="1200"/>
                  </a:cubicBezTo>
                  <a:cubicBezTo>
                    <a:pt x="2874" y="1200"/>
                    <a:pt x="2707" y="1088"/>
                    <a:pt x="2874" y="977"/>
                  </a:cubicBezTo>
                  <a:cubicBezTo>
                    <a:pt x="3014" y="921"/>
                    <a:pt x="3683" y="949"/>
                    <a:pt x="4129" y="837"/>
                  </a:cubicBezTo>
                  <a:lnTo>
                    <a:pt x="4157" y="837"/>
                  </a:lnTo>
                  <a:lnTo>
                    <a:pt x="4157" y="837"/>
                  </a:lnTo>
                  <a:cubicBezTo>
                    <a:pt x="3655" y="558"/>
                    <a:pt x="3209" y="279"/>
                    <a:pt x="2874" y="0"/>
                  </a:cubicBezTo>
                  <a:cubicBezTo>
                    <a:pt x="2344" y="56"/>
                    <a:pt x="1507" y="140"/>
                    <a:pt x="670" y="140"/>
                  </a:cubicBezTo>
                  <a:cubicBezTo>
                    <a:pt x="586" y="140"/>
                    <a:pt x="0" y="279"/>
                    <a:pt x="279" y="698"/>
                  </a:cubicBezTo>
                  <a:cubicBezTo>
                    <a:pt x="307" y="725"/>
                    <a:pt x="307" y="753"/>
                    <a:pt x="363" y="753"/>
                  </a:cubicBezTo>
                  <a:cubicBezTo>
                    <a:pt x="531" y="809"/>
                    <a:pt x="642" y="921"/>
                    <a:pt x="809" y="949"/>
                  </a:cubicBezTo>
                  <a:cubicBezTo>
                    <a:pt x="1200" y="1004"/>
                    <a:pt x="1619" y="725"/>
                    <a:pt x="2037" y="586"/>
                  </a:cubicBezTo>
                  <a:cubicBezTo>
                    <a:pt x="2232" y="530"/>
                    <a:pt x="2483" y="446"/>
                    <a:pt x="2651" y="558"/>
                  </a:cubicBezTo>
                  <a:cubicBezTo>
                    <a:pt x="2651" y="725"/>
                    <a:pt x="2372" y="725"/>
                    <a:pt x="2232" y="753"/>
                  </a:cubicBezTo>
                  <a:cubicBezTo>
                    <a:pt x="1674" y="949"/>
                    <a:pt x="1507" y="1228"/>
                    <a:pt x="809" y="1144"/>
                  </a:cubicBezTo>
                  <a:cubicBezTo>
                    <a:pt x="1061" y="1395"/>
                    <a:pt x="1228" y="1618"/>
                    <a:pt x="1144" y="2093"/>
                  </a:cubicBezTo>
                  <a:cubicBezTo>
                    <a:pt x="1144" y="2148"/>
                    <a:pt x="1116" y="2260"/>
                    <a:pt x="1116" y="2344"/>
                  </a:cubicBezTo>
                  <a:cubicBezTo>
                    <a:pt x="1591" y="1953"/>
                    <a:pt x="2316" y="1535"/>
                    <a:pt x="2483" y="1507"/>
                  </a:cubicBezTo>
                  <a:cubicBezTo>
                    <a:pt x="2567" y="1674"/>
                    <a:pt x="2232" y="1869"/>
                    <a:pt x="2149" y="1953"/>
                  </a:cubicBezTo>
                  <a:cubicBezTo>
                    <a:pt x="1814" y="2148"/>
                    <a:pt x="1395" y="2427"/>
                    <a:pt x="1116" y="2651"/>
                  </a:cubicBezTo>
                  <a:cubicBezTo>
                    <a:pt x="837" y="2902"/>
                    <a:pt x="949" y="2846"/>
                    <a:pt x="782" y="2957"/>
                  </a:cubicBezTo>
                  <a:cubicBezTo>
                    <a:pt x="782" y="2985"/>
                    <a:pt x="809" y="3041"/>
                    <a:pt x="893" y="3097"/>
                  </a:cubicBezTo>
                  <a:cubicBezTo>
                    <a:pt x="1116" y="3236"/>
                    <a:pt x="1256" y="3376"/>
                    <a:pt x="1367" y="3543"/>
                  </a:cubicBezTo>
                  <a:cubicBezTo>
                    <a:pt x="1451" y="3711"/>
                    <a:pt x="1479" y="3850"/>
                    <a:pt x="1479" y="3962"/>
                  </a:cubicBezTo>
                  <a:cubicBezTo>
                    <a:pt x="1535" y="4018"/>
                    <a:pt x="1646" y="4018"/>
                    <a:pt x="1730" y="4073"/>
                  </a:cubicBezTo>
                  <a:cubicBezTo>
                    <a:pt x="1870" y="3627"/>
                    <a:pt x="2428" y="2595"/>
                    <a:pt x="3823" y="12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flipH="1">
              <a:off x="1683290" y="2649070"/>
              <a:ext cx="295447" cy="325625"/>
            </a:xfrm>
            <a:custGeom>
              <a:avLst/>
              <a:gdLst/>
              <a:ahLst/>
              <a:cxnLst/>
              <a:rect l="l" t="t" r="r" b="b"/>
              <a:pathLst>
                <a:path w="4102" h="4521" extrusionOk="0">
                  <a:moveTo>
                    <a:pt x="4102" y="726"/>
                  </a:moveTo>
                  <a:cubicBezTo>
                    <a:pt x="3962" y="642"/>
                    <a:pt x="3795" y="614"/>
                    <a:pt x="3655" y="530"/>
                  </a:cubicBezTo>
                  <a:cubicBezTo>
                    <a:pt x="3600" y="949"/>
                    <a:pt x="2539" y="1423"/>
                    <a:pt x="2260" y="1646"/>
                  </a:cubicBezTo>
                  <a:cubicBezTo>
                    <a:pt x="2205" y="1730"/>
                    <a:pt x="1814" y="2065"/>
                    <a:pt x="1786" y="1898"/>
                  </a:cubicBezTo>
                  <a:cubicBezTo>
                    <a:pt x="1786" y="1814"/>
                    <a:pt x="1981" y="1591"/>
                    <a:pt x="2037" y="1507"/>
                  </a:cubicBezTo>
                  <a:cubicBezTo>
                    <a:pt x="2149" y="1395"/>
                    <a:pt x="2511" y="1172"/>
                    <a:pt x="2679" y="1088"/>
                  </a:cubicBezTo>
                  <a:cubicBezTo>
                    <a:pt x="2846" y="977"/>
                    <a:pt x="3069" y="893"/>
                    <a:pt x="3209" y="782"/>
                  </a:cubicBezTo>
                  <a:cubicBezTo>
                    <a:pt x="3376" y="642"/>
                    <a:pt x="3432" y="586"/>
                    <a:pt x="3516" y="503"/>
                  </a:cubicBezTo>
                  <a:cubicBezTo>
                    <a:pt x="3181" y="363"/>
                    <a:pt x="2846" y="196"/>
                    <a:pt x="2539" y="0"/>
                  </a:cubicBezTo>
                  <a:cubicBezTo>
                    <a:pt x="726" y="1674"/>
                    <a:pt x="168" y="2902"/>
                    <a:pt x="28" y="3320"/>
                  </a:cubicBezTo>
                  <a:lnTo>
                    <a:pt x="28" y="3348"/>
                  </a:lnTo>
                  <a:lnTo>
                    <a:pt x="28" y="3348"/>
                  </a:lnTo>
                  <a:cubicBezTo>
                    <a:pt x="1" y="3432"/>
                    <a:pt x="1" y="3460"/>
                    <a:pt x="1" y="3488"/>
                  </a:cubicBezTo>
                  <a:cubicBezTo>
                    <a:pt x="28" y="3711"/>
                    <a:pt x="112" y="3878"/>
                    <a:pt x="196" y="4102"/>
                  </a:cubicBezTo>
                  <a:lnTo>
                    <a:pt x="196" y="4046"/>
                  </a:lnTo>
                  <a:cubicBezTo>
                    <a:pt x="307" y="3488"/>
                    <a:pt x="614" y="3292"/>
                    <a:pt x="977" y="2902"/>
                  </a:cubicBezTo>
                  <a:cubicBezTo>
                    <a:pt x="1172" y="2623"/>
                    <a:pt x="1396" y="2595"/>
                    <a:pt x="1284" y="2846"/>
                  </a:cubicBezTo>
                  <a:cubicBezTo>
                    <a:pt x="1172" y="3153"/>
                    <a:pt x="698" y="3488"/>
                    <a:pt x="531" y="3962"/>
                  </a:cubicBezTo>
                  <a:cubicBezTo>
                    <a:pt x="447" y="4102"/>
                    <a:pt x="475" y="4297"/>
                    <a:pt x="447" y="4436"/>
                  </a:cubicBezTo>
                  <a:cubicBezTo>
                    <a:pt x="447" y="4464"/>
                    <a:pt x="475" y="4464"/>
                    <a:pt x="475" y="4520"/>
                  </a:cubicBezTo>
                  <a:cubicBezTo>
                    <a:pt x="921" y="3683"/>
                    <a:pt x="1535" y="2986"/>
                    <a:pt x="2205" y="2344"/>
                  </a:cubicBezTo>
                  <a:cubicBezTo>
                    <a:pt x="2679" y="1646"/>
                    <a:pt x="3404" y="1144"/>
                    <a:pt x="4102" y="7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flipH="1">
              <a:off x="1299468" y="2697255"/>
              <a:ext cx="641095" cy="874239"/>
            </a:xfrm>
            <a:custGeom>
              <a:avLst/>
              <a:gdLst/>
              <a:ahLst/>
              <a:cxnLst/>
              <a:rect l="l" t="t" r="r" b="b"/>
              <a:pathLst>
                <a:path w="8901" h="12138" extrusionOk="0">
                  <a:moveTo>
                    <a:pt x="1" y="3991"/>
                  </a:moveTo>
                  <a:cubicBezTo>
                    <a:pt x="84" y="4186"/>
                    <a:pt x="475" y="5106"/>
                    <a:pt x="559" y="6139"/>
                  </a:cubicBezTo>
                  <a:cubicBezTo>
                    <a:pt x="587" y="6027"/>
                    <a:pt x="614" y="5971"/>
                    <a:pt x="642" y="5943"/>
                  </a:cubicBezTo>
                  <a:cubicBezTo>
                    <a:pt x="726" y="5776"/>
                    <a:pt x="810" y="5553"/>
                    <a:pt x="921" y="5385"/>
                  </a:cubicBezTo>
                  <a:cubicBezTo>
                    <a:pt x="1005" y="5246"/>
                    <a:pt x="1061" y="4939"/>
                    <a:pt x="1284" y="4939"/>
                  </a:cubicBezTo>
                  <a:cubicBezTo>
                    <a:pt x="1368" y="5218"/>
                    <a:pt x="782" y="6250"/>
                    <a:pt x="614" y="6669"/>
                  </a:cubicBezTo>
                  <a:cubicBezTo>
                    <a:pt x="614" y="6697"/>
                    <a:pt x="587" y="6808"/>
                    <a:pt x="531" y="6920"/>
                  </a:cubicBezTo>
                  <a:cubicBezTo>
                    <a:pt x="475" y="8064"/>
                    <a:pt x="670" y="8371"/>
                    <a:pt x="1089" y="8984"/>
                  </a:cubicBezTo>
                  <a:cubicBezTo>
                    <a:pt x="1172" y="9040"/>
                    <a:pt x="1200" y="9152"/>
                    <a:pt x="1284" y="9208"/>
                  </a:cubicBezTo>
                  <a:cubicBezTo>
                    <a:pt x="1647" y="9710"/>
                    <a:pt x="2037" y="10017"/>
                    <a:pt x="2679" y="10324"/>
                  </a:cubicBezTo>
                  <a:cubicBezTo>
                    <a:pt x="2763" y="10407"/>
                    <a:pt x="3404" y="10742"/>
                    <a:pt x="3265" y="10826"/>
                  </a:cubicBezTo>
                  <a:cubicBezTo>
                    <a:pt x="3125" y="10965"/>
                    <a:pt x="1870" y="10156"/>
                    <a:pt x="1730" y="10045"/>
                  </a:cubicBezTo>
                  <a:lnTo>
                    <a:pt x="1619" y="9933"/>
                  </a:lnTo>
                  <a:cubicBezTo>
                    <a:pt x="1647" y="10073"/>
                    <a:pt x="1702" y="10268"/>
                    <a:pt x="1730" y="10407"/>
                  </a:cubicBezTo>
                  <a:cubicBezTo>
                    <a:pt x="1842" y="10993"/>
                    <a:pt x="1981" y="11579"/>
                    <a:pt x="2456" y="12025"/>
                  </a:cubicBezTo>
                  <a:cubicBezTo>
                    <a:pt x="2567" y="11886"/>
                    <a:pt x="2818" y="11719"/>
                    <a:pt x="3404" y="11579"/>
                  </a:cubicBezTo>
                  <a:cubicBezTo>
                    <a:pt x="3962" y="11440"/>
                    <a:pt x="4632" y="11328"/>
                    <a:pt x="5246" y="11440"/>
                  </a:cubicBezTo>
                  <a:cubicBezTo>
                    <a:pt x="5748" y="11523"/>
                    <a:pt x="6166" y="11719"/>
                    <a:pt x="6529" y="12137"/>
                  </a:cubicBezTo>
                  <a:cubicBezTo>
                    <a:pt x="7505" y="12081"/>
                    <a:pt x="8482" y="11523"/>
                    <a:pt x="8677" y="11412"/>
                  </a:cubicBezTo>
                  <a:cubicBezTo>
                    <a:pt x="8733" y="11244"/>
                    <a:pt x="8900" y="10463"/>
                    <a:pt x="8398" y="9766"/>
                  </a:cubicBezTo>
                  <a:cubicBezTo>
                    <a:pt x="8203" y="9877"/>
                    <a:pt x="8175" y="10212"/>
                    <a:pt x="7561" y="10463"/>
                  </a:cubicBezTo>
                  <a:cubicBezTo>
                    <a:pt x="7143" y="10603"/>
                    <a:pt x="6585" y="10993"/>
                    <a:pt x="6334" y="10882"/>
                  </a:cubicBezTo>
                  <a:cubicBezTo>
                    <a:pt x="6334" y="10742"/>
                    <a:pt x="6473" y="10714"/>
                    <a:pt x="6585" y="10686"/>
                  </a:cubicBezTo>
                  <a:cubicBezTo>
                    <a:pt x="6864" y="10547"/>
                    <a:pt x="7171" y="10324"/>
                    <a:pt x="7450" y="10212"/>
                  </a:cubicBezTo>
                  <a:cubicBezTo>
                    <a:pt x="7757" y="10073"/>
                    <a:pt x="7784" y="10073"/>
                    <a:pt x="7980" y="9877"/>
                  </a:cubicBezTo>
                  <a:cubicBezTo>
                    <a:pt x="8008" y="9849"/>
                    <a:pt x="8147" y="9654"/>
                    <a:pt x="8287" y="9598"/>
                  </a:cubicBezTo>
                  <a:cubicBezTo>
                    <a:pt x="8036" y="9152"/>
                    <a:pt x="8063" y="8538"/>
                    <a:pt x="8175" y="7841"/>
                  </a:cubicBezTo>
                  <a:cubicBezTo>
                    <a:pt x="8008" y="8092"/>
                    <a:pt x="7784" y="8343"/>
                    <a:pt x="7645" y="8399"/>
                  </a:cubicBezTo>
                  <a:cubicBezTo>
                    <a:pt x="7171" y="8761"/>
                    <a:pt x="7031" y="8957"/>
                    <a:pt x="6362" y="9180"/>
                  </a:cubicBezTo>
                  <a:cubicBezTo>
                    <a:pt x="6027" y="9291"/>
                    <a:pt x="5692" y="9487"/>
                    <a:pt x="5274" y="9487"/>
                  </a:cubicBezTo>
                  <a:cubicBezTo>
                    <a:pt x="5274" y="9319"/>
                    <a:pt x="5525" y="9236"/>
                    <a:pt x="5664" y="9180"/>
                  </a:cubicBezTo>
                  <a:cubicBezTo>
                    <a:pt x="6111" y="8957"/>
                    <a:pt x="6669" y="8789"/>
                    <a:pt x="7031" y="8510"/>
                  </a:cubicBezTo>
                  <a:cubicBezTo>
                    <a:pt x="7171" y="8399"/>
                    <a:pt x="7310" y="8343"/>
                    <a:pt x="7450" y="8231"/>
                  </a:cubicBezTo>
                  <a:cubicBezTo>
                    <a:pt x="7980" y="7813"/>
                    <a:pt x="8119" y="7478"/>
                    <a:pt x="8259" y="7255"/>
                  </a:cubicBezTo>
                  <a:cubicBezTo>
                    <a:pt x="8315" y="6808"/>
                    <a:pt x="8342" y="6362"/>
                    <a:pt x="8315" y="5888"/>
                  </a:cubicBezTo>
                  <a:cubicBezTo>
                    <a:pt x="8287" y="5274"/>
                    <a:pt x="8287" y="4744"/>
                    <a:pt x="8315" y="4186"/>
                  </a:cubicBezTo>
                  <a:cubicBezTo>
                    <a:pt x="8342" y="3572"/>
                    <a:pt x="8398" y="2902"/>
                    <a:pt x="8287" y="2093"/>
                  </a:cubicBezTo>
                  <a:cubicBezTo>
                    <a:pt x="7226" y="1284"/>
                    <a:pt x="5943" y="810"/>
                    <a:pt x="4632" y="308"/>
                  </a:cubicBezTo>
                  <a:cubicBezTo>
                    <a:pt x="4381" y="224"/>
                    <a:pt x="4102" y="113"/>
                    <a:pt x="3823" y="1"/>
                  </a:cubicBezTo>
                  <a:lnTo>
                    <a:pt x="3823" y="1"/>
                  </a:lnTo>
                  <a:cubicBezTo>
                    <a:pt x="3097" y="447"/>
                    <a:pt x="2344" y="977"/>
                    <a:pt x="1702" y="1647"/>
                  </a:cubicBezTo>
                  <a:cubicBezTo>
                    <a:pt x="1033" y="2372"/>
                    <a:pt x="447" y="3126"/>
                    <a:pt x="1" y="39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flipH="1">
              <a:off x="1355713" y="2556661"/>
              <a:ext cx="199005" cy="174877"/>
            </a:xfrm>
            <a:custGeom>
              <a:avLst/>
              <a:gdLst/>
              <a:ahLst/>
              <a:cxnLst/>
              <a:rect l="l" t="t" r="r" b="b"/>
              <a:pathLst>
                <a:path w="2763" h="2428" extrusionOk="0">
                  <a:moveTo>
                    <a:pt x="0" y="1228"/>
                  </a:moveTo>
                  <a:cubicBezTo>
                    <a:pt x="921" y="1590"/>
                    <a:pt x="1842" y="1953"/>
                    <a:pt x="2734" y="2427"/>
                  </a:cubicBezTo>
                  <a:lnTo>
                    <a:pt x="2734" y="2065"/>
                  </a:lnTo>
                  <a:cubicBezTo>
                    <a:pt x="2734" y="1479"/>
                    <a:pt x="2762" y="1032"/>
                    <a:pt x="2316" y="0"/>
                  </a:cubicBezTo>
                  <a:cubicBezTo>
                    <a:pt x="2037" y="223"/>
                    <a:pt x="1507" y="474"/>
                    <a:pt x="921" y="781"/>
                  </a:cubicBezTo>
                  <a:cubicBezTo>
                    <a:pt x="586" y="921"/>
                    <a:pt x="307" y="1060"/>
                    <a:pt x="0" y="12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flipH="1">
              <a:off x="2107243" y="2592818"/>
              <a:ext cx="713480" cy="966575"/>
            </a:xfrm>
            <a:custGeom>
              <a:avLst/>
              <a:gdLst/>
              <a:ahLst/>
              <a:cxnLst/>
              <a:rect l="l" t="t" r="r" b="b"/>
              <a:pathLst>
                <a:path w="9906" h="13420" extrusionOk="0">
                  <a:moveTo>
                    <a:pt x="4465" y="0"/>
                  </a:moveTo>
                  <a:cubicBezTo>
                    <a:pt x="4325" y="28"/>
                    <a:pt x="4158" y="56"/>
                    <a:pt x="4018" y="140"/>
                  </a:cubicBezTo>
                  <a:cubicBezTo>
                    <a:pt x="3516" y="279"/>
                    <a:pt x="3042" y="391"/>
                    <a:pt x="2595" y="530"/>
                  </a:cubicBezTo>
                  <a:lnTo>
                    <a:pt x="2595" y="558"/>
                  </a:lnTo>
                  <a:cubicBezTo>
                    <a:pt x="2344" y="2344"/>
                    <a:pt x="1703" y="3488"/>
                    <a:pt x="1145" y="4492"/>
                  </a:cubicBezTo>
                  <a:cubicBezTo>
                    <a:pt x="810" y="5162"/>
                    <a:pt x="447" y="5747"/>
                    <a:pt x="308" y="6417"/>
                  </a:cubicBezTo>
                  <a:cubicBezTo>
                    <a:pt x="112" y="7366"/>
                    <a:pt x="252" y="7840"/>
                    <a:pt x="391" y="8286"/>
                  </a:cubicBezTo>
                  <a:cubicBezTo>
                    <a:pt x="419" y="8426"/>
                    <a:pt x="447" y="8537"/>
                    <a:pt x="503" y="8677"/>
                  </a:cubicBezTo>
                  <a:lnTo>
                    <a:pt x="1061" y="9653"/>
                  </a:lnTo>
                  <a:cubicBezTo>
                    <a:pt x="1201" y="9876"/>
                    <a:pt x="1312" y="10016"/>
                    <a:pt x="1284" y="10239"/>
                  </a:cubicBezTo>
                  <a:lnTo>
                    <a:pt x="1228" y="10239"/>
                  </a:lnTo>
                  <a:cubicBezTo>
                    <a:pt x="1061" y="10239"/>
                    <a:pt x="949" y="9960"/>
                    <a:pt x="838" y="9876"/>
                  </a:cubicBezTo>
                  <a:cubicBezTo>
                    <a:pt x="810" y="9793"/>
                    <a:pt x="670" y="9625"/>
                    <a:pt x="559" y="9402"/>
                  </a:cubicBezTo>
                  <a:cubicBezTo>
                    <a:pt x="559" y="9486"/>
                    <a:pt x="559" y="9542"/>
                    <a:pt x="531" y="9653"/>
                  </a:cubicBezTo>
                  <a:cubicBezTo>
                    <a:pt x="447" y="10100"/>
                    <a:pt x="364" y="10434"/>
                    <a:pt x="252" y="10713"/>
                  </a:cubicBezTo>
                  <a:cubicBezTo>
                    <a:pt x="112" y="11132"/>
                    <a:pt x="1" y="11439"/>
                    <a:pt x="168" y="12136"/>
                  </a:cubicBezTo>
                  <a:cubicBezTo>
                    <a:pt x="252" y="12359"/>
                    <a:pt x="252" y="12583"/>
                    <a:pt x="252" y="12750"/>
                  </a:cubicBezTo>
                  <a:cubicBezTo>
                    <a:pt x="447" y="12694"/>
                    <a:pt x="810" y="12611"/>
                    <a:pt x="1424" y="12722"/>
                  </a:cubicBezTo>
                  <a:cubicBezTo>
                    <a:pt x="2093" y="12834"/>
                    <a:pt x="2623" y="12945"/>
                    <a:pt x="2958" y="13169"/>
                  </a:cubicBezTo>
                  <a:cubicBezTo>
                    <a:pt x="3042" y="13252"/>
                    <a:pt x="3153" y="13308"/>
                    <a:pt x="3209" y="13392"/>
                  </a:cubicBezTo>
                  <a:cubicBezTo>
                    <a:pt x="3237" y="13392"/>
                    <a:pt x="3237" y="13364"/>
                    <a:pt x="3293" y="13364"/>
                  </a:cubicBezTo>
                  <a:cubicBezTo>
                    <a:pt x="4493" y="13420"/>
                    <a:pt x="5385" y="12862"/>
                    <a:pt x="5720" y="12555"/>
                  </a:cubicBezTo>
                  <a:cubicBezTo>
                    <a:pt x="5553" y="12443"/>
                    <a:pt x="5106" y="12387"/>
                    <a:pt x="4855" y="12304"/>
                  </a:cubicBezTo>
                  <a:cubicBezTo>
                    <a:pt x="4688" y="12276"/>
                    <a:pt x="4576" y="12248"/>
                    <a:pt x="4437" y="12164"/>
                  </a:cubicBezTo>
                  <a:cubicBezTo>
                    <a:pt x="4297" y="12108"/>
                    <a:pt x="4102" y="12053"/>
                    <a:pt x="4102" y="11885"/>
                  </a:cubicBezTo>
                  <a:cubicBezTo>
                    <a:pt x="4102" y="11885"/>
                    <a:pt x="4074" y="11829"/>
                    <a:pt x="4269" y="11857"/>
                  </a:cubicBezTo>
                  <a:lnTo>
                    <a:pt x="4744" y="11997"/>
                  </a:lnTo>
                  <a:cubicBezTo>
                    <a:pt x="5023" y="12053"/>
                    <a:pt x="5692" y="12192"/>
                    <a:pt x="5888" y="12387"/>
                  </a:cubicBezTo>
                  <a:cubicBezTo>
                    <a:pt x="5971" y="12304"/>
                    <a:pt x="6139" y="11997"/>
                    <a:pt x="6278" y="11439"/>
                  </a:cubicBezTo>
                  <a:cubicBezTo>
                    <a:pt x="6278" y="11411"/>
                    <a:pt x="6306" y="11411"/>
                    <a:pt x="6306" y="11355"/>
                  </a:cubicBezTo>
                  <a:cubicBezTo>
                    <a:pt x="5860" y="11550"/>
                    <a:pt x="5330" y="11578"/>
                    <a:pt x="4883" y="11495"/>
                  </a:cubicBezTo>
                  <a:cubicBezTo>
                    <a:pt x="4716" y="11467"/>
                    <a:pt x="4214" y="11355"/>
                    <a:pt x="4074" y="11299"/>
                  </a:cubicBezTo>
                  <a:cubicBezTo>
                    <a:pt x="4046" y="11271"/>
                    <a:pt x="3990" y="11188"/>
                    <a:pt x="4046" y="11132"/>
                  </a:cubicBezTo>
                  <a:cubicBezTo>
                    <a:pt x="4074" y="11076"/>
                    <a:pt x="4214" y="11132"/>
                    <a:pt x="4269" y="11132"/>
                  </a:cubicBezTo>
                  <a:cubicBezTo>
                    <a:pt x="4772" y="11216"/>
                    <a:pt x="4967" y="11327"/>
                    <a:pt x="5609" y="11271"/>
                  </a:cubicBezTo>
                  <a:cubicBezTo>
                    <a:pt x="6418" y="11160"/>
                    <a:pt x="6641" y="10881"/>
                    <a:pt x="6836" y="10713"/>
                  </a:cubicBezTo>
                  <a:cubicBezTo>
                    <a:pt x="7115" y="10434"/>
                    <a:pt x="7394" y="10016"/>
                    <a:pt x="7394" y="9067"/>
                  </a:cubicBezTo>
                  <a:cubicBezTo>
                    <a:pt x="7394" y="8900"/>
                    <a:pt x="7422" y="8761"/>
                    <a:pt x="7422" y="8621"/>
                  </a:cubicBezTo>
                  <a:lnTo>
                    <a:pt x="6948" y="9123"/>
                  </a:lnTo>
                  <a:cubicBezTo>
                    <a:pt x="6697" y="9346"/>
                    <a:pt x="5888" y="10100"/>
                    <a:pt x="5497" y="9932"/>
                  </a:cubicBezTo>
                  <a:cubicBezTo>
                    <a:pt x="5330" y="9876"/>
                    <a:pt x="5692" y="9737"/>
                    <a:pt x="5748" y="9681"/>
                  </a:cubicBezTo>
                  <a:cubicBezTo>
                    <a:pt x="5888" y="9625"/>
                    <a:pt x="5999" y="9542"/>
                    <a:pt x="6111" y="9486"/>
                  </a:cubicBezTo>
                  <a:cubicBezTo>
                    <a:pt x="6250" y="9374"/>
                    <a:pt x="6306" y="9318"/>
                    <a:pt x="6390" y="9207"/>
                  </a:cubicBezTo>
                  <a:cubicBezTo>
                    <a:pt x="6473" y="9095"/>
                    <a:pt x="6585" y="9039"/>
                    <a:pt x="6697" y="8928"/>
                  </a:cubicBezTo>
                  <a:cubicBezTo>
                    <a:pt x="6808" y="8816"/>
                    <a:pt x="7199" y="8482"/>
                    <a:pt x="7255" y="8370"/>
                  </a:cubicBezTo>
                  <a:cubicBezTo>
                    <a:pt x="6864" y="8426"/>
                    <a:pt x="6446" y="8677"/>
                    <a:pt x="6055" y="8816"/>
                  </a:cubicBezTo>
                  <a:cubicBezTo>
                    <a:pt x="5832" y="8900"/>
                    <a:pt x="4883" y="9039"/>
                    <a:pt x="4604" y="8984"/>
                  </a:cubicBezTo>
                  <a:cubicBezTo>
                    <a:pt x="4604" y="8900"/>
                    <a:pt x="4660" y="8844"/>
                    <a:pt x="4772" y="8816"/>
                  </a:cubicBezTo>
                  <a:cubicBezTo>
                    <a:pt x="5023" y="8761"/>
                    <a:pt x="5357" y="8705"/>
                    <a:pt x="5636" y="8649"/>
                  </a:cubicBezTo>
                  <a:cubicBezTo>
                    <a:pt x="6055" y="8537"/>
                    <a:pt x="6306" y="8398"/>
                    <a:pt x="6669" y="8258"/>
                  </a:cubicBezTo>
                  <a:cubicBezTo>
                    <a:pt x="7031" y="8119"/>
                    <a:pt x="7338" y="8007"/>
                    <a:pt x="7673" y="7840"/>
                  </a:cubicBezTo>
                  <a:cubicBezTo>
                    <a:pt x="7757" y="7812"/>
                    <a:pt x="7840" y="7784"/>
                    <a:pt x="7924" y="7700"/>
                  </a:cubicBezTo>
                  <a:cubicBezTo>
                    <a:pt x="8064" y="7561"/>
                    <a:pt x="8231" y="7421"/>
                    <a:pt x="8398" y="7282"/>
                  </a:cubicBezTo>
                  <a:cubicBezTo>
                    <a:pt x="8901" y="6891"/>
                    <a:pt x="9487" y="6417"/>
                    <a:pt x="9905" y="5413"/>
                  </a:cubicBezTo>
                  <a:cubicBezTo>
                    <a:pt x="9626" y="5608"/>
                    <a:pt x="9459" y="5692"/>
                    <a:pt x="9152" y="5859"/>
                  </a:cubicBezTo>
                  <a:cubicBezTo>
                    <a:pt x="7952" y="6529"/>
                    <a:pt x="7589" y="6305"/>
                    <a:pt x="6641" y="6668"/>
                  </a:cubicBezTo>
                  <a:cubicBezTo>
                    <a:pt x="6111" y="6835"/>
                    <a:pt x="5692" y="7226"/>
                    <a:pt x="5497" y="7170"/>
                  </a:cubicBezTo>
                  <a:cubicBezTo>
                    <a:pt x="5497" y="6947"/>
                    <a:pt x="6167" y="6556"/>
                    <a:pt x="6418" y="6445"/>
                  </a:cubicBezTo>
                  <a:cubicBezTo>
                    <a:pt x="7366" y="6026"/>
                    <a:pt x="7701" y="6305"/>
                    <a:pt x="9487" y="5357"/>
                  </a:cubicBezTo>
                  <a:cubicBezTo>
                    <a:pt x="9626" y="5301"/>
                    <a:pt x="9738" y="5189"/>
                    <a:pt x="9877" y="5162"/>
                  </a:cubicBezTo>
                  <a:cubicBezTo>
                    <a:pt x="9542" y="5022"/>
                    <a:pt x="8956" y="4659"/>
                    <a:pt x="8203" y="4101"/>
                  </a:cubicBezTo>
                  <a:cubicBezTo>
                    <a:pt x="7868" y="4185"/>
                    <a:pt x="7729" y="4101"/>
                    <a:pt x="7422" y="4297"/>
                  </a:cubicBezTo>
                  <a:cubicBezTo>
                    <a:pt x="7031" y="4520"/>
                    <a:pt x="6613" y="4883"/>
                    <a:pt x="6194" y="5078"/>
                  </a:cubicBezTo>
                  <a:cubicBezTo>
                    <a:pt x="5999" y="5162"/>
                    <a:pt x="5636" y="5329"/>
                    <a:pt x="5413" y="5329"/>
                  </a:cubicBezTo>
                  <a:cubicBezTo>
                    <a:pt x="5274" y="5329"/>
                    <a:pt x="5302" y="5273"/>
                    <a:pt x="5330" y="5189"/>
                  </a:cubicBezTo>
                  <a:cubicBezTo>
                    <a:pt x="5441" y="5078"/>
                    <a:pt x="6055" y="4883"/>
                    <a:pt x="6473" y="4604"/>
                  </a:cubicBezTo>
                  <a:cubicBezTo>
                    <a:pt x="6808" y="4352"/>
                    <a:pt x="7366" y="3906"/>
                    <a:pt x="7785" y="3906"/>
                  </a:cubicBezTo>
                  <a:lnTo>
                    <a:pt x="7952" y="3906"/>
                  </a:lnTo>
                  <a:cubicBezTo>
                    <a:pt x="7534" y="3599"/>
                    <a:pt x="7087" y="3209"/>
                    <a:pt x="6613" y="2762"/>
                  </a:cubicBezTo>
                  <a:lnTo>
                    <a:pt x="6613" y="2762"/>
                  </a:lnTo>
                  <a:cubicBezTo>
                    <a:pt x="6585" y="2762"/>
                    <a:pt x="6557" y="2762"/>
                    <a:pt x="6529" y="2706"/>
                  </a:cubicBezTo>
                  <a:cubicBezTo>
                    <a:pt x="6446" y="2679"/>
                    <a:pt x="6418" y="2651"/>
                    <a:pt x="6390" y="2567"/>
                  </a:cubicBezTo>
                  <a:cubicBezTo>
                    <a:pt x="6194" y="2400"/>
                    <a:pt x="5636" y="2790"/>
                    <a:pt x="5134" y="2846"/>
                  </a:cubicBezTo>
                  <a:cubicBezTo>
                    <a:pt x="4855" y="2902"/>
                    <a:pt x="4799" y="2706"/>
                    <a:pt x="4995" y="2651"/>
                  </a:cubicBezTo>
                  <a:cubicBezTo>
                    <a:pt x="5078" y="2623"/>
                    <a:pt x="5274" y="2567"/>
                    <a:pt x="5413" y="2511"/>
                  </a:cubicBezTo>
                  <a:cubicBezTo>
                    <a:pt x="5609" y="2400"/>
                    <a:pt x="5971" y="2232"/>
                    <a:pt x="6194" y="2232"/>
                  </a:cubicBezTo>
                  <a:cubicBezTo>
                    <a:pt x="5581" y="1674"/>
                    <a:pt x="4995" y="893"/>
                    <a:pt x="4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flipH="1">
              <a:off x="2050986" y="2554644"/>
              <a:ext cx="430133" cy="401899"/>
            </a:xfrm>
            <a:custGeom>
              <a:avLst/>
              <a:gdLst/>
              <a:ahLst/>
              <a:cxnLst/>
              <a:rect l="l" t="t" r="r" b="b"/>
              <a:pathLst>
                <a:path w="5972" h="5580" extrusionOk="0">
                  <a:moveTo>
                    <a:pt x="1563" y="0"/>
                  </a:moveTo>
                  <a:lnTo>
                    <a:pt x="1535" y="0"/>
                  </a:lnTo>
                  <a:cubicBezTo>
                    <a:pt x="1005" y="168"/>
                    <a:pt x="475" y="307"/>
                    <a:pt x="1" y="446"/>
                  </a:cubicBezTo>
                  <a:cubicBezTo>
                    <a:pt x="2010" y="3850"/>
                    <a:pt x="4939" y="5385"/>
                    <a:pt x="5413" y="5580"/>
                  </a:cubicBezTo>
                  <a:cubicBezTo>
                    <a:pt x="5860" y="5329"/>
                    <a:pt x="5971" y="4855"/>
                    <a:pt x="5971" y="4687"/>
                  </a:cubicBezTo>
                  <a:cubicBezTo>
                    <a:pt x="5051" y="4073"/>
                    <a:pt x="4241" y="3376"/>
                    <a:pt x="3572" y="2678"/>
                  </a:cubicBezTo>
                  <a:cubicBezTo>
                    <a:pt x="2679" y="1786"/>
                    <a:pt x="2010" y="809"/>
                    <a:pt x="1563"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flipH="1">
              <a:off x="2030889" y="2540527"/>
              <a:ext cx="317558" cy="335637"/>
            </a:xfrm>
            <a:custGeom>
              <a:avLst/>
              <a:gdLst/>
              <a:ahLst/>
              <a:cxnLst/>
              <a:rect l="l" t="t" r="r" b="b"/>
              <a:pathLst>
                <a:path w="4409" h="4660" extrusionOk="0">
                  <a:moveTo>
                    <a:pt x="4129" y="4660"/>
                  </a:moveTo>
                  <a:cubicBezTo>
                    <a:pt x="4157" y="4604"/>
                    <a:pt x="4213" y="4493"/>
                    <a:pt x="4408" y="4493"/>
                  </a:cubicBezTo>
                  <a:cubicBezTo>
                    <a:pt x="4408" y="4381"/>
                    <a:pt x="4352" y="4325"/>
                    <a:pt x="4324" y="4241"/>
                  </a:cubicBezTo>
                  <a:cubicBezTo>
                    <a:pt x="4269" y="4130"/>
                    <a:pt x="4157" y="3990"/>
                    <a:pt x="3934" y="3907"/>
                  </a:cubicBezTo>
                  <a:cubicBezTo>
                    <a:pt x="3906" y="3851"/>
                    <a:pt x="3878" y="3823"/>
                    <a:pt x="3850" y="3823"/>
                  </a:cubicBezTo>
                  <a:cubicBezTo>
                    <a:pt x="3711" y="3795"/>
                    <a:pt x="3488" y="3656"/>
                    <a:pt x="3376" y="3628"/>
                  </a:cubicBezTo>
                  <a:cubicBezTo>
                    <a:pt x="3209" y="3544"/>
                    <a:pt x="3041" y="3488"/>
                    <a:pt x="2874" y="3377"/>
                  </a:cubicBezTo>
                  <a:cubicBezTo>
                    <a:pt x="2623" y="3265"/>
                    <a:pt x="1981" y="2958"/>
                    <a:pt x="2065" y="2679"/>
                  </a:cubicBezTo>
                  <a:cubicBezTo>
                    <a:pt x="2232" y="2679"/>
                    <a:pt x="2372" y="2819"/>
                    <a:pt x="2511" y="2874"/>
                  </a:cubicBezTo>
                  <a:lnTo>
                    <a:pt x="3376" y="3349"/>
                  </a:lnTo>
                  <a:cubicBezTo>
                    <a:pt x="3488" y="3377"/>
                    <a:pt x="3599" y="3488"/>
                    <a:pt x="3711" y="3544"/>
                  </a:cubicBezTo>
                  <a:cubicBezTo>
                    <a:pt x="3739" y="3488"/>
                    <a:pt x="3767" y="3405"/>
                    <a:pt x="3850" y="3293"/>
                  </a:cubicBezTo>
                  <a:cubicBezTo>
                    <a:pt x="3934" y="3153"/>
                    <a:pt x="4045" y="2986"/>
                    <a:pt x="4073" y="2679"/>
                  </a:cubicBezTo>
                  <a:cubicBezTo>
                    <a:pt x="4129" y="2512"/>
                    <a:pt x="4073" y="2372"/>
                    <a:pt x="4045" y="2261"/>
                  </a:cubicBezTo>
                  <a:cubicBezTo>
                    <a:pt x="3850" y="2177"/>
                    <a:pt x="3767" y="1870"/>
                    <a:pt x="3488" y="1731"/>
                  </a:cubicBezTo>
                  <a:cubicBezTo>
                    <a:pt x="3292" y="1675"/>
                    <a:pt x="2651" y="1563"/>
                    <a:pt x="2762" y="1312"/>
                  </a:cubicBezTo>
                  <a:lnTo>
                    <a:pt x="2818" y="1284"/>
                  </a:lnTo>
                  <a:cubicBezTo>
                    <a:pt x="2902" y="1284"/>
                    <a:pt x="3013" y="1312"/>
                    <a:pt x="3041" y="1312"/>
                  </a:cubicBezTo>
                  <a:cubicBezTo>
                    <a:pt x="3097" y="1340"/>
                    <a:pt x="3209" y="1340"/>
                    <a:pt x="3320" y="1340"/>
                  </a:cubicBezTo>
                  <a:lnTo>
                    <a:pt x="3320" y="1340"/>
                  </a:lnTo>
                  <a:cubicBezTo>
                    <a:pt x="3097" y="1033"/>
                    <a:pt x="3181" y="838"/>
                    <a:pt x="3348" y="698"/>
                  </a:cubicBezTo>
                  <a:lnTo>
                    <a:pt x="2734" y="698"/>
                  </a:lnTo>
                  <a:cubicBezTo>
                    <a:pt x="1758" y="698"/>
                    <a:pt x="921" y="587"/>
                    <a:pt x="698" y="419"/>
                  </a:cubicBezTo>
                  <a:cubicBezTo>
                    <a:pt x="670" y="336"/>
                    <a:pt x="586" y="280"/>
                    <a:pt x="530" y="196"/>
                  </a:cubicBezTo>
                  <a:lnTo>
                    <a:pt x="419" y="1"/>
                  </a:lnTo>
                  <a:cubicBezTo>
                    <a:pt x="279" y="57"/>
                    <a:pt x="140" y="85"/>
                    <a:pt x="0" y="140"/>
                  </a:cubicBezTo>
                  <a:cubicBezTo>
                    <a:pt x="112" y="196"/>
                    <a:pt x="251" y="336"/>
                    <a:pt x="279" y="419"/>
                  </a:cubicBezTo>
                  <a:cubicBezTo>
                    <a:pt x="307" y="475"/>
                    <a:pt x="363" y="475"/>
                    <a:pt x="419" y="559"/>
                  </a:cubicBezTo>
                  <a:cubicBezTo>
                    <a:pt x="670" y="782"/>
                    <a:pt x="921" y="1033"/>
                    <a:pt x="1200" y="1256"/>
                  </a:cubicBezTo>
                  <a:cubicBezTo>
                    <a:pt x="1283" y="1312"/>
                    <a:pt x="1395" y="1396"/>
                    <a:pt x="1479" y="1452"/>
                  </a:cubicBezTo>
                  <a:cubicBezTo>
                    <a:pt x="1562" y="1535"/>
                    <a:pt x="2065" y="1758"/>
                    <a:pt x="1953" y="1898"/>
                  </a:cubicBezTo>
                  <a:cubicBezTo>
                    <a:pt x="1786" y="2093"/>
                    <a:pt x="781" y="1312"/>
                    <a:pt x="670" y="1256"/>
                  </a:cubicBezTo>
                  <a:cubicBezTo>
                    <a:pt x="642" y="1256"/>
                    <a:pt x="586" y="1173"/>
                    <a:pt x="530" y="1145"/>
                  </a:cubicBezTo>
                  <a:cubicBezTo>
                    <a:pt x="921" y="1703"/>
                    <a:pt x="1367" y="2289"/>
                    <a:pt x="1897" y="2847"/>
                  </a:cubicBezTo>
                  <a:cubicBezTo>
                    <a:pt x="2539" y="3432"/>
                    <a:pt x="3292" y="4102"/>
                    <a:pt x="4129" y="46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flipH="1">
              <a:off x="1379844" y="2409943"/>
              <a:ext cx="339670" cy="231128"/>
            </a:xfrm>
            <a:custGeom>
              <a:avLst/>
              <a:gdLst/>
              <a:ahLst/>
              <a:cxnLst/>
              <a:rect l="l" t="t" r="r" b="b"/>
              <a:pathLst>
                <a:path w="4716" h="3209" extrusionOk="0">
                  <a:moveTo>
                    <a:pt x="2093" y="754"/>
                  </a:moveTo>
                  <a:cubicBezTo>
                    <a:pt x="1842" y="921"/>
                    <a:pt x="1563" y="1116"/>
                    <a:pt x="1312" y="1312"/>
                  </a:cubicBezTo>
                  <a:lnTo>
                    <a:pt x="1284" y="1340"/>
                  </a:lnTo>
                  <a:lnTo>
                    <a:pt x="1284" y="1340"/>
                  </a:lnTo>
                  <a:cubicBezTo>
                    <a:pt x="1172" y="1423"/>
                    <a:pt x="1061" y="1479"/>
                    <a:pt x="977" y="1591"/>
                  </a:cubicBezTo>
                  <a:cubicBezTo>
                    <a:pt x="614" y="1842"/>
                    <a:pt x="335" y="2093"/>
                    <a:pt x="56" y="2288"/>
                  </a:cubicBezTo>
                  <a:lnTo>
                    <a:pt x="56" y="2288"/>
                  </a:lnTo>
                  <a:lnTo>
                    <a:pt x="56" y="2288"/>
                  </a:lnTo>
                  <a:lnTo>
                    <a:pt x="1" y="2316"/>
                  </a:lnTo>
                  <a:cubicBezTo>
                    <a:pt x="642" y="2651"/>
                    <a:pt x="1312" y="2902"/>
                    <a:pt x="2009" y="3209"/>
                  </a:cubicBezTo>
                  <a:cubicBezTo>
                    <a:pt x="2400" y="2986"/>
                    <a:pt x="2735" y="2818"/>
                    <a:pt x="3069" y="2651"/>
                  </a:cubicBezTo>
                  <a:cubicBezTo>
                    <a:pt x="3767" y="2288"/>
                    <a:pt x="4269" y="2009"/>
                    <a:pt x="4520" y="1814"/>
                  </a:cubicBezTo>
                  <a:cubicBezTo>
                    <a:pt x="4520" y="1814"/>
                    <a:pt x="4520" y="1758"/>
                    <a:pt x="4548" y="1758"/>
                  </a:cubicBezTo>
                  <a:cubicBezTo>
                    <a:pt x="4576" y="1730"/>
                    <a:pt x="4632" y="1702"/>
                    <a:pt x="4632" y="1646"/>
                  </a:cubicBezTo>
                  <a:cubicBezTo>
                    <a:pt x="4688" y="1479"/>
                    <a:pt x="4715" y="1312"/>
                    <a:pt x="4688" y="1144"/>
                  </a:cubicBezTo>
                  <a:lnTo>
                    <a:pt x="4604" y="1144"/>
                  </a:lnTo>
                  <a:cubicBezTo>
                    <a:pt x="3962" y="1284"/>
                    <a:pt x="3125" y="1981"/>
                    <a:pt x="2539" y="2260"/>
                  </a:cubicBezTo>
                  <a:lnTo>
                    <a:pt x="2121" y="2455"/>
                  </a:lnTo>
                  <a:cubicBezTo>
                    <a:pt x="2009" y="2539"/>
                    <a:pt x="1842" y="2679"/>
                    <a:pt x="1702" y="2623"/>
                  </a:cubicBezTo>
                  <a:cubicBezTo>
                    <a:pt x="1674" y="2428"/>
                    <a:pt x="2149" y="2149"/>
                    <a:pt x="2372" y="2037"/>
                  </a:cubicBezTo>
                  <a:cubicBezTo>
                    <a:pt x="2958" y="1730"/>
                    <a:pt x="3711" y="1061"/>
                    <a:pt x="4409" y="921"/>
                  </a:cubicBezTo>
                  <a:cubicBezTo>
                    <a:pt x="4492" y="921"/>
                    <a:pt x="4548" y="893"/>
                    <a:pt x="4660" y="921"/>
                  </a:cubicBezTo>
                  <a:cubicBezTo>
                    <a:pt x="4548" y="586"/>
                    <a:pt x="4381" y="224"/>
                    <a:pt x="4213" y="28"/>
                  </a:cubicBezTo>
                  <a:cubicBezTo>
                    <a:pt x="4213" y="419"/>
                    <a:pt x="3962" y="475"/>
                    <a:pt x="3544" y="726"/>
                  </a:cubicBezTo>
                  <a:cubicBezTo>
                    <a:pt x="2874" y="1144"/>
                    <a:pt x="2874" y="1061"/>
                    <a:pt x="2260" y="1340"/>
                  </a:cubicBezTo>
                  <a:cubicBezTo>
                    <a:pt x="1842" y="1535"/>
                    <a:pt x="1395" y="2009"/>
                    <a:pt x="921" y="2009"/>
                  </a:cubicBezTo>
                  <a:cubicBezTo>
                    <a:pt x="977" y="1898"/>
                    <a:pt x="1033" y="1870"/>
                    <a:pt x="1116" y="1842"/>
                  </a:cubicBezTo>
                  <a:lnTo>
                    <a:pt x="1702" y="1423"/>
                  </a:lnTo>
                  <a:cubicBezTo>
                    <a:pt x="2121" y="1144"/>
                    <a:pt x="2177" y="1144"/>
                    <a:pt x="2595" y="977"/>
                  </a:cubicBezTo>
                  <a:cubicBezTo>
                    <a:pt x="2818" y="865"/>
                    <a:pt x="3767" y="419"/>
                    <a:pt x="3934" y="279"/>
                  </a:cubicBezTo>
                  <a:cubicBezTo>
                    <a:pt x="4018" y="168"/>
                    <a:pt x="4018" y="84"/>
                    <a:pt x="4018" y="0"/>
                  </a:cubicBezTo>
                  <a:cubicBezTo>
                    <a:pt x="3879" y="140"/>
                    <a:pt x="3711" y="307"/>
                    <a:pt x="3488" y="419"/>
                  </a:cubicBezTo>
                  <a:cubicBezTo>
                    <a:pt x="3097" y="558"/>
                    <a:pt x="2679" y="726"/>
                    <a:pt x="2093" y="754"/>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flipH="1">
              <a:off x="2187615" y="4071729"/>
              <a:ext cx="148804" cy="106597"/>
            </a:xfrm>
            <a:custGeom>
              <a:avLst/>
              <a:gdLst/>
              <a:ahLst/>
              <a:cxnLst/>
              <a:rect l="l" t="t" r="r" b="b"/>
              <a:pathLst>
                <a:path w="2066" h="1480" extrusionOk="0">
                  <a:moveTo>
                    <a:pt x="1" y="1480"/>
                  </a:moveTo>
                  <a:cubicBezTo>
                    <a:pt x="1061" y="1368"/>
                    <a:pt x="1758" y="977"/>
                    <a:pt x="1953" y="866"/>
                  </a:cubicBezTo>
                  <a:cubicBezTo>
                    <a:pt x="1953" y="838"/>
                    <a:pt x="1981" y="838"/>
                    <a:pt x="1981" y="810"/>
                  </a:cubicBezTo>
                  <a:cubicBezTo>
                    <a:pt x="2037" y="643"/>
                    <a:pt x="2065" y="252"/>
                    <a:pt x="1814" y="1"/>
                  </a:cubicBezTo>
                  <a:cubicBezTo>
                    <a:pt x="1758" y="308"/>
                    <a:pt x="1619" y="559"/>
                    <a:pt x="1368" y="810"/>
                  </a:cubicBezTo>
                  <a:lnTo>
                    <a:pt x="1368" y="838"/>
                  </a:lnTo>
                  <a:cubicBezTo>
                    <a:pt x="1340" y="922"/>
                    <a:pt x="1284" y="949"/>
                    <a:pt x="1200" y="977"/>
                  </a:cubicBezTo>
                  <a:lnTo>
                    <a:pt x="1200" y="977"/>
                  </a:lnTo>
                  <a:cubicBezTo>
                    <a:pt x="921" y="1145"/>
                    <a:pt x="475" y="1340"/>
                    <a:pt x="1" y="14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flipH="1">
              <a:off x="2235876" y="3919034"/>
              <a:ext cx="375826" cy="251223"/>
            </a:xfrm>
            <a:custGeom>
              <a:avLst/>
              <a:gdLst/>
              <a:ahLst/>
              <a:cxnLst/>
              <a:rect l="l" t="t" r="r" b="b"/>
              <a:pathLst>
                <a:path w="5218" h="3488" extrusionOk="0">
                  <a:moveTo>
                    <a:pt x="2372" y="3488"/>
                  </a:moveTo>
                  <a:lnTo>
                    <a:pt x="2372" y="3488"/>
                  </a:lnTo>
                  <a:cubicBezTo>
                    <a:pt x="2651" y="3488"/>
                    <a:pt x="2902" y="3488"/>
                    <a:pt x="3125" y="3432"/>
                  </a:cubicBezTo>
                  <a:cubicBezTo>
                    <a:pt x="3878" y="3348"/>
                    <a:pt x="4604" y="3125"/>
                    <a:pt x="4994" y="2790"/>
                  </a:cubicBezTo>
                  <a:cubicBezTo>
                    <a:pt x="5022" y="2790"/>
                    <a:pt x="5022" y="2735"/>
                    <a:pt x="5022" y="2735"/>
                  </a:cubicBezTo>
                  <a:cubicBezTo>
                    <a:pt x="5022" y="2177"/>
                    <a:pt x="5217" y="2093"/>
                    <a:pt x="4492" y="1033"/>
                  </a:cubicBezTo>
                  <a:cubicBezTo>
                    <a:pt x="4353" y="865"/>
                    <a:pt x="3990" y="335"/>
                    <a:pt x="3906" y="1"/>
                  </a:cubicBezTo>
                  <a:cubicBezTo>
                    <a:pt x="3348" y="531"/>
                    <a:pt x="2707" y="921"/>
                    <a:pt x="2121" y="1256"/>
                  </a:cubicBezTo>
                  <a:cubicBezTo>
                    <a:pt x="1646" y="1507"/>
                    <a:pt x="1172" y="1702"/>
                    <a:pt x="698" y="1842"/>
                  </a:cubicBezTo>
                  <a:cubicBezTo>
                    <a:pt x="447" y="1926"/>
                    <a:pt x="251" y="1981"/>
                    <a:pt x="0" y="2065"/>
                  </a:cubicBezTo>
                  <a:cubicBezTo>
                    <a:pt x="140" y="2344"/>
                    <a:pt x="307" y="2567"/>
                    <a:pt x="447" y="2790"/>
                  </a:cubicBezTo>
                  <a:cubicBezTo>
                    <a:pt x="614" y="2986"/>
                    <a:pt x="809" y="3181"/>
                    <a:pt x="977" y="3265"/>
                  </a:cubicBezTo>
                  <a:cubicBezTo>
                    <a:pt x="1312" y="3404"/>
                    <a:pt x="1814" y="3488"/>
                    <a:pt x="2372" y="34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flipH="1">
              <a:off x="2153480" y="4154127"/>
              <a:ext cx="484368" cy="482351"/>
            </a:xfrm>
            <a:custGeom>
              <a:avLst/>
              <a:gdLst/>
              <a:ahLst/>
              <a:cxnLst/>
              <a:rect l="l" t="t" r="r" b="b"/>
              <a:pathLst>
                <a:path w="6725" h="6697" extrusionOk="0">
                  <a:moveTo>
                    <a:pt x="335" y="5971"/>
                  </a:moveTo>
                  <a:lnTo>
                    <a:pt x="335" y="5971"/>
                  </a:lnTo>
                  <a:cubicBezTo>
                    <a:pt x="363" y="5971"/>
                    <a:pt x="1228" y="6697"/>
                    <a:pt x="2260" y="5971"/>
                  </a:cubicBezTo>
                  <a:cubicBezTo>
                    <a:pt x="2902" y="5525"/>
                    <a:pt x="4102" y="4409"/>
                    <a:pt x="5050" y="3237"/>
                  </a:cubicBezTo>
                  <a:cubicBezTo>
                    <a:pt x="5832" y="2344"/>
                    <a:pt x="6501" y="1479"/>
                    <a:pt x="6724" y="866"/>
                  </a:cubicBezTo>
                  <a:cubicBezTo>
                    <a:pt x="6585" y="447"/>
                    <a:pt x="6417" y="140"/>
                    <a:pt x="6306" y="1"/>
                  </a:cubicBezTo>
                  <a:cubicBezTo>
                    <a:pt x="6250" y="224"/>
                    <a:pt x="6111" y="447"/>
                    <a:pt x="5971" y="587"/>
                  </a:cubicBezTo>
                  <a:cubicBezTo>
                    <a:pt x="5943" y="670"/>
                    <a:pt x="5887" y="698"/>
                    <a:pt x="5832" y="726"/>
                  </a:cubicBezTo>
                  <a:cubicBezTo>
                    <a:pt x="5804" y="782"/>
                    <a:pt x="5748" y="838"/>
                    <a:pt x="5692" y="866"/>
                  </a:cubicBezTo>
                  <a:cubicBezTo>
                    <a:pt x="5553" y="1005"/>
                    <a:pt x="4688" y="1675"/>
                    <a:pt x="4353" y="1563"/>
                  </a:cubicBezTo>
                  <a:cubicBezTo>
                    <a:pt x="4353" y="1424"/>
                    <a:pt x="4465" y="1396"/>
                    <a:pt x="4576" y="1340"/>
                  </a:cubicBezTo>
                  <a:cubicBezTo>
                    <a:pt x="5134" y="977"/>
                    <a:pt x="5720" y="642"/>
                    <a:pt x="6027" y="29"/>
                  </a:cubicBezTo>
                  <a:cubicBezTo>
                    <a:pt x="5469" y="308"/>
                    <a:pt x="4325" y="726"/>
                    <a:pt x="2763" y="447"/>
                  </a:cubicBezTo>
                  <a:cubicBezTo>
                    <a:pt x="2623" y="447"/>
                    <a:pt x="2456" y="447"/>
                    <a:pt x="2316" y="419"/>
                  </a:cubicBezTo>
                  <a:lnTo>
                    <a:pt x="2344" y="419"/>
                  </a:lnTo>
                  <a:cubicBezTo>
                    <a:pt x="2679" y="559"/>
                    <a:pt x="3209" y="670"/>
                    <a:pt x="3600" y="726"/>
                  </a:cubicBezTo>
                  <a:cubicBezTo>
                    <a:pt x="3655" y="726"/>
                    <a:pt x="4297" y="810"/>
                    <a:pt x="4046" y="949"/>
                  </a:cubicBezTo>
                  <a:cubicBezTo>
                    <a:pt x="3711" y="1145"/>
                    <a:pt x="2456" y="838"/>
                    <a:pt x="1926" y="503"/>
                  </a:cubicBezTo>
                  <a:lnTo>
                    <a:pt x="1926" y="503"/>
                  </a:lnTo>
                  <a:cubicBezTo>
                    <a:pt x="1926" y="838"/>
                    <a:pt x="1786" y="1814"/>
                    <a:pt x="1061" y="2958"/>
                  </a:cubicBezTo>
                  <a:cubicBezTo>
                    <a:pt x="559" y="3711"/>
                    <a:pt x="252" y="4353"/>
                    <a:pt x="140" y="4911"/>
                  </a:cubicBezTo>
                  <a:cubicBezTo>
                    <a:pt x="1" y="5413"/>
                    <a:pt x="56" y="5804"/>
                    <a:pt x="335" y="59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flipH="1">
              <a:off x="2919112" y="1576025"/>
              <a:ext cx="56324" cy="156798"/>
            </a:xfrm>
            <a:custGeom>
              <a:avLst/>
              <a:gdLst/>
              <a:ahLst/>
              <a:cxnLst/>
              <a:rect l="l" t="t" r="r" b="b"/>
              <a:pathLst>
                <a:path w="782" h="2177" extrusionOk="0">
                  <a:moveTo>
                    <a:pt x="642" y="0"/>
                  </a:moveTo>
                  <a:cubicBezTo>
                    <a:pt x="503" y="56"/>
                    <a:pt x="419" y="168"/>
                    <a:pt x="335" y="279"/>
                  </a:cubicBezTo>
                  <a:lnTo>
                    <a:pt x="335" y="279"/>
                  </a:lnTo>
                  <a:cubicBezTo>
                    <a:pt x="168" y="502"/>
                    <a:pt x="56" y="837"/>
                    <a:pt x="29" y="1172"/>
                  </a:cubicBezTo>
                  <a:cubicBezTo>
                    <a:pt x="1" y="1339"/>
                    <a:pt x="29" y="1535"/>
                    <a:pt x="56" y="1702"/>
                  </a:cubicBezTo>
                  <a:cubicBezTo>
                    <a:pt x="84" y="1842"/>
                    <a:pt x="140" y="1981"/>
                    <a:pt x="196" y="2037"/>
                  </a:cubicBezTo>
                  <a:cubicBezTo>
                    <a:pt x="280" y="2148"/>
                    <a:pt x="363" y="2176"/>
                    <a:pt x="503" y="2121"/>
                  </a:cubicBezTo>
                  <a:cubicBezTo>
                    <a:pt x="782" y="2009"/>
                    <a:pt x="754" y="1535"/>
                    <a:pt x="754" y="1395"/>
                  </a:cubicBezTo>
                  <a:cubicBezTo>
                    <a:pt x="698" y="1312"/>
                    <a:pt x="642" y="1284"/>
                    <a:pt x="614" y="1172"/>
                  </a:cubicBezTo>
                  <a:cubicBezTo>
                    <a:pt x="559" y="977"/>
                    <a:pt x="503" y="698"/>
                    <a:pt x="587" y="419"/>
                  </a:cubicBezTo>
                  <a:cubicBezTo>
                    <a:pt x="587" y="279"/>
                    <a:pt x="614" y="84"/>
                    <a:pt x="642"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flipH="1">
              <a:off x="2625679" y="1710642"/>
              <a:ext cx="215139" cy="130653"/>
            </a:xfrm>
            <a:custGeom>
              <a:avLst/>
              <a:gdLst/>
              <a:ahLst/>
              <a:cxnLst/>
              <a:rect l="l" t="t" r="r" b="b"/>
              <a:pathLst>
                <a:path w="2987" h="1814" extrusionOk="0">
                  <a:moveTo>
                    <a:pt x="2902" y="363"/>
                  </a:moveTo>
                  <a:cubicBezTo>
                    <a:pt x="2735" y="307"/>
                    <a:pt x="2595" y="252"/>
                    <a:pt x="2400" y="224"/>
                  </a:cubicBezTo>
                  <a:cubicBezTo>
                    <a:pt x="2121" y="112"/>
                    <a:pt x="1842" y="0"/>
                    <a:pt x="1647" y="84"/>
                  </a:cubicBezTo>
                  <a:cubicBezTo>
                    <a:pt x="1368" y="168"/>
                    <a:pt x="1117" y="252"/>
                    <a:pt x="866" y="252"/>
                  </a:cubicBezTo>
                  <a:lnTo>
                    <a:pt x="838" y="252"/>
                  </a:lnTo>
                  <a:cubicBezTo>
                    <a:pt x="698" y="810"/>
                    <a:pt x="391" y="1005"/>
                    <a:pt x="168" y="1089"/>
                  </a:cubicBezTo>
                  <a:cubicBezTo>
                    <a:pt x="308" y="1340"/>
                    <a:pt x="168" y="1563"/>
                    <a:pt x="1" y="1702"/>
                  </a:cubicBezTo>
                  <a:cubicBezTo>
                    <a:pt x="85" y="1702"/>
                    <a:pt x="112" y="1702"/>
                    <a:pt x="168" y="1758"/>
                  </a:cubicBezTo>
                  <a:cubicBezTo>
                    <a:pt x="670" y="1814"/>
                    <a:pt x="866" y="1674"/>
                    <a:pt x="1033" y="1535"/>
                  </a:cubicBezTo>
                  <a:cubicBezTo>
                    <a:pt x="1173" y="1423"/>
                    <a:pt x="1284" y="1340"/>
                    <a:pt x="1507" y="1284"/>
                  </a:cubicBezTo>
                  <a:cubicBezTo>
                    <a:pt x="1145" y="1005"/>
                    <a:pt x="1145" y="586"/>
                    <a:pt x="1312" y="698"/>
                  </a:cubicBezTo>
                  <a:cubicBezTo>
                    <a:pt x="1535" y="782"/>
                    <a:pt x="1312" y="977"/>
                    <a:pt x="2233" y="1395"/>
                  </a:cubicBezTo>
                  <a:cubicBezTo>
                    <a:pt x="2344" y="1423"/>
                    <a:pt x="2484" y="1507"/>
                    <a:pt x="2568" y="1535"/>
                  </a:cubicBezTo>
                  <a:cubicBezTo>
                    <a:pt x="2707" y="1619"/>
                    <a:pt x="2847" y="1674"/>
                    <a:pt x="2986" y="1674"/>
                  </a:cubicBezTo>
                  <a:cubicBezTo>
                    <a:pt x="2958" y="1228"/>
                    <a:pt x="2930" y="782"/>
                    <a:pt x="2902" y="3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flipH="1">
              <a:off x="2627694" y="1497661"/>
              <a:ext cx="74474" cy="140737"/>
            </a:xfrm>
            <a:custGeom>
              <a:avLst/>
              <a:gdLst/>
              <a:ahLst/>
              <a:cxnLst/>
              <a:rect l="l" t="t" r="r" b="b"/>
              <a:pathLst>
                <a:path w="1034" h="1954" extrusionOk="0">
                  <a:moveTo>
                    <a:pt x="1033" y="0"/>
                  </a:moveTo>
                  <a:cubicBezTo>
                    <a:pt x="977" y="112"/>
                    <a:pt x="866" y="168"/>
                    <a:pt x="754" y="279"/>
                  </a:cubicBezTo>
                  <a:cubicBezTo>
                    <a:pt x="587" y="419"/>
                    <a:pt x="447" y="586"/>
                    <a:pt x="308" y="726"/>
                  </a:cubicBezTo>
                  <a:cubicBezTo>
                    <a:pt x="168" y="893"/>
                    <a:pt x="112" y="1032"/>
                    <a:pt x="57" y="1172"/>
                  </a:cubicBezTo>
                  <a:cubicBezTo>
                    <a:pt x="1" y="1367"/>
                    <a:pt x="1" y="1535"/>
                    <a:pt x="112" y="1674"/>
                  </a:cubicBezTo>
                  <a:cubicBezTo>
                    <a:pt x="196" y="1814"/>
                    <a:pt x="447" y="1925"/>
                    <a:pt x="949" y="1953"/>
                  </a:cubicBezTo>
                  <a:lnTo>
                    <a:pt x="949" y="1953"/>
                  </a:lnTo>
                  <a:cubicBezTo>
                    <a:pt x="949" y="1256"/>
                    <a:pt x="977" y="586"/>
                    <a:pt x="1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flipH="1">
              <a:off x="2591543" y="1326815"/>
              <a:ext cx="460240" cy="194972"/>
            </a:xfrm>
            <a:custGeom>
              <a:avLst/>
              <a:gdLst/>
              <a:ahLst/>
              <a:cxnLst/>
              <a:rect l="l" t="t" r="r" b="b"/>
              <a:pathLst>
                <a:path w="6390" h="2707" extrusionOk="0">
                  <a:moveTo>
                    <a:pt x="0" y="2428"/>
                  </a:moveTo>
                  <a:cubicBezTo>
                    <a:pt x="252" y="2400"/>
                    <a:pt x="670" y="2428"/>
                    <a:pt x="1005" y="2679"/>
                  </a:cubicBezTo>
                  <a:cubicBezTo>
                    <a:pt x="1200" y="2623"/>
                    <a:pt x="1758" y="2484"/>
                    <a:pt x="2177" y="2707"/>
                  </a:cubicBezTo>
                  <a:cubicBezTo>
                    <a:pt x="2372" y="2567"/>
                    <a:pt x="2623" y="2567"/>
                    <a:pt x="2735" y="2540"/>
                  </a:cubicBezTo>
                  <a:cubicBezTo>
                    <a:pt x="2874" y="2261"/>
                    <a:pt x="3069" y="1982"/>
                    <a:pt x="3432" y="1870"/>
                  </a:cubicBezTo>
                  <a:cubicBezTo>
                    <a:pt x="3572" y="1814"/>
                    <a:pt x="3711" y="1814"/>
                    <a:pt x="3851" y="1814"/>
                  </a:cubicBezTo>
                  <a:cubicBezTo>
                    <a:pt x="4018" y="1814"/>
                    <a:pt x="4130" y="1842"/>
                    <a:pt x="4213" y="1926"/>
                  </a:cubicBezTo>
                  <a:cubicBezTo>
                    <a:pt x="4269" y="1954"/>
                    <a:pt x="4269" y="1954"/>
                    <a:pt x="4297" y="1954"/>
                  </a:cubicBezTo>
                  <a:cubicBezTo>
                    <a:pt x="4604" y="1452"/>
                    <a:pt x="5106" y="1256"/>
                    <a:pt x="5469" y="1228"/>
                  </a:cubicBezTo>
                  <a:cubicBezTo>
                    <a:pt x="5664" y="1228"/>
                    <a:pt x="5831" y="1256"/>
                    <a:pt x="5943" y="1312"/>
                  </a:cubicBezTo>
                  <a:cubicBezTo>
                    <a:pt x="5971" y="1368"/>
                    <a:pt x="5999" y="1368"/>
                    <a:pt x="6027" y="1396"/>
                  </a:cubicBezTo>
                  <a:cubicBezTo>
                    <a:pt x="6138" y="1005"/>
                    <a:pt x="6250" y="670"/>
                    <a:pt x="6389" y="336"/>
                  </a:cubicBezTo>
                  <a:cubicBezTo>
                    <a:pt x="5803" y="1"/>
                    <a:pt x="5301" y="224"/>
                    <a:pt x="4715" y="531"/>
                  </a:cubicBezTo>
                  <a:cubicBezTo>
                    <a:pt x="4213" y="754"/>
                    <a:pt x="3711" y="1005"/>
                    <a:pt x="2958" y="1033"/>
                  </a:cubicBezTo>
                  <a:cubicBezTo>
                    <a:pt x="2260" y="1089"/>
                    <a:pt x="1981" y="1396"/>
                    <a:pt x="1842" y="1647"/>
                  </a:cubicBezTo>
                  <a:cubicBezTo>
                    <a:pt x="2204" y="1563"/>
                    <a:pt x="2623" y="1452"/>
                    <a:pt x="2958" y="1340"/>
                  </a:cubicBezTo>
                  <a:cubicBezTo>
                    <a:pt x="3153" y="1312"/>
                    <a:pt x="3488" y="1145"/>
                    <a:pt x="3655" y="1200"/>
                  </a:cubicBezTo>
                  <a:cubicBezTo>
                    <a:pt x="3655" y="1452"/>
                    <a:pt x="2902" y="1675"/>
                    <a:pt x="2651" y="1703"/>
                  </a:cubicBezTo>
                  <a:cubicBezTo>
                    <a:pt x="2511" y="1731"/>
                    <a:pt x="2372" y="1758"/>
                    <a:pt x="2260" y="1814"/>
                  </a:cubicBezTo>
                  <a:cubicBezTo>
                    <a:pt x="2372" y="1954"/>
                    <a:pt x="2595" y="1954"/>
                    <a:pt x="2483" y="2149"/>
                  </a:cubicBezTo>
                  <a:cubicBezTo>
                    <a:pt x="2344" y="2149"/>
                    <a:pt x="2037" y="1982"/>
                    <a:pt x="1842" y="1954"/>
                  </a:cubicBezTo>
                  <a:cubicBezTo>
                    <a:pt x="1674" y="1926"/>
                    <a:pt x="1479" y="1926"/>
                    <a:pt x="1284" y="1870"/>
                  </a:cubicBezTo>
                  <a:cubicBezTo>
                    <a:pt x="837" y="2010"/>
                    <a:pt x="224" y="2121"/>
                    <a:pt x="0" y="24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flipH="1">
              <a:off x="2832685" y="1511706"/>
              <a:ext cx="381877" cy="387927"/>
            </a:xfrm>
            <a:custGeom>
              <a:avLst/>
              <a:gdLst/>
              <a:ahLst/>
              <a:cxnLst/>
              <a:rect l="l" t="t" r="r" b="b"/>
              <a:pathLst>
                <a:path w="5302" h="5386" extrusionOk="0">
                  <a:moveTo>
                    <a:pt x="5162" y="3906"/>
                  </a:moveTo>
                  <a:cubicBezTo>
                    <a:pt x="4213" y="4269"/>
                    <a:pt x="3544" y="4046"/>
                    <a:pt x="3125" y="3683"/>
                  </a:cubicBezTo>
                  <a:cubicBezTo>
                    <a:pt x="2930" y="3460"/>
                    <a:pt x="2791" y="3209"/>
                    <a:pt x="2679" y="2986"/>
                  </a:cubicBezTo>
                  <a:cubicBezTo>
                    <a:pt x="2567" y="2707"/>
                    <a:pt x="2567" y="2428"/>
                    <a:pt x="2623" y="2177"/>
                  </a:cubicBezTo>
                  <a:cubicBezTo>
                    <a:pt x="2679" y="1647"/>
                    <a:pt x="2958" y="1172"/>
                    <a:pt x="3488" y="1033"/>
                  </a:cubicBezTo>
                  <a:cubicBezTo>
                    <a:pt x="3628" y="837"/>
                    <a:pt x="3823" y="670"/>
                    <a:pt x="4074" y="614"/>
                  </a:cubicBezTo>
                  <a:cubicBezTo>
                    <a:pt x="4102" y="531"/>
                    <a:pt x="4158" y="503"/>
                    <a:pt x="4158" y="419"/>
                  </a:cubicBezTo>
                  <a:cubicBezTo>
                    <a:pt x="4185" y="391"/>
                    <a:pt x="4185" y="363"/>
                    <a:pt x="4213" y="335"/>
                  </a:cubicBezTo>
                  <a:cubicBezTo>
                    <a:pt x="3962" y="224"/>
                    <a:pt x="3739" y="252"/>
                    <a:pt x="3516" y="279"/>
                  </a:cubicBezTo>
                  <a:cubicBezTo>
                    <a:pt x="3460" y="363"/>
                    <a:pt x="3376" y="391"/>
                    <a:pt x="3321" y="419"/>
                  </a:cubicBezTo>
                  <a:cubicBezTo>
                    <a:pt x="2930" y="670"/>
                    <a:pt x="2651" y="893"/>
                    <a:pt x="2372" y="1228"/>
                  </a:cubicBezTo>
                  <a:cubicBezTo>
                    <a:pt x="1981" y="1730"/>
                    <a:pt x="2009" y="2065"/>
                    <a:pt x="1954" y="2567"/>
                  </a:cubicBezTo>
                  <a:cubicBezTo>
                    <a:pt x="1954" y="2623"/>
                    <a:pt x="1926" y="2735"/>
                    <a:pt x="1926" y="2790"/>
                  </a:cubicBezTo>
                  <a:cubicBezTo>
                    <a:pt x="1870" y="2902"/>
                    <a:pt x="1870" y="2930"/>
                    <a:pt x="1786" y="2930"/>
                  </a:cubicBezTo>
                  <a:cubicBezTo>
                    <a:pt x="1702" y="2651"/>
                    <a:pt x="1786" y="2065"/>
                    <a:pt x="1814" y="1758"/>
                  </a:cubicBezTo>
                  <a:cubicBezTo>
                    <a:pt x="1926" y="1256"/>
                    <a:pt x="2093" y="1200"/>
                    <a:pt x="2233" y="921"/>
                  </a:cubicBezTo>
                  <a:cubicBezTo>
                    <a:pt x="2121" y="949"/>
                    <a:pt x="2009" y="1061"/>
                    <a:pt x="1926" y="1116"/>
                  </a:cubicBezTo>
                  <a:cubicBezTo>
                    <a:pt x="1814" y="1200"/>
                    <a:pt x="1702" y="1256"/>
                    <a:pt x="1563" y="1340"/>
                  </a:cubicBezTo>
                  <a:cubicBezTo>
                    <a:pt x="1312" y="1479"/>
                    <a:pt x="1117" y="1619"/>
                    <a:pt x="1005" y="1814"/>
                  </a:cubicBezTo>
                  <a:cubicBezTo>
                    <a:pt x="559" y="2735"/>
                    <a:pt x="1396" y="3069"/>
                    <a:pt x="1172" y="3432"/>
                  </a:cubicBezTo>
                  <a:cubicBezTo>
                    <a:pt x="1089" y="3432"/>
                    <a:pt x="1033" y="3320"/>
                    <a:pt x="1005" y="3209"/>
                  </a:cubicBezTo>
                  <a:cubicBezTo>
                    <a:pt x="949" y="3125"/>
                    <a:pt x="893" y="3069"/>
                    <a:pt x="838" y="3014"/>
                  </a:cubicBezTo>
                  <a:cubicBezTo>
                    <a:pt x="587" y="2707"/>
                    <a:pt x="670" y="2567"/>
                    <a:pt x="587" y="2456"/>
                  </a:cubicBezTo>
                  <a:lnTo>
                    <a:pt x="587" y="2205"/>
                  </a:lnTo>
                  <a:cubicBezTo>
                    <a:pt x="614" y="2177"/>
                    <a:pt x="614" y="2037"/>
                    <a:pt x="670" y="1953"/>
                  </a:cubicBezTo>
                  <a:cubicBezTo>
                    <a:pt x="838" y="1312"/>
                    <a:pt x="1368" y="1200"/>
                    <a:pt x="1814" y="893"/>
                  </a:cubicBezTo>
                  <a:cubicBezTo>
                    <a:pt x="2093" y="698"/>
                    <a:pt x="2344" y="558"/>
                    <a:pt x="2651" y="419"/>
                  </a:cubicBezTo>
                  <a:cubicBezTo>
                    <a:pt x="2763" y="363"/>
                    <a:pt x="2902" y="335"/>
                    <a:pt x="3042" y="252"/>
                  </a:cubicBezTo>
                  <a:cubicBezTo>
                    <a:pt x="2623" y="0"/>
                    <a:pt x="2121" y="112"/>
                    <a:pt x="2093" y="140"/>
                  </a:cubicBezTo>
                  <a:lnTo>
                    <a:pt x="2065" y="140"/>
                  </a:lnTo>
                  <a:lnTo>
                    <a:pt x="2065" y="140"/>
                  </a:lnTo>
                  <a:cubicBezTo>
                    <a:pt x="2065" y="140"/>
                    <a:pt x="1396" y="252"/>
                    <a:pt x="949" y="949"/>
                  </a:cubicBezTo>
                  <a:cubicBezTo>
                    <a:pt x="838" y="1116"/>
                    <a:pt x="726" y="1256"/>
                    <a:pt x="614" y="1395"/>
                  </a:cubicBezTo>
                  <a:cubicBezTo>
                    <a:pt x="280" y="1898"/>
                    <a:pt x="1" y="2316"/>
                    <a:pt x="112" y="2790"/>
                  </a:cubicBezTo>
                  <a:cubicBezTo>
                    <a:pt x="196" y="3125"/>
                    <a:pt x="308" y="3488"/>
                    <a:pt x="531" y="3851"/>
                  </a:cubicBezTo>
                  <a:cubicBezTo>
                    <a:pt x="726" y="4185"/>
                    <a:pt x="1033" y="4464"/>
                    <a:pt x="1507" y="4604"/>
                  </a:cubicBezTo>
                  <a:cubicBezTo>
                    <a:pt x="1814" y="4715"/>
                    <a:pt x="2065" y="4855"/>
                    <a:pt x="2288" y="4967"/>
                  </a:cubicBezTo>
                  <a:cubicBezTo>
                    <a:pt x="2791" y="5218"/>
                    <a:pt x="3181" y="5385"/>
                    <a:pt x="3683" y="5218"/>
                  </a:cubicBezTo>
                  <a:cubicBezTo>
                    <a:pt x="3990" y="5106"/>
                    <a:pt x="4185" y="4939"/>
                    <a:pt x="4325" y="4827"/>
                  </a:cubicBezTo>
                  <a:cubicBezTo>
                    <a:pt x="4353" y="4799"/>
                    <a:pt x="4381" y="4799"/>
                    <a:pt x="4381" y="4743"/>
                  </a:cubicBezTo>
                  <a:cubicBezTo>
                    <a:pt x="3907" y="4743"/>
                    <a:pt x="3349" y="4660"/>
                    <a:pt x="3181" y="4576"/>
                  </a:cubicBezTo>
                  <a:cubicBezTo>
                    <a:pt x="2791" y="4464"/>
                    <a:pt x="2484" y="4548"/>
                    <a:pt x="2149" y="4381"/>
                  </a:cubicBezTo>
                  <a:cubicBezTo>
                    <a:pt x="1981" y="4269"/>
                    <a:pt x="1535" y="4018"/>
                    <a:pt x="1591" y="3739"/>
                  </a:cubicBezTo>
                  <a:cubicBezTo>
                    <a:pt x="1702" y="3711"/>
                    <a:pt x="1730" y="3767"/>
                    <a:pt x="1786" y="3823"/>
                  </a:cubicBezTo>
                  <a:cubicBezTo>
                    <a:pt x="1898" y="3962"/>
                    <a:pt x="2093" y="4046"/>
                    <a:pt x="2260" y="4130"/>
                  </a:cubicBezTo>
                  <a:cubicBezTo>
                    <a:pt x="2567" y="4269"/>
                    <a:pt x="2874" y="4185"/>
                    <a:pt x="3209" y="4297"/>
                  </a:cubicBezTo>
                  <a:cubicBezTo>
                    <a:pt x="4185" y="4548"/>
                    <a:pt x="4632" y="4520"/>
                    <a:pt x="4883" y="4464"/>
                  </a:cubicBezTo>
                  <a:cubicBezTo>
                    <a:pt x="5050" y="4381"/>
                    <a:pt x="5301" y="4157"/>
                    <a:pt x="5162" y="39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flipH="1">
              <a:off x="2575481" y="1437375"/>
              <a:ext cx="428045" cy="375826"/>
            </a:xfrm>
            <a:custGeom>
              <a:avLst/>
              <a:gdLst/>
              <a:ahLst/>
              <a:cxnLst/>
              <a:rect l="l" t="t" r="r" b="b"/>
              <a:pathLst>
                <a:path w="5943" h="5218" extrusionOk="0">
                  <a:moveTo>
                    <a:pt x="2399" y="3822"/>
                  </a:moveTo>
                  <a:cubicBezTo>
                    <a:pt x="2288" y="4018"/>
                    <a:pt x="1981" y="4325"/>
                    <a:pt x="1451" y="4297"/>
                  </a:cubicBezTo>
                  <a:cubicBezTo>
                    <a:pt x="1395" y="4297"/>
                    <a:pt x="1367" y="4241"/>
                    <a:pt x="1367" y="4185"/>
                  </a:cubicBezTo>
                  <a:cubicBezTo>
                    <a:pt x="1367" y="4101"/>
                    <a:pt x="1395" y="4073"/>
                    <a:pt x="1451" y="4073"/>
                  </a:cubicBezTo>
                  <a:cubicBezTo>
                    <a:pt x="1841" y="4073"/>
                    <a:pt x="2092" y="3878"/>
                    <a:pt x="2204" y="3767"/>
                  </a:cubicBezTo>
                  <a:cubicBezTo>
                    <a:pt x="2092" y="3739"/>
                    <a:pt x="1981" y="3739"/>
                    <a:pt x="1925" y="3739"/>
                  </a:cubicBezTo>
                  <a:cubicBezTo>
                    <a:pt x="1841" y="3739"/>
                    <a:pt x="1813" y="3655"/>
                    <a:pt x="1813" y="3627"/>
                  </a:cubicBezTo>
                  <a:cubicBezTo>
                    <a:pt x="1813" y="3543"/>
                    <a:pt x="1841" y="3516"/>
                    <a:pt x="1925" y="3516"/>
                  </a:cubicBezTo>
                  <a:cubicBezTo>
                    <a:pt x="2009" y="3516"/>
                    <a:pt x="2120" y="3516"/>
                    <a:pt x="2260" y="3543"/>
                  </a:cubicBezTo>
                  <a:lnTo>
                    <a:pt x="2567" y="3655"/>
                  </a:lnTo>
                  <a:cubicBezTo>
                    <a:pt x="2790" y="3767"/>
                    <a:pt x="2985" y="3794"/>
                    <a:pt x="3208" y="3794"/>
                  </a:cubicBezTo>
                  <a:cubicBezTo>
                    <a:pt x="3404" y="3794"/>
                    <a:pt x="3655" y="3739"/>
                    <a:pt x="3906" y="3655"/>
                  </a:cubicBezTo>
                  <a:cubicBezTo>
                    <a:pt x="4185" y="3543"/>
                    <a:pt x="4492" y="3655"/>
                    <a:pt x="4799" y="3794"/>
                  </a:cubicBezTo>
                  <a:cubicBezTo>
                    <a:pt x="5133" y="3906"/>
                    <a:pt x="5440" y="3990"/>
                    <a:pt x="5691" y="3934"/>
                  </a:cubicBezTo>
                  <a:cubicBezTo>
                    <a:pt x="5775" y="3906"/>
                    <a:pt x="5887" y="3822"/>
                    <a:pt x="5915" y="3739"/>
                  </a:cubicBezTo>
                  <a:cubicBezTo>
                    <a:pt x="5943" y="3655"/>
                    <a:pt x="5943" y="3599"/>
                    <a:pt x="5943" y="3516"/>
                  </a:cubicBezTo>
                  <a:cubicBezTo>
                    <a:pt x="5943" y="3460"/>
                    <a:pt x="5915" y="3376"/>
                    <a:pt x="5859" y="3320"/>
                  </a:cubicBezTo>
                  <a:cubicBezTo>
                    <a:pt x="5747" y="3181"/>
                    <a:pt x="5496" y="3069"/>
                    <a:pt x="5161" y="3041"/>
                  </a:cubicBezTo>
                  <a:cubicBezTo>
                    <a:pt x="4603" y="2985"/>
                    <a:pt x="4296" y="2846"/>
                    <a:pt x="4157" y="2651"/>
                  </a:cubicBezTo>
                  <a:cubicBezTo>
                    <a:pt x="3962" y="2427"/>
                    <a:pt x="4018" y="2204"/>
                    <a:pt x="4073" y="1981"/>
                  </a:cubicBezTo>
                  <a:cubicBezTo>
                    <a:pt x="4101" y="1842"/>
                    <a:pt x="4213" y="1674"/>
                    <a:pt x="4352" y="1451"/>
                  </a:cubicBezTo>
                  <a:cubicBezTo>
                    <a:pt x="4492" y="1284"/>
                    <a:pt x="4659" y="1116"/>
                    <a:pt x="4827" y="977"/>
                  </a:cubicBezTo>
                  <a:cubicBezTo>
                    <a:pt x="5217" y="670"/>
                    <a:pt x="5329" y="419"/>
                    <a:pt x="5329" y="251"/>
                  </a:cubicBezTo>
                  <a:cubicBezTo>
                    <a:pt x="5329" y="168"/>
                    <a:pt x="5301" y="112"/>
                    <a:pt x="5217" y="56"/>
                  </a:cubicBezTo>
                  <a:cubicBezTo>
                    <a:pt x="5161" y="0"/>
                    <a:pt x="5022" y="0"/>
                    <a:pt x="4882" y="0"/>
                  </a:cubicBezTo>
                  <a:cubicBezTo>
                    <a:pt x="4520" y="28"/>
                    <a:pt x="4101" y="196"/>
                    <a:pt x="3850" y="670"/>
                  </a:cubicBezTo>
                  <a:cubicBezTo>
                    <a:pt x="3906" y="698"/>
                    <a:pt x="3906" y="726"/>
                    <a:pt x="3934" y="809"/>
                  </a:cubicBezTo>
                  <a:cubicBezTo>
                    <a:pt x="3962" y="949"/>
                    <a:pt x="3962" y="1116"/>
                    <a:pt x="3934" y="1256"/>
                  </a:cubicBezTo>
                  <a:cubicBezTo>
                    <a:pt x="3739" y="1730"/>
                    <a:pt x="2846" y="1674"/>
                    <a:pt x="2846" y="1674"/>
                  </a:cubicBezTo>
                  <a:cubicBezTo>
                    <a:pt x="2790" y="1674"/>
                    <a:pt x="2762" y="1590"/>
                    <a:pt x="2762" y="1563"/>
                  </a:cubicBezTo>
                  <a:cubicBezTo>
                    <a:pt x="2762" y="1507"/>
                    <a:pt x="2818" y="1451"/>
                    <a:pt x="2902" y="1451"/>
                  </a:cubicBezTo>
                  <a:cubicBezTo>
                    <a:pt x="2902" y="1451"/>
                    <a:pt x="3627" y="1535"/>
                    <a:pt x="3766" y="1172"/>
                  </a:cubicBezTo>
                  <a:cubicBezTo>
                    <a:pt x="3794" y="1060"/>
                    <a:pt x="3794" y="977"/>
                    <a:pt x="3766" y="865"/>
                  </a:cubicBezTo>
                  <a:cubicBezTo>
                    <a:pt x="3739" y="753"/>
                    <a:pt x="3655" y="698"/>
                    <a:pt x="3543" y="670"/>
                  </a:cubicBezTo>
                  <a:cubicBezTo>
                    <a:pt x="3487" y="614"/>
                    <a:pt x="3376" y="586"/>
                    <a:pt x="3264" y="558"/>
                  </a:cubicBezTo>
                  <a:cubicBezTo>
                    <a:pt x="3181" y="558"/>
                    <a:pt x="3069" y="558"/>
                    <a:pt x="2957" y="614"/>
                  </a:cubicBezTo>
                  <a:cubicBezTo>
                    <a:pt x="2567" y="753"/>
                    <a:pt x="2399" y="1200"/>
                    <a:pt x="2260" y="1479"/>
                  </a:cubicBezTo>
                  <a:cubicBezTo>
                    <a:pt x="2232" y="1563"/>
                    <a:pt x="2204" y="1618"/>
                    <a:pt x="2204" y="1674"/>
                  </a:cubicBezTo>
                  <a:cubicBezTo>
                    <a:pt x="2148" y="1730"/>
                    <a:pt x="2092" y="1730"/>
                    <a:pt x="2009" y="1730"/>
                  </a:cubicBezTo>
                  <a:cubicBezTo>
                    <a:pt x="1953" y="1702"/>
                    <a:pt x="1953" y="1618"/>
                    <a:pt x="1981" y="1590"/>
                  </a:cubicBezTo>
                  <a:cubicBezTo>
                    <a:pt x="1981" y="1563"/>
                    <a:pt x="2009" y="1479"/>
                    <a:pt x="2065" y="1423"/>
                  </a:cubicBezTo>
                  <a:cubicBezTo>
                    <a:pt x="2065" y="1395"/>
                    <a:pt x="2092" y="1339"/>
                    <a:pt x="2092" y="1339"/>
                  </a:cubicBezTo>
                  <a:cubicBezTo>
                    <a:pt x="1981" y="1339"/>
                    <a:pt x="1841" y="1423"/>
                    <a:pt x="1730" y="1479"/>
                  </a:cubicBezTo>
                  <a:lnTo>
                    <a:pt x="1702" y="1479"/>
                  </a:lnTo>
                  <a:cubicBezTo>
                    <a:pt x="1674" y="1535"/>
                    <a:pt x="1590" y="1563"/>
                    <a:pt x="1562" y="1618"/>
                  </a:cubicBezTo>
                  <a:cubicBezTo>
                    <a:pt x="1534" y="1702"/>
                    <a:pt x="1507" y="1758"/>
                    <a:pt x="1451" y="1814"/>
                  </a:cubicBezTo>
                  <a:lnTo>
                    <a:pt x="1451" y="1814"/>
                  </a:lnTo>
                  <a:cubicBezTo>
                    <a:pt x="1395" y="1981"/>
                    <a:pt x="1311" y="2232"/>
                    <a:pt x="1283" y="2427"/>
                  </a:cubicBezTo>
                  <a:cubicBezTo>
                    <a:pt x="1255" y="2679"/>
                    <a:pt x="1255" y="2930"/>
                    <a:pt x="1283" y="3097"/>
                  </a:cubicBezTo>
                  <a:cubicBezTo>
                    <a:pt x="1311" y="3153"/>
                    <a:pt x="1367" y="3209"/>
                    <a:pt x="1395" y="3237"/>
                  </a:cubicBezTo>
                  <a:lnTo>
                    <a:pt x="1395" y="3237"/>
                  </a:lnTo>
                  <a:lnTo>
                    <a:pt x="1395" y="3237"/>
                  </a:lnTo>
                  <a:cubicBezTo>
                    <a:pt x="1423" y="3264"/>
                    <a:pt x="1507" y="3264"/>
                    <a:pt x="1562" y="3264"/>
                  </a:cubicBezTo>
                  <a:cubicBezTo>
                    <a:pt x="1646" y="3264"/>
                    <a:pt x="1702" y="3237"/>
                    <a:pt x="1730" y="3209"/>
                  </a:cubicBezTo>
                  <a:cubicBezTo>
                    <a:pt x="1813" y="3125"/>
                    <a:pt x="1869" y="3069"/>
                    <a:pt x="1925" y="2958"/>
                  </a:cubicBezTo>
                  <a:cubicBezTo>
                    <a:pt x="1981" y="2762"/>
                    <a:pt x="1981" y="2567"/>
                    <a:pt x="2009" y="2427"/>
                  </a:cubicBezTo>
                  <a:cubicBezTo>
                    <a:pt x="2065" y="2204"/>
                    <a:pt x="2092" y="1981"/>
                    <a:pt x="2232" y="1869"/>
                  </a:cubicBezTo>
                  <a:cubicBezTo>
                    <a:pt x="2260" y="1842"/>
                    <a:pt x="2344" y="1842"/>
                    <a:pt x="2399" y="1869"/>
                  </a:cubicBezTo>
                  <a:cubicBezTo>
                    <a:pt x="2427" y="1925"/>
                    <a:pt x="2427" y="1981"/>
                    <a:pt x="2399" y="2065"/>
                  </a:cubicBezTo>
                  <a:cubicBezTo>
                    <a:pt x="2344" y="2093"/>
                    <a:pt x="2344" y="2204"/>
                    <a:pt x="2288" y="2288"/>
                  </a:cubicBezTo>
                  <a:lnTo>
                    <a:pt x="2399" y="2204"/>
                  </a:lnTo>
                  <a:cubicBezTo>
                    <a:pt x="2539" y="2093"/>
                    <a:pt x="2706" y="1953"/>
                    <a:pt x="2929" y="2065"/>
                  </a:cubicBezTo>
                  <a:cubicBezTo>
                    <a:pt x="2929" y="2148"/>
                    <a:pt x="2818" y="2148"/>
                    <a:pt x="2762" y="2232"/>
                  </a:cubicBezTo>
                  <a:cubicBezTo>
                    <a:pt x="2567" y="2344"/>
                    <a:pt x="2344" y="2595"/>
                    <a:pt x="2260" y="2790"/>
                  </a:cubicBezTo>
                  <a:cubicBezTo>
                    <a:pt x="2371" y="2762"/>
                    <a:pt x="2427" y="2679"/>
                    <a:pt x="2567" y="2651"/>
                  </a:cubicBezTo>
                  <a:cubicBezTo>
                    <a:pt x="2790" y="2567"/>
                    <a:pt x="3320" y="2567"/>
                    <a:pt x="3487" y="2679"/>
                  </a:cubicBezTo>
                  <a:cubicBezTo>
                    <a:pt x="3460" y="2818"/>
                    <a:pt x="3348" y="2818"/>
                    <a:pt x="3125" y="2818"/>
                  </a:cubicBezTo>
                  <a:cubicBezTo>
                    <a:pt x="2511" y="2818"/>
                    <a:pt x="2399" y="3013"/>
                    <a:pt x="2204" y="3097"/>
                  </a:cubicBezTo>
                  <a:cubicBezTo>
                    <a:pt x="2148" y="3237"/>
                    <a:pt x="2065" y="3348"/>
                    <a:pt x="1981" y="3404"/>
                  </a:cubicBezTo>
                  <a:cubicBezTo>
                    <a:pt x="1869" y="3488"/>
                    <a:pt x="1758" y="3516"/>
                    <a:pt x="1674" y="3543"/>
                  </a:cubicBezTo>
                  <a:lnTo>
                    <a:pt x="1534" y="3543"/>
                  </a:lnTo>
                  <a:cubicBezTo>
                    <a:pt x="1534" y="3822"/>
                    <a:pt x="1507" y="4297"/>
                    <a:pt x="1116" y="4436"/>
                  </a:cubicBezTo>
                  <a:cubicBezTo>
                    <a:pt x="865" y="4492"/>
                    <a:pt x="698" y="4436"/>
                    <a:pt x="558" y="4241"/>
                  </a:cubicBezTo>
                  <a:cubicBezTo>
                    <a:pt x="446" y="4157"/>
                    <a:pt x="363" y="3962"/>
                    <a:pt x="335" y="3794"/>
                  </a:cubicBezTo>
                  <a:cubicBezTo>
                    <a:pt x="307" y="3627"/>
                    <a:pt x="307" y="3404"/>
                    <a:pt x="307" y="3209"/>
                  </a:cubicBezTo>
                  <a:cubicBezTo>
                    <a:pt x="335" y="2958"/>
                    <a:pt x="363" y="2706"/>
                    <a:pt x="474" y="2511"/>
                  </a:cubicBezTo>
                  <a:cubicBezTo>
                    <a:pt x="223" y="2679"/>
                    <a:pt x="56" y="2985"/>
                    <a:pt x="28" y="3348"/>
                  </a:cubicBezTo>
                  <a:cubicBezTo>
                    <a:pt x="0" y="3599"/>
                    <a:pt x="28" y="3822"/>
                    <a:pt x="112" y="4073"/>
                  </a:cubicBezTo>
                  <a:cubicBezTo>
                    <a:pt x="167" y="4325"/>
                    <a:pt x="307" y="4520"/>
                    <a:pt x="474" y="4715"/>
                  </a:cubicBezTo>
                  <a:cubicBezTo>
                    <a:pt x="865" y="5050"/>
                    <a:pt x="1507" y="5217"/>
                    <a:pt x="2371" y="4883"/>
                  </a:cubicBezTo>
                  <a:lnTo>
                    <a:pt x="2399" y="4883"/>
                  </a:lnTo>
                  <a:cubicBezTo>
                    <a:pt x="2427" y="4883"/>
                    <a:pt x="2846" y="4799"/>
                    <a:pt x="3041" y="4213"/>
                  </a:cubicBezTo>
                  <a:cubicBezTo>
                    <a:pt x="2706" y="3962"/>
                    <a:pt x="2567" y="3934"/>
                    <a:pt x="2399" y="3822"/>
                  </a:cubicBezTo>
                  <a:cubicBezTo>
                    <a:pt x="2399" y="3878"/>
                    <a:pt x="2399" y="3878"/>
                    <a:pt x="2399" y="3822"/>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flipH="1">
              <a:off x="1488383" y="1610166"/>
              <a:ext cx="46240" cy="132670"/>
            </a:xfrm>
            <a:custGeom>
              <a:avLst/>
              <a:gdLst/>
              <a:ahLst/>
              <a:cxnLst/>
              <a:rect l="l" t="t" r="r" b="b"/>
              <a:pathLst>
                <a:path w="642" h="1842" extrusionOk="0">
                  <a:moveTo>
                    <a:pt x="223" y="1814"/>
                  </a:moveTo>
                  <a:cubicBezTo>
                    <a:pt x="279" y="1479"/>
                    <a:pt x="391" y="1061"/>
                    <a:pt x="502" y="642"/>
                  </a:cubicBezTo>
                  <a:cubicBezTo>
                    <a:pt x="530" y="447"/>
                    <a:pt x="558" y="307"/>
                    <a:pt x="642" y="140"/>
                  </a:cubicBezTo>
                  <a:lnTo>
                    <a:pt x="502" y="1"/>
                  </a:lnTo>
                  <a:cubicBezTo>
                    <a:pt x="391" y="307"/>
                    <a:pt x="307" y="642"/>
                    <a:pt x="223" y="949"/>
                  </a:cubicBezTo>
                  <a:cubicBezTo>
                    <a:pt x="140" y="1256"/>
                    <a:pt x="56" y="1535"/>
                    <a:pt x="0" y="1842"/>
                  </a:cubicBezTo>
                  <a:cubicBezTo>
                    <a:pt x="84" y="1842"/>
                    <a:pt x="140" y="1842"/>
                    <a:pt x="223" y="18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flipH="1">
              <a:off x="1454171" y="1636311"/>
              <a:ext cx="44295" cy="96514"/>
            </a:xfrm>
            <a:custGeom>
              <a:avLst/>
              <a:gdLst/>
              <a:ahLst/>
              <a:cxnLst/>
              <a:rect l="l" t="t" r="r" b="b"/>
              <a:pathLst>
                <a:path w="615" h="1340" extrusionOk="0">
                  <a:moveTo>
                    <a:pt x="307" y="0"/>
                  </a:moveTo>
                  <a:cubicBezTo>
                    <a:pt x="279" y="84"/>
                    <a:pt x="224" y="196"/>
                    <a:pt x="224" y="335"/>
                  </a:cubicBezTo>
                  <a:cubicBezTo>
                    <a:pt x="140" y="698"/>
                    <a:pt x="56" y="1032"/>
                    <a:pt x="0" y="1339"/>
                  </a:cubicBezTo>
                  <a:cubicBezTo>
                    <a:pt x="224" y="1256"/>
                    <a:pt x="363" y="1144"/>
                    <a:pt x="475" y="1005"/>
                  </a:cubicBezTo>
                  <a:cubicBezTo>
                    <a:pt x="586" y="865"/>
                    <a:pt x="614" y="698"/>
                    <a:pt x="614" y="558"/>
                  </a:cubicBezTo>
                  <a:cubicBezTo>
                    <a:pt x="614" y="475"/>
                    <a:pt x="586" y="419"/>
                    <a:pt x="586" y="335"/>
                  </a:cubicBezTo>
                  <a:cubicBezTo>
                    <a:pt x="475" y="196"/>
                    <a:pt x="419" y="84"/>
                    <a:pt x="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flipH="1">
              <a:off x="1331583" y="1356994"/>
              <a:ext cx="122659" cy="132670"/>
            </a:xfrm>
            <a:custGeom>
              <a:avLst/>
              <a:gdLst/>
              <a:ahLst/>
              <a:cxnLst/>
              <a:rect l="l" t="t" r="r" b="b"/>
              <a:pathLst>
                <a:path w="1703" h="1842" extrusionOk="0">
                  <a:moveTo>
                    <a:pt x="1479" y="0"/>
                  </a:moveTo>
                  <a:cubicBezTo>
                    <a:pt x="1228" y="140"/>
                    <a:pt x="949" y="335"/>
                    <a:pt x="670" y="698"/>
                  </a:cubicBezTo>
                  <a:cubicBezTo>
                    <a:pt x="419" y="977"/>
                    <a:pt x="168" y="1312"/>
                    <a:pt x="0" y="1730"/>
                  </a:cubicBezTo>
                  <a:cubicBezTo>
                    <a:pt x="28" y="1786"/>
                    <a:pt x="84" y="1814"/>
                    <a:pt x="84" y="1842"/>
                  </a:cubicBezTo>
                  <a:cubicBezTo>
                    <a:pt x="586" y="865"/>
                    <a:pt x="1423" y="391"/>
                    <a:pt x="1702" y="251"/>
                  </a:cubicBezTo>
                  <a:cubicBezTo>
                    <a:pt x="1646" y="112"/>
                    <a:pt x="1535" y="28"/>
                    <a:pt x="1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flipH="1">
              <a:off x="1426082" y="1879471"/>
              <a:ext cx="122659" cy="134687"/>
            </a:xfrm>
            <a:custGeom>
              <a:avLst/>
              <a:gdLst/>
              <a:ahLst/>
              <a:cxnLst/>
              <a:rect l="l" t="t" r="r" b="b"/>
              <a:pathLst>
                <a:path w="1703" h="1870" extrusionOk="0">
                  <a:moveTo>
                    <a:pt x="1703" y="1562"/>
                  </a:moveTo>
                  <a:cubicBezTo>
                    <a:pt x="1424" y="1507"/>
                    <a:pt x="1145" y="1367"/>
                    <a:pt x="894" y="1088"/>
                  </a:cubicBezTo>
                  <a:cubicBezTo>
                    <a:pt x="643" y="837"/>
                    <a:pt x="447" y="446"/>
                    <a:pt x="336" y="0"/>
                  </a:cubicBezTo>
                  <a:cubicBezTo>
                    <a:pt x="224" y="28"/>
                    <a:pt x="140" y="112"/>
                    <a:pt x="1" y="140"/>
                  </a:cubicBezTo>
                  <a:cubicBezTo>
                    <a:pt x="364" y="1395"/>
                    <a:pt x="1284" y="1786"/>
                    <a:pt x="1591" y="1869"/>
                  </a:cubicBezTo>
                  <a:cubicBezTo>
                    <a:pt x="1619" y="1730"/>
                    <a:pt x="1675" y="1646"/>
                    <a:pt x="1703" y="15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flipH="1">
              <a:off x="1194953" y="1851309"/>
              <a:ext cx="313597" cy="168827"/>
            </a:xfrm>
            <a:custGeom>
              <a:avLst/>
              <a:gdLst/>
              <a:ahLst/>
              <a:cxnLst/>
              <a:rect l="l" t="t" r="r" b="b"/>
              <a:pathLst>
                <a:path w="4354" h="2344" extrusionOk="0">
                  <a:moveTo>
                    <a:pt x="4353" y="2344"/>
                  </a:moveTo>
                  <a:cubicBezTo>
                    <a:pt x="4130" y="2121"/>
                    <a:pt x="3963" y="1786"/>
                    <a:pt x="4074" y="1256"/>
                  </a:cubicBezTo>
                  <a:lnTo>
                    <a:pt x="4074" y="1200"/>
                  </a:lnTo>
                  <a:cubicBezTo>
                    <a:pt x="3795" y="1144"/>
                    <a:pt x="3237" y="977"/>
                    <a:pt x="2847" y="224"/>
                  </a:cubicBezTo>
                  <a:cubicBezTo>
                    <a:pt x="2819" y="224"/>
                    <a:pt x="2819" y="224"/>
                    <a:pt x="2791" y="168"/>
                  </a:cubicBezTo>
                  <a:cubicBezTo>
                    <a:pt x="2568" y="252"/>
                    <a:pt x="2372" y="279"/>
                    <a:pt x="2149" y="279"/>
                  </a:cubicBezTo>
                  <a:cubicBezTo>
                    <a:pt x="1759" y="279"/>
                    <a:pt x="1424" y="168"/>
                    <a:pt x="1005" y="84"/>
                  </a:cubicBezTo>
                  <a:cubicBezTo>
                    <a:pt x="726" y="0"/>
                    <a:pt x="364" y="112"/>
                    <a:pt x="1" y="252"/>
                  </a:cubicBezTo>
                  <a:cubicBezTo>
                    <a:pt x="85" y="670"/>
                    <a:pt x="280" y="1005"/>
                    <a:pt x="475" y="1256"/>
                  </a:cubicBezTo>
                  <a:cubicBezTo>
                    <a:pt x="726" y="1535"/>
                    <a:pt x="1033" y="1674"/>
                    <a:pt x="1312" y="1674"/>
                  </a:cubicBezTo>
                  <a:lnTo>
                    <a:pt x="1312" y="1674"/>
                  </a:lnTo>
                  <a:cubicBezTo>
                    <a:pt x="1535" y="1702"/>
                    <a:pt x="1731" y="1563"/>
                    <a:pt x="1954" y="1507"/>
                  </a:cubicBezTo>
                  <a:lnTo>
                    <a:pt x="2149" y="1395"/>
                  </a:lnTo>
                  <a:cubicBezTo>
                    <a:pt x="2372" y="1256"/>
                    <a:pt x="2707" y="1200"/>
                    <a:pt x="2875" y="1144"/>
                  </a:cubicBezTo>
                  <a:cubicBezTo>
                    <a:pt x="2958" y="1116"/>
                    <a:pt x="3209" y="1005"/>
                    <a:pt x="3237" y="1116"/>
                  </a:cubicBezTo>
                  <a:cubicBezTo>
                    <a:pt x="3265" y="1228"/>
                    <a:pt x="3098" y="1340"/>
                    <a:pt x="2875" y="1423"/>
                  </a:cubicBezTo>
                  <a:cubicBezTo>
                    <a:pt x="2958" y="1479"/>
                    <a:pt x="2986" y="1535"/>
                    <a:pt x="3070" y="1646"/>
                  </a:cubicBezTo>
                  <a:cubicBezTo>
                    <a:pt x="3349" y="2037"/>
                    <a:pt x="3907" y="2204"/>
                    <a:pt x="4353" y="2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flipH="1">
              <a:off x="728802" y="1666418"/>
              <a:ext cx="466218" cy="478318"/>
            </a:xfrm>
            <a:custGeom>
              <a:avLst/>
              <a:gdLst/>
              <a:ahLst/>
              <a:cxnLst/>
              <a:rect l="l" t="t" r="r" b="b"/>
              <a:pathLst>
                <a:path w="6473" h="6641" extrusionOk="0">
                  <a:moveTo>
                    <a:pt x="4938" y="642"/>
                  </a:moveTo>
                  <a:cubicBezTo>
                    <a:pt x="4883" y="614"/>
                    <a:pt x="4269" y="280"/>
                    <a:pt x="3711" y="336"/>
                  </a:cubicBezTo>
                  <a:lnTo>
                    <a:pt x="3767" y="363"/>
                  </a:lnTo>
                  <a:cubicBezTo>
                    <a:pt x="4129" y="726"/>
                    <a:pt x="4241" y="754"/>
                    <a:pt x="4687" y="1172"/>
                  </a:cubicBezTo>
                  <a:cubicBezTo>
                    <a:pt x="5301" y="1758"/>
                    <a:pt x="5775" y="3293"/>
                    <a:pt x="5496" y="4102"/>
                  </a:cubicBezTo>
                  <a:cubicBezTo>
                    <a:pt x="5440" y="4241"/>
                    <a:pt x="5440" y="4353"/>
                    <a:pt x="5329" y="4325"/>
                  </a:cubicBezTo>
                  <a:cubicBezTo>
                    <a:pt x="5301" y="4186"/>
                    <a:pt x="5357" y="3683"/>
                    <a:pt x="5329" y="3293"/>
                  </a:cubicBezTo>
                  <a:cubicBezTo>
                    <a:pt x="5301" y="2819"/>
                    <a:pt x="5078" y="2149"/>
                    <a:pt x="4827" y="1758"/>
                  </a:cubicBezTo>
                  <a:cubicBezTo>
                    <a:pt x="4743" y="1619"/>
                    <a:pt x="4492" y="1256"/>
                    <a:pt x="4380" y="1200"/>
                  </a:cubicBezTo>
                  <a:cubicBezTo>
                    <a:pt x="4408" y="1340"/>
                    <a:pt x="4464" y="1535"/>
                    <a:pt x="4492" y="1619"/>
                  </a:cubicBezTo>
                  <a:cubicBezTo>
                    <a:pt x="4604" y="2121"/>
                    <a:pt x="4520" y="2261"/>
                    <a:pt x="4548" y="2651"/>
                  </a:cubicBezTo>
                  <a:cubicBezTo>
                    <a:pt x="4548" y="2791"/>
                    <a:pt x="4604" y="3014"/>
                    <a:pt x="4408" y="3014"/>
                  </a:cubicBezTo>
                  <a:cubicBezTo>
                    <a:pt x="4325" y="2874"/>
                    <a:pt x="4325" y="2372"/>
                    <a:pt x="4269" y="2121"/>
                  </a:cubicBezTo>
                  <a:cubicBezTo>
                    <a:pt x="4185" y="1033"/>
                    <a:pt x="3767" y="614"/>
                    <a:pt x="3488" y="363"/>
                  </a:cubicBezTo>
                  <a:cubicBezTo>
                    <a:pt x="3488" y="363"/>
                    <a:pt x="3432" y="363"/>
                    <a:pt x="3432" y="336"/>
                  </a:cubicBezTo>
                  <a:cubicBezTo>
                    <a:pt x="3404" y="308"/>
                    <a:pt x="3125" y="140"/>
                    <a:pt x="2818" y="1"/>
                  </a:cubicBezTo>
                  <a:lnTo>
                    <a:pt x="2846" y="29"/>
                  </a:lnTo>
                  <a:cubicBezTo>
                    <a:pt x="3069" y="280"/>
                    <a:pt x="3292" y="559"/>
                    <a:pt x="3432" y="866"/>
                  </a:cubicBezTo>
                  <a:cubicBezTo>
                    <a:pt x="3627" y="1172"/>
                    <a:pt x="3794" y="2009"/>
                    <a:pt x="3822" y="2400"/>
                  </a:cubicBezTo>
                  <a:cubicBezTo>
                    <a:pt x="3906" y="3014"/>
                    <a:pt x="3822" y="3516"/>
                    <a:pt x="3432" y="3907"/>
                  </a:cubicBezTo>
                  <a:cubicBezTo>
                    <a:pt x="3125" y="4241"/>
                    <a:pt x="2595" y="4492"/>
                    <a:pt x="2093" y="4492"/>
                  </a:cubicBezTo>
                  <a:cubicBezTo>
                    <a:pt x="1423" y="4492"/>
                    <a:pt x="865" y="4520"/>
                    <a:pt x="279" y="4213"/>
                  </a:cubicBezTo>
                  <a:cubicBezTo>
                    <a:pt x="168" y="4130"/>
                    <a:pt x="56" y="4074"/>
                    <a:pt x="0" y="4046"/>
                  </a:cubicBezTo>
                  <a:cubicBezTo>
                    <a:pt x="0" y="4520"/>
                    <a:pt x="279" y="4744"/>
                    <a:pt x="474" y="4883"/>
                  </a:cubicBezTo>
                  <a:cubicBezTo>
                    <a:pt x="726" y="4911"/>
                    <a:pt x="1116" y="5023"/>
                    <a:pt x="1256" y="5050"/>
                  </a:cubicBezTo>
                  <a:cubicBezTo>
                    <a:pt x="1981" y="5162"/>
                    <a:pt x="2985" y="5078"/>
                    <a:pt x="3683" y="4799"/>
                  </a:cubicBezTo>
                  <a:cubicBezTo>
                    <a:pt x="3794" y="4771"/>
                    <a:pt x="3962" y="4660"/>
                    <a:pt x="4101" y="4688"/>
                  </a:cubicBezTo>
                  <a:cubicBezTo>
                    <a:pt x="4073" y="5162"/>
                    <a:pt x="2678" y="5357"/>
                    <a:pt x="2288" y="5357"/>
                  </a:cubicBezTo>
                  <a:cubicBezTo>
                    <a:pt x="1897" y="5357"/>
                    <a:pt x="1535" y="5357"/>
                    <a:pt x="1144" y="5302"/>
                  </a:cubicBezTo>
                  <a:cubicBezTo>
                    <a:pt x="1060" y="5302"/>
                    <a:pt x="1005" y="5246"/>
                    <a:pt x="893" y="5218"/>
                  </a:cubicBezTo>
                  <a:cubicBezTo>
                    <a:pt x="1060" y="5497"/>
                    <a:pt x="1451" y="5915"/>
                    <a:pt x="2009" y="6222"/>
                  </a:cubicBezTo>
                  <a:cubicBezTo>
                    <a:pt x="2818" y="6641"/>
                    <a:pt x="3962" y="6194"/>
                    <a:pt x="4966" y="5804"/>
                  </a:cubicBezTo>
                  <a:lnTo>
                    <a:pt x="5078" y="5776"/>
                  </a:lnTo>
                  <a:lnTo>
                    <a:pt x="5078" y="5776"/>
                  </a:lnTo>
                  <a:lnTo>
                    <a:pt x="5078" y="5776"/>
                  </a:lnTo>
                  <a:cubicBezTo>
                    <a:pt x="5636" y="5581"/>
                    <a:pt x="5915" y="5190"/>
                    <a:pt x="6054" y="4883"/>
                  </a:cubicBezTo>
                  <a:lnTo>
                    <a:pt x="5915" y="5023"/>
                  </a:lnTo>
                  <a:cubicBezTo>
                    <a:pt x="5468" y="5329"/>
                    <a:pt x="4464" y="5776"/>
                    <a:pt x="3906" y="5943"/>
                  </a:cubicBezTo>
                  <a:cubicBezTo>
                    <a:pt x="3683" y="6027"/>
                    <a:pt x="2706" y="6222"/>
                    <a:pt x="2706" y="5915"/>
                  </a:cubicBezTo>
                  <a:cubicBezTo>
                    <a:pt x="2930" y="5860"/>
                    <a:pt x="3125" y="5887"/>
                    <a:pt x="3376" y="5860"/>
                  </a:cubicBezTo>
                  <a:cubicBezTo>
                    <a:pt x="3822" y="5776"/>
                    <a:pt x="4492" y="5441"/>
                    <a:pt x="4938" y="5246"/>
                  </a:cubicBezTo>
                  <a:cubicBezTo>
                    <a:pt x="5915" y="4883"/>
                    <a:pt x="6194" y="4465"/>
                    <a:pt x="6333" y="4186"/>
                  </a:cubicBezTo>
                  <a:cubicBezTo>
                    <a:pt x="6417" y="3934"/>
                    <a:pt x="6473" y="3516"/>
                    <a:pt x="6445" y="2707"/>
                  </a:cubicBezTo>
                  <a:cubicBezTo>
                    <a:pt x="6333" y="1396"/>
                    <a:pt x="5078" y="698"/>
                    <a:pt x="4938" y="6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flipH="1">
              <a:off x="845340" y="1455454"/>
              <a:ext cx="436111" cy="237178"/>
            </a:xfrm>
            <a:custGeom>
              <a:avLst/>
              <a:gdLst/>
              <a:ahLst/>
              <a:cxnLst/>
              <a:rect l="l" t="t" r="r" b="b"/>
              <a:pathLst>
                <a:path w="6055" h="3293" extrusionOk="0">
                  <a:moveTo>
                    <a:pt x="1172" y="0"/>
                  </a:moveTo>
                  <a:cubicBezTo>
                    <a:pt x="1089" y="28"/>
                    <a:pt x="977" y="28"/>
                    <a:pt x="893" y="56"/>
                  </a:cubicBezTo>
                  <a:cubicBezTo>
                    <a:pt x="642" y="168"/>
                    <a:pt x="280" y="502"/>
                    <a:pt x="1" y="642"/>
                  </a:cubicBezTo>
                  <a:cubicBezTo>
                    <a:pt x="140" y="809"/>
                    <a:pt x="280" y="1005"/>
                    <a:pt x="391" y="1172"/>
                  </a:cubicBezTo>
                  <a:cubicBezTo>
                    <a:pt x="642" y="1172"/>
                    <a:pt x="1312" y="1200"/>
                    <a:pt x="1674" y="1730"/>
                  </a:cubicBezTo>
                  <a:cubicBezTo>
                    <a:pt x="1730" y="1786"/>
                    <a:pt x="1786" y="1897"/>
                    <a:pt x="1814" y="2009"/>
                  </a:cubicBezTo>
                  <a:cubicBezTo>
                    <a:pt x="2037" y="2037"/>
                    <a:pt x="2205" y="2149"/>
                    <a:pt x="2372" y="2260"/>
                  </a:cubicBezTo>
                  <a:cubicBezTo>
                    <a:pt x="2623" y="2176"/>
                    <a:pt x="2874" y="2260"/>
                    <a:pt x="3014" y="2316"/>
                  </a:cubicBezTo>
                  <a:lnTo>
                    <a:pt x="3014" y="2316"/>
                  </a:lnTo>
                  <a:cubicBezTo>
                    <a:pt x="3181" y="2400"/>
                    <a:pt x="3348" y="2455"/>
                    <a:pt x="3488" y="2595"/>
                  </a:cubicBezTo>
                  <a:cubicBezTo>
                    <a:pt x="3906" y="2623"/>
                    <a:pt x="4381" y="2874"/>
                    <a:pt x="4576" y="3013"/>
                  </a:cubicBezTo>
                  <a:cubicBezTo>
                    <a:pt x="4604" y="3041"/>
                    <a:pt x="4660" y="3041"/>
                    <a:pt x="4688" y="3097"/>
                  </a:cubicBezTo>
                  <a:cubicBezTo>
                    <a:pt x="5162" y="2958"/>
                    <a:pt x="5776" y="3153"/>
                    <a:pt x="6055" y="3292"/>
                  </a:cubicBezTo>
                  <a:cubicBezTo>
                    <a:pt x="5859" y="2762"/>
                    <a:pt x="4994" y="2679"/>
                    <a:pt x="4939" y="2679"/>
                  </a:cubicBezTo>
                  <a:lnTo>
                    <a:pt x="4883" y="2679"/>
                  </a:lnTo>
                  <a:cubicBezTo>
                    <a:pt x="4102" y="2428"/>
                    <a:pt x="3432" y="1758"/>
                    <a:pt x="2790" y="1172"/>
                  </a:cubicBezTo>
                  <a:cubicBezTo>
                    <a:pt x="2205" y="502"/>
                    <a:pt x="1674" y="0"/>
                    <a:pt x="1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flipH="1">
              <a:off x="1659171" y="2227069"/>
              <a:ext cx="910324" cy="148804"/>
            </a:xfrm>
            <a:custGeom>
              <a:avLst/>
              <a:gdLst/>
              <a:ahLst/>
              <a:cxnLst/>
              <a:rect l="l" t="t" r="r" b="b"/>
              <a:pathLst>
                <a:path w="12639" h="2066" extrusionOk="0">
                  <a:moveTo>
                    <a:pt x="10155" y="1758"/>
                  </a:moveTo>
                  <a:lnTo>
                    <a:pt x="10155" y="1758"/>
                  </a:lnTo>
                  <a:cubicBezTo>
                    <a:pt x="10323" y="1786"/>
                    <a:pt x="10490" y="1786"/>
                    <a:pt x="10686" y="1842"/>
                  </a:cubicBezTo>
                  <a:lnTo>
                    <a:pt x="10686" y="1842"/>
                  </a:lnTo>
                  <a:cubicBezTo>
                    <a:pt x="11271" y="1898"/>
                    <a:pt x="11857" y="1981"/>
                    <a:pt x="12443" y="2065"/>
                  </a:cubicBezTo>
                  <a:lnTo>
                    <a:pt x="12499" y="2065"/>
                  </a:lnTo>
                  <a:cubicBezTo>
                    <a:pt x="12499" y="2065"/>
                    <a:pt x="12527" y="2065"/>
                    <a:pt x="12555" y="1898"/>
                  </a:cubicBezTo>
                  <a:cubicBezTo>
                    <a:pt x="12583" y="1730"/>
                    <a:pt x="12639" y="1340"/>
                    <a:pt x="12583" y="1033"/>
                  </a:cubicBezTo>
                  <a:cubicBezTo>
                    <a:pt x="12555" y="754"/>
                    <a:pt x="12499" y="475"/>
                    <a:pt x="12248" y="391"/>
                  </a:cubicBezTo>
                  <a:cubicBezTo>
                    <a:pt x="12025" y="363"/>
                    <a:pt x="11467" y="252"/>
                    <a:pt x="10574" y="196"/>
                  </a:cubicBezTo>
                  <a:lnTo>
                    <a:pt x="10574" y="196"/>
                  </a:lnTo>
                  <a:cubicBezTo>
                    <a:pt x="10351" y="168"/>
                    <a:pt x="10128" y="168"/>
                    <a:pt x="9849" y="112"/>
                  </a:cubicBezTo>
                  <a:lnTo>
                    <a:pt x="9793" y="112"/>
                  </a:lnTo>
                  <a:lnTo>
                    <a:pt x="9793" y="112"/>
                  </a:lnTo>
                  <a:cubicBezTo>
                    <a:pt x="9095" y="84"/>
                    <a:pt x="8230" y="56"/>
                    <a:pt x="7198" y="1"/>
                  </a:cubicBezTo>
                  <a:cubicBezTo>
                    <a:pt x="5747" y="1"/>
                    <a:pt x="4018" y="1"/>
                    <a:pt x="1981" y="112"/>
                  </a:cubicBezTo>
                  <a:lnTo>
                    <a:pt x="1981" y="112"/>
                  </a:lnTo>
                  <a:cubicBezTo>
                    <a:pt x="1479" y="168"/>
                    <a:pt x="865" y="196"/>
                    <a:pt x="307" y="224"/>
                  </a:cubicBezTo>
                  <a:cubicBezTo>
                    <a:pt x="279" y="224"/>
                    <a:pt x="112" y="307"/>
                    <a:pt x="84" y="475"/>
                  </a:cubicBezTo>
                  <a:lnTo>
                    <a:pt x="84" y="503"/>
                  </a:lnTo>
                  <a:cubicBezTo>
                    <a:pt x="28" y="670"/>
                    <a:pt x="0" y="1005"/>
                    <a:pt x="28" y="1256"/>
                  </a:cubicBezTo>
                  <a:cubicBezTo>
                    <a:pt x="84" y="1563"/>
                    <a:pt x="223" y="1786"/>
                    <a:pt x="447" y="1870"/>
                  </a:cubicBezTo>
                  <a:lnTo>
                    <a:pt x="502" y="1870"/>
                  </a:lnTo>
                  <a:cubicBezTo>
                    <a:pt x="698" y="1898"/>
                    <a:pt x="1367" y="1870"/>
                    <a:pt x="2344" y="1786"/>
                  </a:cubicBezTo>
                  <a:cubicBezTo>
                    <a:pt x="4269" y="1730"/>
                    <a:pt x="7282" y="1507"/>
                    <a:pt x="10155" y="17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flipH="1">
              <a:off x="1854067" y="2353691"/>
              <a:ext cx="498413" cy="219100"/>
            </a:xfrm>
            <a:custGeom>
              <a:avLst/>
              <a:gdLst/>
              <a:ahLst/>
              <a:cxnLst/>
              <a:rect l="l" t="t" r="r" b="b"/>
              <a:pathLst>
                <a:path w="6920" h="3042" extrusionOk="0">
                  <a:moveTo>
                    <a:pt x="0" y="279"/>
                  </a:moveTo>
                  <a:cubicBezTo>
                    <a:pt x="28" y="447"/>
                    <a:pt x="84" y="809"/>
                    <a:pt x="224" y="1144"/>
                  </a:cubicBezTo>
                  <a:cubicBezTo>
                    <a:pt x="586" y="1005"/>
                    <a:pt x="977" y="837"/>
                    <a:pt x="1312" y="670"/>
                  </a:cubicBezTo>
                  <a:cubicBezTo>
                    <a:pt x="1479" y="558"/>
                    <a:pt x="1674" y="558"/>
                    <a:pt x="1842" y="586"/>
                  </a:cubicBezTo>
                  <a:cubicBezTo>
                    <a:pt x="2009" y="670"/>
                    <a:pt x="2149" y="781"/>
                    <a:pt x="2260" y="949"/>
                  </a:cubicBezTo>
                  <a:cubicBezTo>
                    <a:pt x="2372" y="1116"/>
                    <a:pt x="2372" y="1284"/>
                    <a:pt x="2288" y="1479"/>
                  </a:cubicBezTo>
                  <a:cubicBezTo>
                    <a:pt x="2260" y="1646"/>
                    <a:pt x="2121" y="1786"/>
                    <a:pt x="1953" y="1842"/>
                  </a:cubicBezTo>
                  <a:cubicBezTo>
                    <a:pt x="1535" y="2065"/>
                    <a:pt x="1060" y="2260"/>
                    <a:pt x="642" y="2427"/>
                  </a:cubicBezTo>
                  <a:cubicBezTo>
                    <a:pt x="670" y="2511"/>
                    <a:pt x="726" y="2539"/>
                    <a:pt x="754" y="2623"/>
                  </a:cubicBezTo>
                  <a:cubicBezTo>
                    <a:pt x="782" y="2679"/>
                    <a:pt x="865" y="2734"/>
                    <a:pt x="893" y="2762"/>
                  </a:cubicBezTo>
                  <a:cubicBezTo>
                    <a:pt x="1033" y="2902"/>
                    <a:pt x="1842" y="2958"/>
                    <a:pt x="2734" y="2985"/>
                  </a:cubicBezTo>
                  <a:cubicBezTo>
                    <a:pt x="3795" y="3041"/>
                    <a:pt x="5050" y="2958"/>
                    <a:pt x="5859" y="2902"/>
                  </a:cubicBezTo>
                  <a:lnTo>
                    <a:pt x="5803" y="2902"/>
                  </a:lnTo>
                  <a:cubicBezTo>
                    <a:pt x="5524" y="2679"/>
                    <a:pt x="5301" y="2511"/>
                    <a:pt x="5078" y="2288"/>
                  </a:cubicBezTo>
                  <a:cubicBezTo>
                    <a:pt x="5022" y="2344"/>
                    <a:pt x="4938" y="2400"/>
                    <a:pt x="4827" y="2427"/>
                  </a:cubicBezTo>
                  <a:cubicBezTo>
                    <a:pt x="4464" y="2539"/>
                    <a:pt x="2567" y="2790"/>
                    <a:pt x="2455" y="2483"/>
                  </a:cubicBezTo>
                  <a:cubicBezTo>
                    <a:pt x="2651" y="2344"/>
                    <a:pt x="2846" y="2372"/>
                    <a:pt x="3097" y="2372"/>
                  </a:cubicBezTo>
                  <a:cubicBezTo>
                    <a:pt x="3292" y="2344"/>
                    <a:pt x="4632" y="2260"/>
                    <a:pt x="4911" y="2148"/>
                  </a:cubicBezTo>
                  <a:cubicBezTo>
                    <a:pt x="4743" y="2009"/>
                    <a:pt x="4604" y="1869"/>
                    <a:pt x="4492" y="1730"/>
                  </a:cubicBezTo>
                  <a:cubicBezTo>
                    <a:pt x="4269" y="1507"/>
                    <a:pt x="4241" y="1228"/>
                    <a:pt x="4353" y="1005"/>
                  </a:cubicBezTo>
                  <a:cubicBezTo>
                    <a:pt x="4380" y="949"/>
                    <a:pt x="4464" y="837"/>
                    <a:pt x="4520" y="809"/>
                  </a:cubicBezTo>
                  <a:cubicBezTo>
                    <a:pt x="4604" y="726"/>
                    <a:pt x="4659" y="698"/>
                    <a:pt x="4771" y="670"/>
                  </a:cubicBezTo>
                  <a:cubicBezTo>
                    <a:pt x="5022" y="558"/>
                    <a:pt x="5301" y="586"/>
                    <a:pt x="5496" y="837"/>
                  </a:cubicBezTo>
                  <a:cubicBezTo>
                    <a:pt x="5748" y="1088"/>
                    <a:pt x="6138" y="1423"/>
                    <a:pt x="6640" y="1842"/>
                  </a:cubicBezTo>
                  <a:cubicBezTo>
                    <a:pt x="6696" y="1897"/>
                    <a:pt x="6752" y="1925"/>
                    <a:pt x="6836" y="1953"/>
                  </a:cubicBezTo>
                  <a:cubicBezTo>
                    <a:pt x="6863" y="1674"/>
                    <a:pt x="6863" y="1367"/>
                    <a:pt x="6863" y="1088"/>
                  </a:cubicBezTo>
                  <a:cubicBezTo>
                    <a:pt x="6863" y="726"/>
                    <a:pt x="6891" y="419"/>
                    <a:pt x="6919" y="223"/>
                  </a:cubicBezTo>
                  <a:cubicBezTo>
                    <a:pt x="4492" y="0"/>
                    <a:pt x="1870" y="140"/>
                    <a:pt x="0" y="279"/>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flipH="1">
              <a:off x="2352409" y="2371770"/>
              <a:ext cx="60357" cy="88447"/>
            </a:xfrm>
            <a:custGeom>
              <a:avLst/>
              <a:gdLst/>
              <a:ahLst/>
              <a:cxnLst/>
              <a:rect l="l" t="t" r="r" b="b"/>
              <a:pathLst>
                <a:path w="838" h="1228" extrusionOk="0">
                  <a:moveTo>
                    <a:pt x="0" y="837"/>
                  </a:moveTo>
                  <a:cubicBezTo>
                    <a:pt x="28" y="893"/>
                    <a:pt x="56" y="1033"/>
                    <a:pt x="168" y="1228"/>
                  </a:cubicBezTo>
                  <a:cubicBezTo>
                    <a:pt x="363" y="1144"/>
                    <a:pt x="614" y="1088"/>
                    <a:pt x="837" y="977"/>
                  </a:cubicBezTo>
                  <a:cubicBezTo>
                    <a:pt x="726" y="558"/>
                    <a:pt x="614" y="168"/>
                    <a:pt x="586" y="0"/>
                  </a:cubicBezTo>
                  <a:cubicBezTo>
                    <a:pt x="447" y="0"/>
                    <a:pt x="307" y="28"/>
                    <a:pt x="168" y="28"/>
                  </a:cubicBezTo>
                  <a:lnTo>
                    <a:pt x="140" y="28"/>
                  </a:lnTo>
                  <a:cubicBezTo>
                    <a:pt x="140" y="168"/>
                    <a:pt x="84" y="335"/>
                    <a:pt x="56" y="475"/>
                  </a:cubicBezTo>
                  <a:cubicBezTo>
                    <a:pt x="56" y="670"/>
                    <a:pt x="28" y="754"/>
                    <a:pt x="0" y="8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flipH="1">
              <a:off x="2607597" y="2502353"/>
              <a:ext cx="10156" cy="20167"/>
            </a:xfrm>
            <a:custGeom>
              <a:avLst/>
              <a:gdLst/>
              <a:ahLst/>
              <a:cxnLst/>
              <a:rect l="l" t="t" r="r" b="b"/>
              <a:pathLst>
                <a:path w="141" h="280" extrusionOk="0">
                  <a:moveTo>
                    <a:pt x="84" y="1"/>
                  </a:moveTo>
                  <a:cubicBezTo>
                    <a:pt x="56" y="112"/>
                    <a:pt x="56" y="168"/>
                    <a:pt x="1" y="280"/>
                  </a:cubicBezTo>
                  <a:cubicBezTo>
                    <a:pt x="56" y="252"/>
                    <a:pt x="112" y="252"/>
                    <a:pt x="140" y="252"/>
                  </a:cubicBezTo>
                  <a:cubicBezTo>
                    <a:pt x="140" y="140"/>
                    <a:pt x="112" y="57"/>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flipH="1">
              <a:off x="2571441" y="2413977"/>
              <a:ext cx="38245" cy="72385"/>
            </a:xfrm>
            <a:custGeom>
              <a:avLst/>
              <a:gdLst/>
              <a:ahLst/>
              <a:cxnLst/>
              <a:rect l="l" t="t" r="r" b="b"/>
              <a:pathLst>
                <a:path w="531" h="1005" extrusionOk="0">
                  <a:moveTo>
                    <a:pt x="530" y="391"/>
                  </a:moveTo>
                  <a:cubicBezTo>
                    <a:pt x="502" y="251"/>
                    <a:pt x="447" y="112"/>
                    <a:pt x="419" y="0"/>
                  </a:cubicBezTo>
                  <a:cubicBezTo>
                    <a:pt x="307" y="140"/>
                    <a:pt x="168" y="447"/>
                    <a:pt x="0" y="1005"/>
                  </a:cubicBezTo>
                  <a:cubicBezTo>
                    <a:pt x="112" y="949"/>
                    <a:pt x="307" y="698"/>
                    <a:pt x="530" y="3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flipH="1">
              <a:off x="2364511" y="1180170"/>
              <a:ext cx="140665" cy="136703"/>
            </a:xfrm>
            <a:custGeom>
              <a:avLst/>
              <a:gdLst/>
              <a:ahLst/>
              <a:cxnLst/>
              <a:rect l="l" t="t" r="r" b="b"/>
              <a:pathLst>
                <a:path w="1953" h="1898" extrusionOk="0">
                  <a:moveTo>
                    <a:pt x="670" y="1869"/>
                  </a:moveTo>
                  <a:cubicBezTo>
                    <a:pt x="697" y="1618"/>
                    <a:pt x="781" y="1088"/>
                    <a:pt x="893" y="949"/>
                  </a:cubicBezTo>
                  <a:cubicBezTo>
                    <a:pt x="1032" y="809"/>
                    <a:pt x="1925" y="558"/>
                    <a:pt x="1925" y="558"/>
                  </a:cubicBezTo>
                  <a:lnTo>
                    <a:pt x="1925" y="558"/>
                  </a:lnTo>
                  <a:cubicBezTo>
                    <a:pt x="1925" y="391"/>
                    <a:pt x="1925" y="279"/>
                    <a:pt x="1953" y="223"/>
                  </a:cubicBezTo>
                  <a:cubicBezTo>
                    <a:pt x="1897" y="140"/>
                    <a:pt x="1869" y="84"/>
                    <a:pt x="1813" y="0"/>
                  </a:cubicBezTo>
                  <a:cubicBezTo>
                    <a:pt x="1618" y="56"/>
                    <a:pt x="949" y="251"/>
                    <a:pt x="558" y="391"/>
                  </a:cubicBezTo>
                  <a:cubicBezTo>
                    <a:pt x="558" y="391"/>
                    <a:pt x="530" y="391"/>
                    <a:pt x="530" y="419"/>
                  </a:cubicBezTo>
                  <a:cubicBezTo>
                    <a:pt x="391" y="474"/>
                    <a:pt x="335" y="530"/>
                    <a:pt x="279" y="558"/>
                  </a:cubicBezTo>
                  <a:cubicBezTo>
                    <a:pt x="139" y="698"/>
                    <a:pt x="56" y="1535"/>
                    <a:pt x="0" y="1897"/>
                  </a:cubicBezTo>
                  <a:cubicBezTo>
                    <a:pt x="195" y="1897"/>
                    <a:pt x="418" y="1869"/>
                    <a:pt x="670" y="1869"/>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flipH="1">
              <a:off x="2418748" y="1328832"/>
              <a:ext cx="201022" cy="1185676"/>
            </a:xfrm>
            <a:custGeom>
              <a:avLst/>
              <a:gdLst/>
              <a:ahLst/>
              <a:cxnLst/>
              <a:rect l="l" t="t" r="r" b="b"/>
              <a:pathLst>
                <a:path w="2791" h="16462" extrusionOk="0">
                  <a:moveTo>
                    <a:pt x="2372" y="29"/>
                  </a:moveTo>
                  <a:lnTo>
                    <a:pt x="2372" y="29"/>
                  </a:lnTo>
                  <a:lnTo>
                    <a:pt x="2372" y="29"/>
                  </a:lnTo>
                  <a:cubicBezTo>
                    <a:pt x="2009" y="1"/>
                    <a:pt x="1758" y="56"/>
                    <a:pt x="1479" y="112"/>
                  </a:cubicBezTo>
                  <a:lnTo>
                    <a:pt x="1424" y="112"/>
                  </a:lnTo>
                  <a:cubicBezTo>
                    <a:pt x="1061" y="196"/>
                    <a:pt x="726" y="335"/>
                    <a:pt x="670" y="391"/>
                  </a:cubicBezTo>
                  <a:cubicBezTo>
                    <a:pt x="419" y="866"/>
                    <a:pt x="252" y="1451"/>
                    <a:pt x="140" y="2121"/>
                  </a:cubicBezTo>
                  <a:cubicBezTo>
                    <a:pt x="29" y="2791"/>
                    <a:pt x="1" y="3516"/>
                    <a:pt x="1" y="4297"/>
                  </a:cubicBezTo>
                  <a:cubicBezTo>
                    <a:pt x="280" y="4353"/>
                    <a:pt x="503" y="4465"/>
                    <a:pt x="642" y="4604"/>
                  </a:cubicBezTo>
                  <a:cubicBezTo>
                    <a:pt x="698" y="4716"/>
                    <a:pt x="782" y="4799"/>
                    <a:pt x="810" y="4967"/>
                  </a:cubicBezTo>
                  <a:cubicBezTo>
                    <a:pt x="838" y="5050"/>
                    <a:pt x="810" y="5190"/>
                    <a:pt x="782" y="5301"/>
                  </a:cubicBezTo>
                  <a:cubicBezTo>
                    <a:pt x="698" y="5441"/>
                    <a:pt x="559" y="5580"/>
                    <a:pt x="391" y="5664"/>
                  </a:cubicBezTo>
                  <a:cubicBezTo>
                    <a:pt x="280" y="5692"/>
                    <a:pt x="168" y="5692"/>
                    <a:pt x="84" y="5692"/>
                  </a:cubicBezTo>
                  <a:cubicBezTo>
                    <a:pt x="112" y="6138"/>
                    <a:pt x="140" y="6613"/>
                    <a:pt x="168" y="7087"/>
                  </a:cubicBezTo>
                  <a:lnTo>
                    <a:pt x="168" y="7087"/>
                  </a:lnTo>
                  <a:lnTo>
                    <a:pt x="168" y="7087"/>
                  </a:lnTo>
                  <a:cubicBezTo>
                    <a:pt x="419" y="9207"/>
                    <a:pt x="810" y="11272"/>
                    <a:pt x="1061" y="12527"/>
                  </a:cubicBezTo>
                  <a:cubicBezTo>
                    <a:pt x="1563" y="12472"/>
                    <a:pt x="2065" y="12444"/>
                    <a:pt x="2512" y="12416"/>
                  </a:cubicBezTo>
                  <a:lnTo>
                    <a:pt x="2512" y="12388"/>
                  </a:lnTo>
                  <a:cubicBezTo>
                    <a:pt x="1814" y="8900"/>
                    <a:pt x="391" y="1563"/>
                    <a:pt x="2456" y="29"/>
                  </a:cubicBezTo>
                  <a:close/>
                  <a:moveTo>
                    <a:pt x="921" y="15485"/>
                  </a:moveTo>
                  <a:cubicBezTo>
                    <a:pt x="921" y="15485"/>
                    <a:pt x="921" y="15513"/>
                    <a:pt x="921" y="15485"/>
                  </a:cubicBezTo>
                  <a:cubicBezTo>
                    <a:pt x="698" y="15875"/>
                    <a:pt x="447" y="16126"/>
                    <a:pt x="363" y="16210"/>
                  </a:cubicBezTo>
                  <a:cubicBezTo>
                    <a:pt x="391" y="16294"/>
                    <a:pt x="391" y="16350"/>
                    <a:pt x="419" y="16461"/>
                  </a:cubicBezTo>
                  <a:lnTo>
                    <a:pt x="838" y="16350"/>
                  </a:lnTo>
                  <a:cubicBezTo>
                    <a:pt x="1340" y="16210"/>
                    <a:pt x="1842" y="16071"/>
                    <a:pt x="2372" y="15931"/>
                  </a:cubicBezTo>
                  <a:lnTo>
                    <a:pt x="2484" y="15736"/>
                  </a:lnTo>
                  <a:cubicBezTo>
                    <a:pt x="2512" y="15652"/>
                    <a:pt x="2540" y="15596"/>
                    <a:pt x="2595" y="15485"/>
                  </a:cubicBezTo>
                  <a:cubicBezTo>
                    <a:pt x="2651" y="15317"/>
                    <a:pt x="2679" y="15150"/>
                    <a:pt x="2735" y="14955"/>
                  </a:cubicBezTo>
                  <a:cubicBezTo>
                    <a:pt x="2763" y="14815"/>
                    <a:pt x="2763" y="14676"/>
                    <a:pt x="2791" y="14536"/>
                  </a:cubicBezTo>
                  <a:cubicBezTo>
                    <a:pt x="2065" y="14592"/>
                    <a:pt x="1535" y="14620"/>
                    <a:pt x="1256" y="14620"/>
                  </a:cubicBezTo>
                  <a:cubicBezTo>
                    <a:pt x="1145" y="14955"/>
                    <a:pt x="1061" y="15234"/>
                    <a:pt x="921" y="15485"/>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flipH="1">
              <a:off x="2328282" y="1238439"/>
              <a:ext cx="110630" cy="80452"/>
            </a:xfrm>
            <a:custGeom>
              <a:avLst/>
              <a:gdLst/>
              <a:ahLst/>
              <a:cxnLst/>
              <a:rect l="l" t="t" r="r" b="b"/>
              <a:pathLst>
                <a:path w="1536" h="1117" extrusionOk="0">
                  <a:moveTo>
                    <a:pt x="308" y="1116"/>
                  </a:moveTo>
                  <a:cubicBezTo>
                    <a:pt x="363" y="1116"/>
                    <a:pt x="447" y="1116"/>
                    <a:pt x="587" y="1088"/>
                  </a:cubicBezTo>
                  <a:lnTo>
                    <a:pt x="642" y="1088"/>
                  </a:lnTo>
                  <a:cubicBezTo>
                    <a:pt x="893" y="1060"/>
                    <a:pt x="1284" y="949"/>
                    <a:pt x="1535" y="698"/>
                  </a:cubicBezTo>
                  <a:cubicBezTo>
                    <a:pt x="1284" y="447"/>
                    <a:pt x="1145" y="223"/>
                    <a:pt x="1089" y="0"/>
                  </a:cubicBezTo>
                  <a:cubicBezTo>
                    <a:pt x="977" y="28"/>
                    <a:pt x="252" y="223"/>
                    <a:pt x="140" y="307"/>
                  </a:cubicBezTo>
                  <a:cubicBezTo>
                    <a:pt x="56" y="391"/>
                    <a:pt x="1" y="837"/>
                    <a:pt x="1" y="1060"/>
                  </a:cubicBezTo>
                  <a:cubicBezTo>
                    <a:pt x="112" y="1088"/>
                    <a:pt x="196" y="1088"/>
                    <a:pt x="308" y="11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flipH="1">
              <a:off x="1512440" y="1590070"/>
              <a:ext cx="62374" cy="160832"/>
            </a:xfrm>
            <a:custGeom>
              <a:avLst/>
              <a:gdLst/>
              <a:ahLst/>
              <a:cxnLst/>
              <a:rect l="l" t="t" r="r" b="b"/>
              <a:pathLst>
                <a:path w="866" h="2233" extrusionOk="0">
                  <a:moveTo>
                    <a:pt x="0" y="2232"/>
                  </a:moveTo>
                  <a:cubicBezTo>
                    <a:pt x="140" y="2232"/>
                    <a:pt x="279" y="2205"/>
                    <a:pt x="391" y="2177"/>
                  </a:cubicBezTo>
                  <a:cubicBezTo>
                    <a:pt x="447" y="1842"/>
                    <a:pt x="530" y="1535"/>
                    <a:pt x="586" y="1200"/>
                  </a:cubicBezTo>
                  <a:cubicBezTo>
                    <a:pt x="698" y="838"/>
                    <a:pt x="809" y="503"/>
                    <a:pt x="865" y="168"/>
                  </a:cubicBezTo>
                  <a:lnTo>
                    <a:pt x="865" y="168"/>
                  </a:lnTo>
                  <a:cubicBezTo>
                    <a:pt x="809" y="112"/>
                    <a:pt x="726" y="84"/>
                    <a:pt x="670" y="1"/>
                  </a:cubicBezTo>
                  <a:cubicBezTo>
                    <a:pt x="558" y="307"/>
                    <a:pt x="447" y="698"/>
                    <a:pt x="307" y="1061"/>
                  </a:cubicBezTo>
                  <a:cubicBezTo>
                    <a:pt x="251" y="1479"/>
                    <a:pt x="112" y="1926"/>
                    <a:pt x="0" y="22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flipH="1">
              <a:off x="1602905" y="2464179"/>
              <a:ext cx="40262" cy="22184"/>
            </a:xfrm>
            <a:custGeom>
              <a:avLst/>
              <a:gdLst/>
              <a:ahLst/>
              <a:cxnLst/>
              <a:rect l="l" t="t" r="r" b="b"/>
              <a:pathLst>
                <a:path w="559" h="308" extrusionOk="0">
                  <a:moveTo>
                    <a:pt x="196" y="308"/>
                  </a:moveTo>
                  <a:cubicBezTo>
                    <a:pt x="335" y="196"/>
                    <a:pt x="475" y="140"/>
                    <a:pt x="559" y="29"/>
                  </a:cubicBezTo>
                  <a:cubicBezTo>
                    <a:pt x="391" y="29"/>
                    <a:pt x="224" y="29"/>
                    <a:pt x="1" y="1"/>
                  </a:cubicBezTo>
                  <a:cubicBezTo>
                    <a:pt x="84" y="112"/>
                    <a:pt x="140" y="224"/>
                    <a:pt x="196" y="3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flipH="1">
              <a:off x="1735506" y="2369753"/>
              <a:ext cx="108614" cy="194972"/>
            </a:xfrm>
            <a:custGeom>
              <a:avLst/>
              <a:gdLst/>
              <a:ahLst/>
              <a:cxnLst/>
              <a:rect l="l" t="t" r="r" b="b"/>
              <a:pathLst>
                <a:path w="1508" h="2707" extrusionOk="0">
                  <a:moveTo>
                    <a:pt x="503" y="28"/>
                  </a:moveTo>
                  <a:cubicBezTo>
                    <a:pt x="391" y="28"/>
                    <a:pt x="252" y="0"/>
                    <a:pt x="140" y="0"/>
                  </a:cubicBezTo>
                  <a:cubicBezTo>
                    <a:pt x="112" y="140"/>
                    <a:pt x="112" y="475"/>
                    <a:pt x="84" y="837"/>
                  </a:cubicBezTo>
                  <a:cubicBezTo>
                    <a:pt x="84" y="1144"/>
                    <a:pt x="84" y="1535"/>
                    <a:pt x="1" y="1842"/>
                  </a:cubicBezTo>
                  <a:cubicBezTo>
                    <a:pt x="336" y="2037"/>
                    <a:pt x="698" y="2288"/>
                    <a:pt x="1089" y="2511"/>
                  </a:cubicBezTo>
                  <a:cubicBezTo>
                    <a:pt x="1200" y="2567"/>
                    <a:pt x="1340" y="2651"/>
                    <a:pt x="1479" y="2707"/>
                  </a:cubicBezTo>
                  <a:lnTo>
                    <a:pt x="1507" y="2679"/>
                  </a:lnTo>
                  <a:cubicBezTo>
                    <a:pt x="1228" y="2316"/>
                    <a:pt x="1005" y="1953"/>
                    <a:pt x="838" y="1479"/>
                  </a:cubicBezTo>
                  <a:cubicBezTo>
                    <a:pt x="670" y="1061"/>
                    <a:pt x="559" y="586"/>
                    <a:pt x="503"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flipH="1">
              <a:off x="1387910" y="1899567"/>
              <a:ext cx="287380" cy="560643"/>
            </a:xfrm>
            <a:custGeom>
              <a:avLst/>
              <a:gdLst/>
              <a:ahLst/>
              <a:cxnLst/>
              <a:rect l="l" t="t" r="r" b="b"/>
              <a:pathLst>
                <a:path w="3990" h="7784" extrusionOk="0">
                  <a:moveTo>
                    <a:pt x="0" y="4771"/>
                  </a:moveTo>
                  <a:cubicBezTo>
                    <a:pt x="307" y="4882"/>
                    <a:pt x="419" y="5217"/>
                    <a:pt x="447" y="5580"/>
                  </a:cubicBezTo>
                  <a:cubicBezTo>
                    <a:pt x="502" y="5915"/>
                    <a:pt x="419" y="6305"/>
                    <a:pt x="419" y="6528"/>
                  </a:cubicBezTo>
                  <a:cubicBezTo>
                    <a:pt x="391" y="6668"/>
                    <a:pt x="363" y="6724"/>
                    <a:pt x="307" y="6807"/>
                  </a:cubicBezTo>
                  <a:cubicBezTo>
                    <a:pt x="419" y="6835"/>
                    <a:pt x="530" y="6835"/>
                    <a:pt x="642" y="6863"/>
                  </a:cubicBezTo>
                  <a:cubicBezTo>
                    <a:pt x="865" y="6891"/>
                    <a:pt x="1088" y="6863"/>
                    <a:pt x="1339" y="6863"/>
                  </a:cubicBezTo>
                  <a:cubicBezTo>
                    <a:pt x="2093" y="6807"/>
                    <a:pt x="2260" y="6528"/>
                    <a:pt x="2511" y="6584"/>
                  </a:cubicBezTo>
                  <a:cubicBezTo>
                    <a:pt x="2511" y="6724"/>
                    <a:pt x="2400" y="6807"/>
                    <a:pt x="2344" y="6835"/>
                  </a:cubicBezTo>
                  <a:cubicBezTo>
                    <a:pt x="1897" y="7170"/>
                    <a:pt x="1005" y="7170"/>
                    <a:pt x="502" y="7114"/>
                  </a:cubicBezTo>
                  <a:cubicBezTo>
                    <a:pt x="391" y="7086"/>
                    <a:pt x="279" y="7086"/>
                    <a:pt x="224" y="7031"/>
                  </a:cubicBezTo>
                  <a:cubicBezTo>
                    <a:pt x="251" y="7254"/>
                    <a:pt x="307" y="7421"/>
                    <a:pt x="391" y="7589"/>
                  </a:cubicBezTo>
                  <a:cubicBezTo>
                    <a:pt x="391" y="7644"/>
                    <a:pt x="419" y="7644"/>
                    <a:pt x="419" y="7672"/>
                  </a:cubicBezTo>
                  <a:cubicBezTo>
                    <a:pt x="1479" y="7784"/>
                    <a:pt x="2232" y="7589"/>
                    <a:pt x="2762" y="7310"/>
                  </a:cubicBezTo>
                  <a:cubicBezTo>
                    <a:pt x="3041" y="7170"/>
                    <a:pt x="3237" y="6975"/>
                    <a:pt x="3376" y="6752"/>
                  </a:cubicBezTo>
                  <a:lnTo>
                    <a:pt x="3376" y="6752"/>
                  </a:lnTo>
                  <a:cubicBezTo>
                    <a:pt x="3432" y="6724"/>
                    <a:pt x="3460" y="6640"/>
                    <a:pt x="3488" y="6612"/>
                  </a:cubicBezTo>
                  <a:cubicBezTo>
                    <a:pt x="3627" y="6389"/>
                    <a:pt x="3711" y="6110"/>
                    <a:pt x="3655" y="5887"/>
                  </a:cubicBezTo>
                  <a:cubicBezTo>
                    <a:pt x="3655" y="5719"/>
                    <a:pt x="3599" y="5580"/>
                    <a:pt x="3488" y="5468"/>
                  </a:cubicBezTo>
                  <a:cubicBezTo>
                    <a:pt x="3097" y="5133"/>
                    <a:pt x="2930" y="4771"/>
                    <a:pt x="2874" y="4575"/>
                  </a:cubicBezTo>
                  <a:cubicBezTo>
                    <a:pt x="2874" y="4603"/>
                    <a:pt x="2818" y="4603"/>
                    <a:pt x="2818" y="4631"/>
                  </a:cubicBezTo>
                  <a:lnTo>
                    <a:pt x="2623" y="4938"/>
                  </a:lnTo>
                  <a:cubicBezTo>
                    <a:pt x="2344" y="5412"/>
                    <a:pt x="2065" y="5859"/>
                    <a:pt x="1618" y="6138"/>
                  </a:cubicBezTo>
                  <a:cubicBezTo>
                    <a:pt x="1423" y="6249"/>
                    <a:pt x="1060" y="6473"/>
                    <a:pt x="809" y="6389"/>
                  </a:cubicBezTo>
                  <a:cubicBezTo>
                    <a:pt x="809" y="6277"/>
                    <a:pt x="837" y="6277"/>
                    <a:pt x="921" y="6249"/>
                  </a:cubicBezTo>
                  <a:cubicBezTo>
                    <a:pt x="1228" y="6054"/>
                    <a:pt x="1618" y="5859"/>
                    <a:pt x="1814" y="5580"/>
                  </a:cubicBezTo>
                  <a:cubicBezTo>
                    <a:pt x="1897" y="5496"/>
                    <a:pt x="2539" y="4631"/>
                    <a:pt x="2595" y="4520"/>
                  </a:cubicBezTo>
                  <a:cubicBezTo>
                    <a:pt x="2483" y="4548"/>
                    <a:pt x="2316" y="4631"/>
                    <a:pt x="2204" y="4715"/>
                  </a:cubicBezTo>
                  <a:cubicBezTo>
                    <a:pt x="2037" y="4799"/>
                    <a:pt x="1702" y="5078"/>
                    <a:pt x="1702" y="4882"/>
                  </a:cubicBezTo>
                  <a:cubicBezTo>
                    <a:pt x="1702" y="4659"/>
                    <a:pt x="1953" y="4520"/>
                    <a:pt x="2121" y="4464"/>
                  </a:cubicBezTo>
                  <a:cubicBezTo>
                    <a:pt x="2372" y="4324"/>
                    <a:pt x="2651" y="4241"/>
                    <a:pt x="2930" y="4157"/>
                  </a:cubicBezTo>
                  <a:cubicBezTo>
                    <a:pt x="2958" y="4157"/>
                    <a:pt x="3069" y="4073"/>
                    <a:pt x="3181" y="4045"/>
                  </a:cubicBezTo>
                  <a:cubicBezTo>
                    <a:pt x="3990" y="3543"/>
                    <a:pt x="3739" y="2846"/>
                    <a:pt x="3571" y="2371"/>
                  </a:cubicBezTo>
                  <a:cubicBezTo>
                    <a:pt x="3516" y="2316"/>
                    <a:pt x="3516" y="2288"/>
                    <a:pt x="3516" y="2232"/>
                  </a:cubicBezTo>
                  <a:cubicBezTo>
                    <a:pt x="3488" y="2316"/>
                    <a:pt x="3432" y="2427"/>
                    <a:pt x="3376" y="2455"/>
                  </a:cubicBezTo>
                  <a:cubicBezTo>
                    <a:pt x="3153" y="2706"/>
                    <a:pt x="1646" y="3264"/>
                    <a:pt x="1256" y="3236"/>
                  </a:cubicBezTo>
                  <a:cubicBezTo>
                    <a:pt x="1200" y="3097"/>
                    <a:pt x="1284" y="3069"/>
                    <a:pt x="1423" y="2985"/>
                  </a:cubicBezTo>
                  <a:cubicBezTo>
                    <a:pt x="1842" y="2846"/>
                    <a:pt x="2874" y="2511"/>
                    <a:pt x="3153" y="2316"/>
                  </a:cubicBezTo>
                  <a:cubicBezTo>
                    <a:pt x="3209" y="2288"/>
                    <a:pt x="3320" y="2176"/>
                    <a:pt x="3348" y="2092"/>
                  </a:cubicBezTo>
                  <a:cubicBezTo>
                    <a:pt x="3376" y="2009"/>
                    <a:pt x="3376" y="1897"/>
                    <a:pt x="3460" y="1841"/>
                  </a:cubicBezTo>
                  <a:cubicBezTo>
                    <a:pt x="3097" y="1730"/>
                    <a:pt x="2093" y="1339"/>
                    <a:pt x="1674" y="0"/>
                  </a:cubicBezTo>
                  <a:cubicBezTo>
                    <a:pt x="1395" y="84"/>
                    <a:pt x="1144" y="140"/>
                    <a:pt x="865" y="84"/>
                  </a:cubicBezTo>
                  <a:cubicBezTo>
                    <a:pt x="670" y="893"/>
                    <a:pt x="502" y="1702"/>
                    <a:pt x="307" y="2511"/>
                  </a:cubicBezTo>
                  <a:cubicBezTo>
                    <a:pt x="112" y="3208"/>
                    <a:pt x="0" y="4017"/>
                    <a:pt x="0" y="47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flipH="1">
              <a:off x="992061" y="1431325"/>
              <a:ext cx="655139" cy="504463"/>
            </a:xfrm>
            <a:custGeom>
              <a:avLst/>
              <a:gdLst/>
              <a:ahLst/>
              <a:cxnLst/>
              <a:rect l="l" t="t" r="r" b="b"/>
              <a:pathLst>
                <a:path w="9096" h="7004" extrusionOk="0">
                  <a:moveTo>
                    <a:pt x="1" y="6110"/>
                  </a:moveTo>
                  <a:lnTo>
                    <a:pt x="57" y="6166"/>
                  </a:lnTo>
                  <a:cubicBezTo>
                    <a:pt x="112" y="6222"/>
                    <a:pt x="168" y="6250"/>
                    <a:pt x="252" y="6250"/>
                  </a:cubicBezTo>
                  <a:cubicBezTo>
                    <a:pt x="670" y="6362"/>
                    <a:pt x="1145" y="6166"/>
                    <a:pt x="1591" y="5971"/>
                  </a:cubicBezTo>
                  <a:cubicBezTo>
                    <a:pt x="1647" y="5971"/>
                    <a:pt x="1675" y="5943"/>
                    <a:pt x="1703" y="5943"/>
                  </a:cubicBezTo>
                  <a:lnTo>
                    <a:pt x="1703" y="5943"/>
                  </a:lnTo>
                  <a:cubicBezTo>
                    <a:pt x="2121" y="5748"/>
                    <a:pt x="2540" y="5608"/>
                    <a:pt x="2958" y="5720"/>
                  </a:cubicBezTo>
                  <a:cubicBezTo>
                    <a:pt x="3349" y="5831"/>
                    <a:pt x="3684" y="5943"/>
                    <a:pt x="4046" y="5943"/>
                  </a:cubicBezTo>
                  <a:cubicBezTo>
                    <a:pt x="4381" y="5943"/>
                    <a:pt x="4716" y="5859"/>
                    <a:pt x="5023" y="5664"/>
                  </a:cubicBezTo>
                  <a:cubicBezTo>
                    <a:pt x="5190" y="5552"/>
                    <a:pt x="5358" y="5469"/>
                    <a:pt x="5497" y="5441"/>
                  </a:cubicBezTo>
                  <a:cubicBezTo>
                    <a:pt x="5609" y="5413"/>
                    <a:pt x="5720" y="5413"/>
                    <a:pt x="5832" y="5385"/>
                  </a:cubicBezTo>
                  <a:lnTo>
                    <a:pt x="5888" y="5385"/>
                  </a:lnTo>
                  <a:lnTo>
                    <a:pt x="5971" y="5385"/>
                  </a:lnTo>
                  <a:lnTo>
                    <a:pt x="5999" y="5385"/>
                  </a:lnTo>
                  <a:cubicBezTo>
                    <a:pt x="6278" y="5385"/>
                    <a:pt x="6613" y="5413"/>
                    <a:pt x="6585" y="5552"/>
                  </a:cubicBezTo>
                  <a:cubicBezTo>
                    <a:pt x="6585" y="5664"/>
                    <a:pt x="6390" y="5608"/>
                    <a:pt x="6334" y="5580"/>
                  </a:cubicBezTo>
                  <a:lnTo>
                    <a:pt x="5999" y="5580"/>
                  </a:lnTo>
                  <a:lnTo>
                    <a:pt x="5971" y="5580"/>
                  </a:lnTo>
                  <a:lnTo>
                    <a:pt x="5860" y="5580"/>
                  </a:lnTo>
                  <a:lnTo>
                    <a:pt x="5748" y="5580"/>
                  </a:lnTo>
                  <a:cubicBezTo>
                    <a:pt x="5692" y="5580"/>
                    <a:pt x="5609" y="5608"/>
                    <a:pt x="5497" y="5608"/>
                  </a:cubicBezTo>
                  <a:cubicBezTo>
                    <a:pt x="5358" y="5664"/>
                    <a:pt x="5218" y="5720"/>
                    <a:pt x="5079" y="5804"/>
                  </a:cubicBezTo>
                  <a:lnTo>
                    <a:pt x="5051" y="5831"/>
                  </a:lnTo>
                  <a:cubicBezTo>
                    <a:pt x="5302" y="5859"/>
                    <a:pt x="5553" y="5887"/>
                    <a:pt x="5692" y="5943"/>
                  </a:cubicBezTo>
                  <a:cubicBezTo>
                    <a:pt x="6529" y="6110"/>
                    <a:pt x="6585" y="5887"/>
                    <a:pt x="6836" y="5887"/>
                  </a:cubicBezTo>
                  <a:cubicBezTo>
                    <a:pt x="6864" y="6306"/>
                    <a:pt x="6055" y="6278"/>
                    <a:pt x="5720" y="6222"/>
                  </a:cubicBezTo>
                  <a:cubicBezTo>
                    <a:pt x="5497" y="6166"/>
                    <a:pt x="5302" y="6110"/>
                    <a:pt x="5079" y="6110"/>
                  </a:cubicBezTo>
                  <a:lnTo>
                    <a:pt x="5023" y="6110"/>
                  </a:lnTo>
                  <a:cubicBezTo>
                    <a:pt x="5441" y="6836"/>
                    <a:pt x="6055" y="6808"/>
                    <a:pt x="6111" y="6808"/>
                  </a:cubicBezTo>
                  <a:lnTo>
                    <a:pt x="6139" y="6808"/>
                  </a:lnTo>
                  <a:cubicBezTo>
                    <a:pt x="7310" y="7003"/>
                    <a:pt x="8120" y="6696"/>
                    <a:pt x="8566" y="6166"/>
                  </a:cubicBezTo>
                  <a:cubicBezTo>
                    <a:pt x="8789" y="5943"/>
                    <a:pt x="8956" y="5608"/>
                    <a:pt x="9040" y="5301"/>
                  </a:cubicBezTo>
                  <a:cubicBezTo>
                    <a:pt x="9096" y="4994"/>
                    <a:pt x="9096" y="4632"/>
                    <a:pt x="9068" y="4325"/>
                  </a:cubicBezTo>
                  <a:cubicBezTo>
                    <a:pt x="8984" y="3851"/>
                    <a:pt x="8733" y="3432"/>
                    <a:pt x="8426" y="3097"/>
                  </a:cubicBezTo>
                  <a:lnTo>
                    <a:pt x="8426" y="3097"/>
                  </a:lnTo>
                  <a:cubicBezTo>
                    <a:pt x="8287" y="3014"/>
                    <a:pt x="8147" y="2930"/>
                    <a:pt x="8008" y="2874"/>
                  </a:cubicBezTo>
                  <a:lnTo>
                    <a:pt x="8008" y="2874"/>
                  </a:lnTo>
                  <a:cubicBezTo>
                    <a:pt x="7952" y="2818"/>
                    <a:pt x="7841" y="2790"/>
                    <a:pt x="7701" y="2790"/>
                  </a:cubicBezTo>
                  <a:cubicBezTo>
                    <a:pt x="8147" y="3209"/>
                    <a:pt x="8426" y="3878"/>
                    <a:pt x="8510" y="4492"/>
                  </a:cubicBezTo>
                  <a:cubicBezTo>
                    <a:pt x="8538" y="4827"/>
                    <a:pt x="8538" y="5134"/>
                    <a:pt x="8510" y="5385"/>
                  </a:cubicBezTo>
                  <a:cubicBezTo>
                    <a:pt x="8454" y="5664"/>
                    <a:pt x="8399" y="5887"/>
                    <a:pt x="8259" y="6083"/>
                  </a:cubicBezTo>
                  <a:cubicBezTo>
                    <a:pt x="8092" y="6306"/>
                    <a:pt x="7813" y="6445"/>
                    <a:pt x="7450" y="6306"/>
                  </a:cubicBezTo>
                  <a:cubicBezTo>
                    <a:pt x="6892" y="6138"/>
                    <a:pt x="6836" y="5385"/>
                    <a:pt x="6836" y="4994"/>
                  </a:cubicBezTo>
                  <a:cubicBezTo>
                    <a:pt x="6725" y="5022"/>
                    <a:pt x="6641" y="5022"/>
                    <a:pt x="6557" y="5022"/>
                  </a:cubicBezTo>
                  <a:cubicBezTo>
                    <a:pt x="6418" y="5022"/>
                    <a:pt x="6222" y="4967"/>
                    <a:pt x="6083" y="4883"/>
                  </a:cubicBezTo>
                  <a:cubicBezTo>
                    <a:pt x="5915" y="4771"/>
                    <a:pt x="5776" y="4604"/>
                    <a:pt x="5720" y="4353"/>
                  </a:cubicBezTo>
                  <a:cubicBezTo>
                    <a:pt x="5609" y="4046"/>
                    <a:pt x="5553" y="3767"/>
                    <a:pt x="5497" y="3516"/>
                  </a:cubicBezTo>
                  <a:cubicBezTo>
                    <a:pt x="5441" y="3209"/>
                    <a:pt x="5413" y="2958"/>
                    <a:pt x="5274" y="2818"/>
                  </a:cubicBezTo>
                  <a:cubicBezTo>
                    <a:pt x="5218" y="2790"/>
                    <a:pt x="5190" y="2735"/>
                    <a:pt x="5274" y="2651"/>
                  </a:cubicBezTo>
                  <a:cubicBezTo>
                    <a:pt x="5302" y="2623"/>
                    <a:pt x="5358" y="2623"/>
                    <a:pt x="5441" y="2651"/>
                  </a:cubicBezTo>
                  <a:cubicBezTo>
                    <a:pt x="5637" y="2818"/>
                    <a:pt x="5720" y="3097"/>
                    <a:pt x="5776" y="3460"/>
                  </a:cubicBezTo>
                  <a:cubicBezTo>
                    <a:pt x="5804" y="3711"/>
                    <a:pt x="5888" y="3934"/>
                    <a:pt x="5999" y="4269"/>
                  </a:cubicBezTo>
                  <a:cubicBezTo>
                    <a:pt x="6055" y="4464"/>
                    <a:pt x="6167" y="4576"/>
                    <a:pt x="6306" y="4688"/>
                  </a:cubicBezTo>
                  <a:cubicBezTo>
                    <a:pt x="6418" y="4743"/>
                    <a:pt x="6501" y="4771"/>
                    <a:pt x="6613" y="4771"/>
                  </a:cubicBezTo>
                  <a:cubicBezTo>
                    <a:pt x="6725" y="4771"/>
                    <a:pt x="6836" y="4743"/>
                    <a:pt x="6948" y="4715"/>
                  </a:cubicBezTo>
                  <a:lnTo>
                    <a:pt x="6948" y="4715"/>
                  </a:lnTo>
                  <a:lnTo>
                    <a:pt x="6948" y="4715"/>
                  </a:lnTo>
                  <a:cubicBezTo>
                    <a:pt x="7004" y="4632"/>
                    <a:pt x="7087" y="4576"/>
                    <a:pt x="7115" y="4464"/>
                  </a:cubicBezTo>
                  <a:cubicBezTo>
                    <a:pt x="7227" y="4241"/>
                    <a:pt x="7171" y="3851"/>
                    <a:pt x="7115" y="3460"/>
                  </a:cubicBezTo>
                  <a:cubicBezTo>
                    <a:pt x="7004" y="3014"/>
                    <a:pt x="6808" y="2511"/>
                    <a:pt x="6613" y="2205"/>
                  </a:cubicBezTo>
                  <a:cubicBezTo>
                    <a:pt x="6390" y="1842"/>
                    <a:pt x="5915" y="1758"/>
                    <a:pt x="5637" y="1758"/>
                  </a:cubicBezTo>
                  <a:cubicBezTo>
                    <a:pt x="5692" y="1814"/>
                    <a:pt x="5720" y="1926"/>
                    <a:pt x="5748" y="1981"/>
                  </a:cubicBezTo>
                  <a:cubicBezTo>
                    <a:pt x="5776" y="2093"/>
                    <a:pt x="5832" y="2177"/>
                    <a:pt x="5888" y="2232"/>
                  </a:cubicBezTo>
                  <a:cubicBezTo>
                    <a:pt x="5915" y="2316"/>
                    <a:pt x="5888" y="2372"/>
                    <a:pt x="5860" y="2372"/>
                  </a:cubicBezTo>
                  <a:cubicBezTo>
                    <a:pt x="5776" y="2400"/>
                    <a:pt x="5720" y="2372"/>
                    <a:pt x="5692" y="2344"/>
                  </a:cubicBezTo>
                  <a:cubicBezTo>
                    <a:pt x="5637" y="2260"/>
                    <a:pt x="5581" y="2177"/>
                    <a:pt x="5553" y="2065"/>
                  </a:cubicBezTo>
                  <a:cubicBezTo>
                    <a:pt x="5330" y="1619"/>
                    <a:pt x="5023" y="949"/>
                    <a:pt x="4353" y="726"/>
                  </a:cubicBezTo>
                  <a:cubicBezTo>
                    <a:pt x="4186" y="670"/>
                    <a:pt x="3963" y="670"/>
                    <a:pt x="3823" y="670"/>
                  </a:cubicBezTo>
                  <a:cubicBezTo>
                    <a:pt x="3656" y="698"/>
                    <a:pt x="3488" y="726"/>
                    <a:pt x="3377" y="837"/>
                  </a:cubicBezTo>
                  <a:cubicBezTo>
                    <a:pt x="3209" y="949"/>
                    <a:pt x="3098" y="1089"/>
                    <a:pt x="3070" y="1228"/>
                  </a:cubicBezTo>
                  <a:lnTo>
                    <a:pt x="3070" y="1228"/>
                  </a:lnTo>
                  <a:lnTo>
                    <a:pt x="3070" y="1228"/>
                  </a:lnTo>
                  <a:cubicBezTo>
                    <a:pt x="3042" y="1395"/>
                    <a:pt x="3042" y="1563"/>
                    <a:pt x="3098" y="1702"/>
                  </a:cubicBezTo>
                  <a:cubicBezTo>
                    <a:pt x="3349" y="2260"/>
                    <a:pt x="4493" y="2093"/>
                    <a:pt x="4493" y="2093"/>
                  </a:cubicBezTo>
                  <a:cubicBezTo>
                    <a:pt x="4576" y="2093"/>
                    <a:pt x="4604" y="2121"/>
                    <a:pt x="4632" y="2205"/>
                  </a:cubicBezTo>
                  <a:cubicBezTo>
                    <a:pt x="4632" y="2260"/>
                    <a:pt x="4604" y="2316"/>
                    <a:pt x="4521" y="2344"/>
                  </a:cubicBezTo>
                  <a:cubicBezTo>
                    <a:pt x="4521" y="2344"/>
                    <a:pt x="3209" y="2511"/>
                    <a:pt x="2902" y="1814"/>
                  </a:cubicBezTo>
                  <a:cubicBezTo>
                    <a:pt x="2791" y="1619"/>
                    <a:pt x="2791" y="1395"/>
                    <a:pt x="2819" y="1200"/>
                  </a:cubicBezTo>
                  <a:cubicBezTo>
                    <a:pt x="2651" y="865"/>
                    <a:pt x="2428" y="586"/>
                    <a:pt x="2205" y="419"/>
                  </a:cubicBezTo>
                  <a:lnTo>
                    <a:pt x="2205" y="419"/>
                  </a:lnTo>
                  <a:cubicBezTo>
                    <a:pt x="1926" y="224"/>
                    <a:pt x="1563" y="84"/>
                    <a:pt x="1284" y="28"/>
                  </a:cubicBezTo>
                  <a:cubicBezTo>
                    <a:pt x="1089" y="1"/>
                    <a:pt x="866" y="28"/>
                    <a:pt x="726" y="140"/>
                  </a:cubicBezTo>
                  <a:cubicBezTo>
                    <a:pt x="615" y="224"/>
                    <a:pt x="531" y="307"/>
                    <a:pt x="531" y="447"/>
                  </a:cubicBezTo>
                  <a:cubicBezTo>
                    <a:pt x="531" y="754"/>
                    <a:pt x="754" y="1089"/>
                    <a:pt x="1368" y="1535"/>
                  </a:cubicBezTo>
                  <a:lnTo>
                    <a:pt x="1396" y="1563"/>
                  </a:lnTo>
                  <a:cubicBezTo>
                    <a:pt x="1731" y="1814"/>
                    <a:pt x="2149" y="2177"/>
                    <a:pt x="2484" y="2484"/>
                  </a:cubicBezTo>
                  <a:lnTo>
                    <a:pt x="2512" y="2511"/>
                  </a:lnTo>
                  <a:cubicBezTo>
                    <a:pt x="2679" y="2679"/>
                    <a:pt x="2847" y="2902"/>
                    <a:pt x="2902" y="3042"/>
                  </a:cubicBezTo>
                  <a:cubicBezTo>
                    <a:pt x="2930" y="3153"/>
                    <a:pt x="2958" y="3209"/>
                    <a:pt x="2958" y="3321"/>
                  </a:cubicBezTo>
                  <a:lnTo>
                    <a:pt x="2958" y="3572"/>
                  </a:lnTo>
                  <a:cubicBezTo>
                    <a:pt x="3209" y="3878"/>
                    <a:pt x="3321" y="4074"/>
                    <a:pt x="3739" y="4213"/>
                  </a:cubicBezTo>
                  <a:cubicBezTo>
                    <a:pt x="4102" y="4353"/>
                    <a:pt x="4437" y="4353"/>
                    <a:pt x="4772" y="4157"/>
                  </a:cubicBezTo>
                  <a:cubicBezTo>
                    <a:pt x="4883" y="4130"/>
                    <a:pt x="4939" y="4046"/>
                    <a:pt x="5079" y="4046"/>
                  </a:cubicBezTo>
                  <a:cubicBezTo>
                    <a:pt x="5079" y="4297"/>
                    <a:pt x="4744" y="4436"/>
                    <a:pt x="4493" y="4492"/>
                  </a:cubicBezTo>
                  <a:cubicBezTo>
                    <a:pt x="3907" y="4688"/>
                    <a:pt x="3405" y="4464"/>
                    <a:pt x="2986" y="4074"/>
                  </a:cubicBezTo>
                  <a:cubicBezTo>
                    <a:pt x="2930" y="4018"/>
                    <a:pt x="2847" y="3934"/>
                    <a:pt x="2819" y="3851"/>
                  </a:cubicBezTo>
                  <a:cubicBezTo>
                    <a:pt x="2791" y="3878"/>
                    <a:pt x="2791" y="3878"/>
                    <a:pt x="2791" y="3906"/>
                  </a:cubicBezTo>
                  <a:cubicBezTo>
                    <a:pt x="2651" y="4074"/>
                    <a:pt x="2400" y="4269"/>
                    <a:pt x="2093" y="4409"/>
                  </a:cubicBezTo>
                  <a:cubicBezTo>
                    <a:pt x="1842" y="4520"/>
                    <a:pt x="1507" y="4576"/>
                    <a:pt x="1117" y="4604"/>
                  </a:cubicBezTo>
                  <a:cubicBezTo>
                    <a:pt x="1033" y="4604"/>
                    <a:pt x="1005" y="4604"/>
                    <a:pt x="949" y="4632"/>
                  </a:cubicBezTo>
                  <a:lnTo>
                    <a:pt x="949" y="4632"/>
                  </a:lnTo>
                  <a:cubicBezTo>
                    <a:pt x="838" y="4632"/>
                    <a:pt x="754" y="4688"/>
                    <a:pt x="670" y="4715"/>
                  </a:cubicBezTo>
                  <a:cubicBezTo>
                    <a:pt x="559" y="4743"/>
                    <a:pt x="447" y="4771"/>
                    <a:pt x="336" y="4855"/>
                  </a:cubicBezTo>
                  <a:cubicBezTo>
                    <a:pt x="196" y="5357"/>
                    <a:pt x="140" y="5720"/>
                    <a:pt x="1" y="611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flipH="1">
              <a:off x="1436097" y="1326815"/>
              <a:ext cx="363798" cy="1227882"/>
            </a:xfrm>
            <a:custGeom>
              <a:avLst/>
              <a:gdLst/>
              <a:ahLst/>
              <a:cxnLst/>
              <a:rect l="l" t="t" r="r" b="b"/>
              <a:pathLst>
                <a:path w="5051" h="17048" extrusionOk="0">
                  <a:moveTo>
                    <a:pt x="196" y="10323"/>
                  </a:moveTo>
                  <a:cubicBezTo>
                    <a:pt x="168" y="10714"/>
                    <a:pt x="84" y="11049"/>
                    <a:pt x="56" y="11439"/>
                  </a:cubicBezTo>
                  <a:cubicBezTo>
                    <a:pt x="28" y="11774"/>
                    <a:pt x="1" y="12137"/>
                    <a:pt x="1" y="12472"/>
                  </a:cubicBezTo>
                  <a:cubicBezTo>
                    <a:pt x="726" y="12555"/>
                    <a:pt x="1200" y="12611"/>
                    <a:pt x="1451" y="12667"/>
                  </a:cubicBezTo>
                  <a:cubicBezTo>
                    <a:pt x="1479" y="11914"/>
                    <a:pt x="1563" y="11105"/>
                    <a:pt x="1702" y="10323"/>
                  </a:cubicBezTo>
                  <a:cubicBezTo>
                    <a:pt x="1842" y="9514"/>
                    <a:pt x="2009" y="8705"/>
                    <a:pt x="2232" y="7924"/>
                  </a:cubicBezTo>
                  <a:cubicBezTo>
                    <a:pt x="2149" y="7868"/>
                    <a:pt x="2093" y="7868"/>
                    <a:pt x="2009" y="7840"/>
                  </a:cubicBezTo>
                  <a:cubicBezTo>
                    <a:pt x="1981" y="7840"/>
                    <a:pt x="1981" y="7813"/>
                    <a:pt x="1981" y="7813"/>
                  </a:cubicBezTo>
                  <a:cubicBezTo>
                    <a:pt x="1675" y="8622"/>
                    <a:pt x="1172" y="9347"/>
                    <a:pt x="559" y="9933"/>
                  </a:cubicBezTo>
                  <a:cubicBezTo>
                    <a:pt x="503" y="10072"/>
                    <a:pt x="363" y="10212"/>
                    <a:pt x="196" y="10323"/>
                  </a:cubicBezTo>
                  <a:close/>
                  <a:moveTo>
                    <a:pt x="1675" y="14787"/>
                  </a:moveTo>
                  <a:cubicBezTo>
                    <a:pt x="1172" y="14676"/>
                    <a:pt x="642" y="14620"/>
                    <a:pt x="140" y="14536"/>
                  </a:cubicBezTo>
                  <a:cubicBezTo>
                    <a:pt x="196" y="15038"/>
                    <a:pt x="307" y="15513"/>
                    <a:pt x="475" y="15931"/>
                  </a:cubicBezTo>
                  <a:cubicBezTo>
                    <a:pt x="642" y="16350"/>
                    <a:pt x="865" y="16740"/>
                    <a:pt x="1117" y="17047"/>
                  </a:cubicBezTo>
                  <a:cubicBezTo>
                    <a:pt x="1340" y="16852"/>
                    <a:pt x="1619" y="16629"/>
                    <a:pt x="1954" y="16433"/>
                  </a:cubicBezTo>
                  <a:cubicBezTo>
                    <a:pt x="2009" y="16350"/>
                    <a:pt x="2121" y="16294"/>
                    <a:pt x="2177" y="16238"/>
                  </a:cubicBezTo>
                  <a:cubicBezTo>
                    <a:pt x="2093" y="16071"/>
                    <a:pt x="2009" y="15903"/>
                    <a:pt x="1954" y="15736"/>
                  </a:cubicBezTo>
                  <a:lnTo>
                    <a:pt x="1954" y="15736"/>
                  </a:lnTo>
                  <a:cubicBezTo>
                    <a:pt x="1898" y="15652"/>
                    <a:pt x="1898" y="15624"/>
                    <a:pt x="1870" y="15596"/>
                  </a:cubicBezTo>
                  <a:cubicBezTo>
                    <a:pt x="1758" y="15317"/>
                    <a:pt x="1702" y="15038"/>
                    <a:pt x="1675" y="14787"/>
                  </a:cubicBezTo>
                  <a:close/>
                  <a:moveTo>
                    <a:pt x="2735" y="1396"/>
                  </a:moveTo>
                  <a:cubicBezTo>
                    <a:pt x="2930" y="1312"/>
                    <a:pt x="3125" y="1284"/>
                    <a:pt x="3348" y="1312"/>
                  </a:cubicBezTo>
                  <a:cubicBezTo>
                    <a:pt x="3627" y="1368"/>
                    <a:pt x="3934" y="1452"/>
                    <a:pt x="4241" y="1647"/>
                  </a:cubicBezTo>
                  <a:cubicBezTo>
                    <a:pt x="4381" y="1284"/>
                    <a:pt x="4604" y="949"/>
                    <a:pt x="4743" y="698"/>
                  </a:cubicBezTo>
                  <a:cubicBezTo>
                    <a:pt x="4827" y="559"/>
                    <a:pt x="4939" y="419"/>
                    <a:pt x="5050" y="336"/>
                  </a:cubicBezTo>
                  <a:cubicBezTo>
                    <a:pt x="4827" y="168"/>
                    <a:pt x="4548" y="57"/>
                    <a:pt x="4269" y="29"/>
                  </a:cubicBezTo>
                  <a:cubicBezTo>
                    <a:pt x="3962" y="1"/>
                    <a:pt x="3655" y="29"/>
                    <a:pt x="3404" y="196"/>
                  </a:cubicBezTo>
                  <a:cubicBezTo>
                    <a:pt x="3293" y="280"/>
                    <a:pt x="3209" y="447"/>
                    <a:pt x="3069" y="670"/>
                  </a:cubicBezTo>
                  <a:cubicBezTo>
                    <a:pt x="3069" y="698"/>
                    <a:pt x="3014" y="754"/>
                    <a:pt x="2986" y="810"/>
                  </a:cubicBezTo>
                  <a:cubicBezTo>
                    <a:pt x="2930" y="977"/>
                    <a:pt x="2846" y="1173"/>
                    <a:pt x="2735" y="1396"/>
                  </a:cubicBezTo>
                  <a:close/>
                  <a:moveTo>
                    <a:pt x="2400" y="6111"/>
                  </a:moveTo>
                  <a:cubicBezTo>
                    <a:pt x="2456" y="6055"/>
                    <a:pt x="2539" y="6027"/>
                    <a:pt x="2595" y="6027"/>
                  </a:cubicBezTo>
                  <a:cubicBezTo>
                    <a:pt x="2679" y="5999"/>
                    <a:pt x="2735" y="5999"/>
                    <a:pt x="2846" y="5971"/>
                  </a:cubicBezTo>
                  <a:cubicBezTo>
                    <a:pt x="2958" y="5608"/>
                    <a:pt x="3097" y="5162"/>
                    <a:pt x="3265" y="4632"/>
                  </a:cubicBezTo>
                  <a:cubicBezTo>
                    <a:pt x="3376" y="4297"/>
                    <a:pt x="3516" y="3907"/>
                    <a:pt x="3627" y="3516"/>
                  </a:cubicBezTo>
                  <a:cubicBezTo>
                    <a:pt x="3516" y="3404"/>
                    <a:pt x="3376" y="3321"/>
                    <a:pt x="3265" y="3237"/>
                  </a:cubicBezTo>
                  <a:lnTo>
                    <a:pt x="3237" y="3209"/>
                  </a:lnTo>
                  <a:cubicBezTo>
                    <a:pt x="2735" y="2819"/>
                    <a:pt x="2456" y="2512"/>
                    <a:pt x="2372" y="2205"/>
                  </a:cubicBezTo>
                  <a:cubicBezTo>
                    <a:pt x="2149" y="2763"/>
                    <a:pt x="1954" y="3265"/>
                    <a:pt x="1898" y="3404"/>
                  </a:cubicBezTo>
                  <a:cubicBezTo>
                    <a:pt x="2232" y="4102"/>
                    <a:pt x="2400" y="4883"/>
                    <a:pt x="2400" y="5720"/>
                  </a:cubicBezTo>
                  <a:cubicBezTo>
                    <a:pt x="2428" y="5860"/>
                    <a:pt x="2428" y="5999"/>
                    <a:pt x="2400" y="6111"/>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flipH="1">
              <a:off x="1799824" y="2082369"/>
              <a:ext cx="50273" cy="140737"/>
            </a:xfrm>
            <a:custGeom>
              <a:avLst/>
              <a:gdLst/>
              <a:ahLst/>
              <a:cxnLst/>
              <a:rect l="l" t="t" r="r" b="b"/>
              <a:pathLst>
                <a:path w="698" h="1954" extrusionOk="0">
                  <a:moveTo>
                    <a:pt x="167" y="364"/>
                  </a:moveTo>
                  <a:cubicBezTo>
                    <a:pt x="56" y="1117"/>
                    <a:pt x="0" y="1703"/>
                    <a:pt x="0" y="1926"/>
                  </a:cubicBezTo>
                  <a:cubicBezTo>
                    <a:pt x="167" y="1926"/>
                    <a:pt x="335" y="1954"/>
                    <a:pt x="502" y="1954"/>
                  </a:cubicBezTo>
                  <a:cubicBezTo>
                    <a:pt x="502" y="1619"/>
                    <a:pt x="558" y="1256"/>
                    <a:pt x="586" y="921"/>
                  </a:cubicBezTo>
                  <a:cubicBezTo>
                    <a:pt x="614" y="587"/>
                    <a:pt x="642" y="308"/>
                    <a:pt x="698" y="1"/>
                  </a:cubicBezTo>
                  <a:cubicBezTo>
                    <a:pt x="474" y="140"/>
                    <a:pt x="335" y="252"/>
                    <a:pt x="167" y="36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flipH="1">
              <a:off x="1858102" y="1998026"/>
              <a:ext cx="560715" cy="225078"/>
            </a:xfrm>
            <a:custGeom>
              <a:avLst/>
              <a:gdLst/>
              <a:ahLst/>
              <a:cxnLst/>
              <a:rect l="l" t="t" r="r" b="b"/>
              <a:pathLst>
                <a:path w="7785" h="3125" extrusionOk="0">
                  <a:moveTo>
                    <a:pt x="1" y="0"/>
                  </a:moveTo>
                  <a:cubicBezTo>
                    <a:pt x="84" y="474"/>
                    <a:pt x="168" y="921"/>
                    <a:pt x="252" y="1339"/>
                  </a:cubicBezTo>
                  <a:cubicBezTo>
                    <a:pt x="391" y="2037"/>
                    <a:pt x="503" y="2678"/>
                    <a:pt x="587" y="3125"/>
                  </a:cubicBezTo>
                  <a:cubicBezTo>
                    <a:pt x="2344" y="3069"/>
                    <a:pt x="3851" y="3013"/>
                    <a:pt x="5106" y="3069"/>
                  </a:cubicBezTo>
                  <a:cubicBezTo>
                    <a:pt x="6083" y="3069"/>
                    <a:pt x="6920" y="3097"/>
                    <a:pt x="7617" y="3125"/>
                  </a:cubicBezTo>
                  <a:cubicBezTo>
                    <a:pt x="7645" y="2929"/>
                    <a:pt x="7673" y="2399"/>
                    <a:pt x="7784" y="1702"/>
                  </a:cubicBezTo>
                  <a:cubicBezTo>
                    <a:pt x="6948" y="2148"/>
                    <a:pt x="5943" y="2399"/>
                    <a:pt x="4883" y="2399"/>
                  </a:cubicBezTo>
                  <a:cubicBezTo>
                    <a:pt x="3209" y="2399"/>
                    <a:pt x="1675" y="1730"/>
                    <a:pt x="559" y="642"/>
                  </a:cubicBezTo>
                  <a:cubicBezTo>
                    <a:pt x="391" y="446"/>
                    <a:pt x="168" y="19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flipH="1">
              <a:off x="2392601" y="1883433"/>
              <a:ext cx="86502" cy="339670"/>
            </a:xfrm>
            <a:custGeom>
              <a:avLst/>
              <a:gdLst/>
              <a:ahLst/>
              <a:cxnLst/>
              <a:rect l="l" t="t" r="r" b="b"/>
              <a:pathLst>
                <a:path w="1201" h="4716" extrusionOk="0">
                  <a:moveTo>
                    <a:pt x="1" y="1"/>
                  </a:moveTo>
                  <a:cubicBezTo>
                    <a:pt x="252" y="1758"/>
                    <a:pt x="559" y="3432"/>
                    <a:pt x="810" y="4660"/>
                  </a:cubicBezTo>
                  <a:lnTo>
                    <a:pt x="810" y="4716"/>
                  </a:lnTo>
                  <a:lnTo>
                    <a:pt x="1200" y="4716"/>
                  </a:lnTo>
                  <a:cubicBezTo>
                    <a:pt x="1089" y="4269"/>
                    <a:pt x="977" y="3683"/>
                    <a:pt x="838" y="2986"/>
                  </a:cubicBezTo>
                  <a:cubicBezTo>
                    <a:pt x="726" y="2428"/>
                    <a:pt x="642" y="1786"/>
                    <a:pt x="531" y="1117"/>
                  </a:cubicBezTo>
                  <a:cubicBezTo>
                    <a:pt x="308" y="782"/>
                    <a:pt x="140" y="39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flipH="1">
              <a:off x="2420763" y="1338915"/>
              <a:ext cx="88447" cy="341687"/>
            </a:xfrm>
            <a:custGeom>
              <a:avLst/>
              <a:gdLst/>
              <a:ahLst/>
              <a:cxnLst/>
              <a:rect l="l" t="t" r="r" b="b"/>
              <a:pathLst>
                <a:path w="1228" h="4744" extrusionOk="0">
                  <a:moveTo>
                    <a:pt x="419" y="3599"/>
                  </a:moveTo>
                  <a:cubicBezTo>
                    <a:pt x="391" y="1395"/>
                    <a:pt x="865" y="419"/>
                    <a:pt x="1228" y="0"/>
                  </a:cubicBezTo>
                  <a:cubicBezTo>
                    <a:pt x="223" y="558"/>
                    <a:pt x="0" y="2511"/>
                    <a:pt x="140" y="4743"/>
                  </a:cubicBezTo>
                  <a:cubicBezTo>
                    <a:pt x="168" y="4352"/>
                    <a:pt x="279" y="3990"/>
                    <a:pt x="419" y="35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flipH="1">
              <a:off x="2225862" y="1298725"/>
              <a:ext cx="235162" cy="259290"/>
            </a:xfrm>
            <a:custGeom>
              <a:avLst/>
              <a:gdLst/>
              <a:ahLst/>
              <a:cxnLst/>
              <a:rect l="l" t="t" r="r" b="b"/>
              <a:pathLst>
                <a:path w="3265" h="3600" extrusionOk="0">
                  <a:moveTo>
                    <a:pt x="3265" y="586"/>
                  </a:moveTo>
                  <a:cubicBezTo>
                    <a:pt x="2707" y="419"/>
                    <a:pt x="2289" y="251"/>
                    <a:pt x="2010" y="0"/>
                  </a:cubicBezTo>
                  <a:cubicBezTo>
                    <a:pt x="1982" y="28"/>
                    <a:pt x="1954" y="84"/>
                    <a:pt x="1926" y="84"/>
                  </a:cubicBezTo>
                  <a:cubicBezTo>
                    <a:pt x="1870" y="140"/>
                    <a:pt x="1842" y="223"/>
                    <a:pt x="1814" y="251"/>
                  </a:cubicBezTo>
                  <a:cubicBezTo>
                    <a:pt x="1535" y="614"/>
                    <a:pt x="1256" y="670"/>
                    <a:pt x="754" y="1311"/>
                  </a:cubicBezTo>
                  <a:cubicBezTo>
                    <a:pt x="615" y="1535"/>
                    <a:pt x="531" y="1842"/>
                    <a:pt x="447" y="1814"/>
                  </a:cubicBezTo>
                  <a:cubicBezTo>
                    <a:pt x="252" y="1814"/>
                    <a:pt x="475" y="1284"/>
                    <a:pt x="559" y="1228"/>
                  </a:cubicBezTo>
                  <a:cubicBezTo>
                    <a:pt x="754" y="809"/>
                    <a:pt x="838" y="809"/>
                    <a:pt x="1145" y="530"/>
                  </a:cubicBezTo>
                  <a:cubicBezTo>
                    <a:pt x="1173" y="502"/>
                    <a:pt x="1256" y="447"/>
                    <a:pt x="1312" y="391"/>
                  </a:cubicBezTo>
                  <a:cubicBezTo>
                    <a:pt x="1173" y="419"/>
                    <a:pt x="1089" y="447"/>
                    <a:pt x="977" y="447"/>
                  </a:cubicBezTo>
                  <a:cubicBezTo>
                    <a:pt x="866" y="530"/>
                    <a:pt x="57" y="1088"/>
                    <a:pt x="1" y="3599"/>
                  </a:cubicBezTo>
                  <a:cubicBezTo>
                    <a:pt x="308" y="2957"/>
                    <a:pt x="698" y="2400"/>
                    <a:pt x="1228" y="1925"/>
                  </a:cubicBezTo>
                  <a:cubicBezTo>
                    <a:pt x="1786" y="1367"/>
                    <a:pt x="2484" y="865"/>
                    <a:pt x="3265" y="58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flipH="1">
              <a:off x="1647140" y="1174120"/>
              <a:ext cx="701307" cy="166882"/>
            </a:xfrm>
            <a:custGeom>
              <a:avLst/>
              <a:gdLst/>
              <a:ahLst/>
              <a:cxnLst/>
              <a:rect l="l" t="t" r="r" b="b"/>
              <a:pathLst>
                <a:path w="9737" h="2317" extrusionOk="0">
                  <a:moveTo>
                    <a:pt x="6222" y="2316"/>
                  </a:moveTo>
                  <a:cubicBezTo>
                    <a:pt x="7254" y="2177"/>
                    <a:pt x="8230" y="1870"/>
                    <a:pt x="8900" y="1395"/>
                  </a:cubicBezTo>
                  <a:cubicBezTo>
                    <a:pt x="9374" y="1033"/>
                    <a:pt x="9709" y="586"/>
                    <a:pt x="9737" y="0"/>
                  </a:cubicBezTo>
                  <a:cubicBezTo>
                    <a:pt x="9430" y="307"/>
                    <a:pt x="9012" y="614"/>
                    <a:pt x="8342" y="921"/>
                  </a:cubicBezTo>
                  <a:cubicBezTo>
                    <a:pt x="7644" y="1256"/>
                    <a:pt x="6696" y="1507"/>
                    <a:pt x="5413" y="1730"/>
                  </a:cubicBezTo>
                  <a:cubicBezTo>
                    <a:pt x="4045" y="1953"/>
                    <a:pt x="2930" y="1870"/>
                    <a:pt x="2065" y="1619"/>
                  </a:cubicBezTo>
                  <a:cubicBezTo>
                    <a:pt x="1144" y="1395"/>
                    <a:pt x="447" y="1005"/>
                    <a:pt x="0" y="503"/>
                  </a:cubicBezTo>
                  <a:cubicBezTo>
                    <a:pt x="0" y="726"/>
                    <a:pt x="84" y="1116"/>
                    <a:pt x="502" y="1451"/>
                  </a:cubicBezTo>
                  <a:lnTo>
                    <a:pt x="530" y="1451"/>
                  </a:lnTo>
                  <a:lnTo>
                    <a:pt x="530" y="1451"/>
                  </a:lnTo>
                  <a:cubicBezTo>
                    <a:pt x="837" y="1702"/>
                    <a:pt x="1339" y="1953"/>
                    <a:pt x="2065" y="2121"/>
                  </a:cubicBezTo>
                  <a:cubicBezTo>
                    <a:pt x="2651" y="1953"/>
                    <a:pt x="3236" y="1842"/>
                    <a:pt x="3906" y="1842"/>
                  </a:cubicBezTo>
                  <a:cubicBezTo>
                    <a:pt x="4743" y="1898"/>
                    <a:pt x="5524" y="2037"/>
                    <a:pt x="6222" y="23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flipH="1">
              <a:off x="1568768" y="1296708"/>
              <a:ext cx="303441" cy="253240"/>
            </a:xfrm>
            <a:custGeom>
              <a:avLst/>
              <a:gdLst/>
              <a:ahLst/>
              <a:cxnLst/>
              <a:rect l="l" t="t" r="r" b="b"/>
              <a:pathLst>
                <a:path w="4213" h="3516" extrusionOk="0">
                  <a:moveTo>
                    <a:pt x="4213" y="558"/>
                  </a:moveTo>
                  <a:cubicBezTo>
                    <a:pt x="3711" y="335"/>
                    <a:pt x="3125" y="196"/>
                    <a:pt x="2651" y="112"/>
                  </a:cubicBezTo>
                  <a:cubicBezTo>
                    <a:pt x="2455" y="56"/>
                    <a:pt x="2316" y="28"/>
                    <a:pt x="2176" y="0"/>
                  </a:cubicBezTo>
                  <a:cubicBezTo>
                    <a:pt x="1590" y="363"/>
                    <a:pt x="809" y="614"/>
                    <a:pt x="0" y="754"/>
                  </a:cubicBezTo>
                  <a:lnTo>
                    <a:pt x="140" y="754"/>
                  </a:lnTo>
                  <a:cubicBezTo>
                    <a:pt x="642" y="781"/>
                    <a:pt x="1479" y="726"/>
                    <a:pt x="1758" y="1005"/>
                  </a:cubicBezTo>
                  <a:cubicBezTo>
                    <a:pt x="1814" y="1116"/>
                    <a:pt x="1814" y="1172"/>
                    <a:pt x="1646" y="1144"/>
                  </a:cubicBezTo>
                  <a:cubicBezTo>
                    <a:pt x="1590" y="1144"/>
                    <a:pt x="1479" y="1116"/>
                    <a:pt x="1395" y="1060"/>
                  </a:cubicBezTo>
                  <a:cubicBezTo>
                    <a:pt x="1200" y="1033"/>
                    <a:pt x="977" y="1033"/>
                    <a:pt x="753" y="1033"/>
                  </a:cubicBezTo>
                  <a:lnTo>
                    <a:pt x="502" y="1033"/>
                  </a:lnTo>
                  <a:cubicBezTo>
                    <a:pt x="893" y="1284"/>
                    <a:pt x="1256" y="1563"/>
                    <a:pt x="1618" y="1897"/>
                  </a:cubicBezTo>
                  <a:cubicBezTo>
                    <a:pt x="2093" y="2372"/>
                    <a:pt x="2483" y="2930"/>
                    <a:pt x="2790" y="3516"/>
                  </a:cubicBezTo>
                  <a:cubicBezTo>
                    <a:pt x="2902" y="3237"/>
                    <a:pt x="3041" y="2818"/>
                    <a:pt x="3264" y="2316"/>
                  </a:cubicBezTo>
                  <a:cubicBezTo>
                    <a:pt x="3041" y="2372"/>
                    <a:pt x="2874" y="2316"/>
                    <a:pt x="2706" y="2232"/>
                  </a:cubicBezTo>
                  <a:cubicBezTo>
                    <a:pt x="2623" y="2176"/>
                    <a:pt x="1897" y="1758"/>
                    <a:pt x="2288" y="1758"/>
                  </a:cubicBezTo>
                  <a:cubicBezTo>
                    <a:pt x="2511" y="1758"/>
                    <a:pt x="2651" y="1897"/>
                    <a:pt x="2846" y="2009"/>
                  </a:cubicBezTo>
                  <a:cubicBezTo>
                    <a:pt x="3041" y="2121"/>
                    <a:pt x="3181" y="2037"/>
                    <a:pt x="3320" y="2093"/>
                  </a:cubicBezTo>
                  <a:cubicBezTo>
                    <a:pt x="3432" y="1814"/>
                    <a:pt x="3571" y="1535"/>
                    <a:pt x="3683" y="1284"/>
                  </a:cubicBezTo>
                  <a:cubicBezTo>
                    <a:pt x="3543" y="1284"/>
                    <a:pt x="3404" y="1256"/>
                    <a:pt x="3292" y="1256"/>
                  </a:cubicBezTo>
                  <a:cubicBezTo>
                    <a:pt x="3181" y="1200"/>
                    <a:pt x="2651" y="1116"/>
                    <a:pt x="2651" y="1005"/>
                  </a:cubicBezTo>
                  <a:cubicBezTo>
                    <a:pt x="2706" y="781"/>
                    <a:pt x="3460" y="1033"/>
                    <a:pt x="3627" y="1033"/>
                  </a:cubicBezTo>
                  <a:cubicBezTo>
                    <a:pt x="3711" y="1033"/>
                    <a:pt x="3794" y="1033"/>
                    <a:pt x="3822" y="1005"/>
                  </a:cubicBezTo>
                  <a:cubicBezTo>
                    <a:pt x="3990" y="837"/>
                    <a:pt x="4101" y="698"/>
                    <a:pt x="4213" y="5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flipH="1">
              <a:off x="1492347" y="1224322"/>
              <a:ext cx="203038" cy="96586"/>
            </a:xfrm>
            <a:custGeom>
              <a:avLst/>
              <a:gdLst/>
              <a:ahLst/>
              <a:cxnLst/>
              <a:rect l="l" t="t" r="r" b="b"/>
              <a:pathLst>
                <a:path w="2819" h="1341" extrusionOk="0">
                  <a:moveTo>
                    <a:pt x="2818" y="1201"/>
                  </a:moveTo>
                  <a:cubicBezTo>
                    <a:pt x="2818" y="1061"/>
                    <a:pt x="2818" y="922"/>
                    <a:pt x="2790" y="838"/>
                  </a:cubicBezTo>
                  <a:cubicBezTo>
                    <a:pt x="2762" y="643"/>
                    <a:pt x="2679" y="559"/>
                    <a:pt x="2623" y="475"/>
                  </a:cubicBezTo>
                  <a:cubicBezTo>
                    <a:pt x="2455" y="364"/>
                    <a:pt x="781" y="1"/>
                    <a:pt x="726" y="1"/>
                  </a:cubicBezTo>
                  <a:lnTo>
                    <a:pt x="726" y="1"/>
                  </a:lnTo>
                  <a:cubicBezTo>
                    <a:pt x="558" y="308"/>
                    <a:pt x="307" y="587"/>
                    <a:pt x="0" y="838"/>
                  </a:cubicBezTo>
                  <a:cubicBezTo>
                    <a:pt x="84" y="838"/>
                    <a:pt x="168" y="866"/>
                    <a:pt x="279" y="866"/>
                  </a:cubicBezTo>
                  <a:cubicBezTo>
                    <a:pt x="781" y="977"/>
                    <a:pt x="1423" y="1117"/>
                    <a:pt x="1953" y="1340"/>
                  </a:cubicBezTo>
                  <a:cubicBezTo>
                    <a:pt x="2204" y="1256"/>
                    <a:pt x="2511" y="1173"/>
                    <a:pt x="2818" y="12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flipH="1">
              <a:off x="1381860" y="1156041"/>
              <a:ext cx="255257" cy="186905"/>
            </a:xfrm>
            <a:custGeom>
              <a:avLst/>
              <a:gdLst/>
              <a:ahLst/>
              <a:cxnLst/>
              <a:rect l="l" t="t" r="r" b="b"/>
              <a:pathLst>
                <a:path w="3544" h="2595" extrusionOk="0">
                  <a:moveTo>
                    <a:pt x="3069" y="2595"/>
                  </a:moveTo>
                  <a:cubicBezTo>
                    <a:pt x="3181" y="2567"/>
                    <a:pt x="3348" y="2511"/>
                    <a:pt x="3516" y="2511"/>
                  </a:cubicBezTo>
                  <a:cubicBezTo>
                    <a:pt x="3544" y="2232"/>
                    <a:pt x="3516" y="1842"/>
                    <a:pt x="3460" y="1479"/>
                  </a:cubicBezTo>
                  <a:cubicBezTo>
                    <a:pt x="3376" y="1172"/>
                    <a:pt x="3265" y="865"/>
                    <a:pt x="3125" y="782"/>
                  </a:cubicBezTo>
                  <a:lnTo>
                    <a:pt x="3125" y="782"/>
                  </a:lnTo>
                  <a:cubicBezTo>
                    <a:pt x="2958" y="698"/>
                    <a:pt x="2009" y="447"/>
                    <a:pt x="1228" y="224"/>
                  </a:cubicBezTo>
                  <a:lnTo>
                    <a:pt x="1172" y="224"/>
                  </a:lnTo>
                  <a:cubicBezTo>
                    <a:pt x="698" y="140"/>
                    <a:pt x="279" y="28"/>
                    <a:pt x="112" y="0"/>
                  </a:cubicBezTo>
                  <a:lnTo>
                    <a:pt x="112" y="0"/>
                  </a:lnTo>
                  <a:cubicBezTo>
                    <a:pt x="112" y="279"/>
                    <a:pt x="56" y="503"/>
                    <a:pt x="0" y="754"/>
                  </a:cubicBezTo>
                  <a:cubicBezTo>
                    <a:pt x="251" y="782"/>
                    <a:pt x="1730" y="1144"/>
                    <a:pt x="1925" y="1284"/>
                  </a:cubicBezTo>
                  <a:cubicBezTo>
                    <a:pt x="2009" y="1340"/>
                    <a:pt x="2121" y="1535"/>
                    <a:pt x="2204" y="1730"/>
                  </a:cubicBezTo>
                  <a:cubicBezTo>
                    <a:pt x="2232" y="1897"/>
                    <a:pt x="2260" y="2065"/>
                    <a:pt x="2260" y="2232"/>
                  </a:cubicBezTo>
                  <a:cubicBezTo>
                    <a:pt x="2539" y="2260"/>
                    <a:pt x="2818" y="2400"/>
                    <a:pt x="3069" y="2595"/>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flipH="1">
              <a:off x="1367812" y="1350944"/>
              <a:ext cx="114592" cy="118625"/>
            </a:xfrm>
            <a:custGeom>
              <a:avLst/>
              <a:gdLst/>
              <a:ahLst/>
              <a:cxnLst/>
              <a:rect l="l" t="t" r="r" b="b"/>
              <a:pathLst>
                <a:path w="1591" h="1647" extrusionOk="0">
                  <a:moveTo>
                    <a:pt x="1479" y="1"/>
                  </a:moveTo>
                  <a:lnTo>
                    <a:pt x="1479" y="1"/>
                  </a:lnTo>
                  <a:cubicBezTo>
                    <a:pt x="1200" y="1"/>
                    <a:pt x="949" y="112"/>
                    <a:pt x="921" y="140"/>
                  </a:cubicBezTo>
                  <a:lnTo>
                    <a:pt x="838" y="140"/>
                  </a:lnTo>
                  <a:cubicBezTo>
                    <a:pt x="782" y="140"/>
                    <a:pt x="670" y="280"/>
                    <a:pt x="531" y="503"/>
                  </a:cubicBezTo>
                  <a:cubicBezTo>
                    <a:pt x="363" y="754"/>
                    <a:pt x="196" y="1089"/>
                    <a:pt x="1" y="1479"/>
                  </a:cubicBezTo>
                  <a:cubicBezTo>
                    <a:pt x="84" y="1535"/>
                    <a:pt x="140" y="1591"/>
                    <a:pt x="224" y="1647"/>
                  </a:cubicBezTo>
                  <a:cubicBezTo>
                    <a:pt x="391" y="1256"/>
                    <a:pt x="642" y="921"/>
                    <a:pt x="893" y="642"/>
                  </a:cubicBezTo>
                  <a:cubicBezTo>
                    <a:pt x="1117" y="363"/>
                    <a:pt x="1368" y="140"/>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flipH="1">
              <a:off x="1174860" y="1049515"/>
              <a:ext cx="442161" cy="395921"/>
            </a:xfrm>
            <a:custGeom>
              <a:avLst/>
              <a:gdLst/>
              <a:ahLst/>
              <a:cxnLst/>
              <a:rect l="l" t="t" r="r" b="b"/>
              <a:pathLst>
                <a:path w="6139" h="5497" extrusionOk="0">
                  <a:moveTo>
                    <a:pt x="5971" y="5413"/>
                  </a:moveTo>
                  <a:cubicBezTo>
                    <a:pt x="6110" y="4827"/>
                    <a:pt x="6138" y="4269"/>
                    <a:pt x="6110" y="3767"/>
                  </a:cubicBezTo>
                  <a:cubicBezTo>
                    <a:pt x="6054" y="3209"/>
                    <a:pt x="5915" y="2707"/>
                    <a:pt x="5748" y="2233"/>
                  </a:cubicBezTo>
                  <a:cubicBezTo>
                    <a:pt x="5608" y="1926"/>
                    <a:pt x="5441" y="1647"/>
                    <a:pt x="5273" y="1368"/>
                  </a:cubicBezTo>
                  <a:cubicBezTo>
                    <a:pt x="5050" y="1117"/>
                    <a:pt x="4855" y="893"/>
                    <a:pt x="4576" y="698"/>
                  </a:cubicBezTo>
                  <a:cubicBezTo>
                    <a:pt x="4325" y="503"/>
                    <a:pt x="4046" y="363"/>
                    <a:pt x="3739" y="252"/>
                  </a:cubicBezTo>
                  <a:cubicBezTo>
                    <a:pt x="3460" y="140"/>
                    <a:pt x="3125" y="84"/>
                    <a:pt x="2790" y="56"/>
                  </a:cubicBezTo>
                  <a:cubicBezTo>
                    <a:pt x="2344" y="1"/>
                    <a:pt x="1870" y="84"/>
                    <a:pt x="1423" y="252"/>
                  </a:cubicBezTo>
                  <a:cubicBezTo>
                    <a:pt x="977" y="391"/>
                    <a:pt x="558" y="587"/>
                    <a:pt x="140" y="921"/>
                  </a:cubicBezTo>
                  <a:cubicBezTo>
                    <a:pt x="84" y="1061"/>
                    <a:pt x="28" y="1145"/>
                    <a:pt x="0" y="1256"/>
                  </a:cubicBezTo>
                  <a:cubicBezTo>
                    <a:pt x="196" y="1284"/>
                    <a:pt x="558" y="1396"/>
                    <a:pt x="977" y="1479"/>
                  </a:cubicBezTo>
                  <a:cubicBezTo>
                    <a:pt x="1256" y="1284"/>
                    <a:pt x="1563" y="1145"/>
                    <a:pt x="1842" y="1089"/>
                  </a:cubicBezTo>
                  <a:cubicBezTo>
                    <a:pt x="2149" y="977"/>
                    <a:pt x="2456" y="949"/>
                    <a:pt x="2790" y="977"/>
                  </a:cubicBezTo>
                  <a:cubicBezTo>
                    <a:pt x="3013" y="977"/>
                    <a:pt x="3237" y="1061"/>
                    <a:pt x="3432" y="1117"/>
                  </a:cubicBezTo>
                  <a:cubicBezTo>
                    <a:pt x="3655" y="1200"/>
                    <a:pt x="3850" y="1284"/>
                    <a:pt x="4046" y="1451"/>
                  </a:cubicBezTo>
                  <a:cubicBezTo>
                    <a:pt x="4213" y="1591"/>
                    <a:pt x="4381" y="1758"/>
                    <a:pt x="4548" y="1926"/>
                  </a:cubicBezTo>
                  <a:cubicBezTo>
                    <a:pt x="4687" y="2149"/>
                    <a:pt x="4827" y="2344"/>
                    <a:pt x="4939" y="2595"/>
                  </a:cubicBezTo>
                  <a:cubicBezTo>
                    <a:pt x="5078" y="2902"/>
                    <a:pt x="5190" y="3293"/>
                    <a:pt x="5218" y="3683"/>
                  </a:cubicBezTo>
                  <a:cubicBezTo>
                    <a:pt x="5245" y="4018"/>
                    <a:pt x="5245" y="4409"/>
                    <a:pt x="5190" y="4827"/>
                  </a:cubicBezTo>
                  <a:cubicBezTo>
                    <a:pt x="5357" y="4967"/>
                    <a:pt x="5496" y="5162"/>
                    <a:pt x="5524" y="5497"/>
                  </a:cubicBezTo>
                  <a:cubicBezTo>
                    <a:pt x="5636" y="5413"/>
                    <a:pt x="5775" y="5385"/>
                    <a:pt x="5971" y="5413"/>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flipH="1">
              <a:off x="1241191" y="1385084"/>
              <a:ext cx="190938" cy="104580"/>
            </a:xfrm>
            <a:custGeom>
              <a:avLst/>
              <a:gdLst/>
              <a:ahLst/>
              <a:cxnLst/>
              <a:rect l="l" t="t" r="r" b="b"/>
              <a:pathLst>
                <a:path w="2651" h="1452" extrusionOk="0">
                  <a:moveTo>
                    <a:pt x="1590" y="1"/>
                  </a:moveTo>
                  <a:cubicBezTo>
                    <a:pt x="1423" y="57"/>
                    <a:pt x="558" y="447"/>
                    <a:pt x="0" y="1452"/>
                  </a:cubicBezTo>
                  <a:cubicBezTo>
                    <a:pt x="84" y="1396"/>
                    <a:pt x="112" y="1340"/>
                    <a:pt x="223" y="1284"/>
                  </a:cubicBezTo>
                  <a:cubicBezTo>
                    <a:pt x="363" y="1173"/>
                    <a:pt x="558" y="1117"/>
                    <a:pt x="781" y="1117"/>
                  </a:cubicBezTo>
                  <a:cubicBezTo>
                    <a:pt x="949" y="1061"/>
                    <a:pt x="1144" y="1117"/>
                    <a:pt x="1395" y="1173"/>
                  </a:cubicBezTo>
                  <a:cubicBezTo>
                    <a:pt x="1562" y="1228"/>
                    <a:pt x="1702" y="1312"/>
                    <a:pt x="1841" y="1424"/>
                  </a:cubicBezTo>
                  <a:lnTo>
                    <a:pt x="1841" y="1424"/>
                  </a:lnTo>
                  <a:cubicBezTo>
                    <a:pt x="2065" y="1312"/>
                    <a:pt x="2316" y="1173"/>
                    <a:pt x="2483" y="1033"/>
                  </a:cubicBezTo>
                  <a:cubicBezTo>
                    <a:pt x="2539" y="1005"/>
                    <a:pt x="2595" y="977"/>
                    <a:pt x="2651" y="922"/>
                  </a:cubicBezTo>
                  <a:cubicBezTo>
                    <a:pt x="2595" y="112"/>
                    <a:pt x="1730" y="29"/>
                    <a:pt x="1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flipH="1">
              <a:off x="1643109" y="1328832"/>
              <a:ext cx="843989" cy="823966"/>
            </a:xfrm>
            <a:custGeom>
              <a:avLst/>
              <a:gdLst/>
              <a:ahLst/>
              <a:cxnLst/>
              <a:rect l="l" t="t" r="r" b="b"/>
              <a:pathLst>
                <a:path w="11718" h="11440" extrusionOk="0">
                  <a:moveTo>
                    <a:pt x="5859" y="11439"/>
                  </a:moveTo>
                  <a:cubicBezTo>
                    <a:pt x="7477" y="11439"/>
                    <a:pt x="8984" y="10826"/>
                    <a:pt x="10016" y="9765"/>
                  </a:cubicBezTo>
                  <a:cubicBezTo>
                    <a:pt x="11076" y="8733"/>
                    <a:pt x="11718" y="7282"/>
                    <a:pt x="11718" y="5720"/>
                  </a:cubicBezTo>
                  <a:cubicBezTo>
                    <a:pt x="11718" y="4158"/>
                    <a:pt x="11076" y="2735"/>
                    <a:pt x="10016" y="1675"/>
                  </a:cubicBezTo>
                  <a:cubicBezTo>
                    <a:pt x="8984" y="642"/>
                    <a:pt x="7477" y="1"/>
                    <a:pt x="5859" y="1"/>
                  </a:cubicBezTo>
                  <a:cubicBezTo>
                    <a:pt x="4269" y="1"/>
                    <a:pt x="2790" y="642"/>
                    <a:pt x="1730" y="1675"/>
                  </a:cubicBezTo>
                  <a:cubicBezTo>
                    <a:pt x="670" y="2735"/>
                    <a:pt x="0" y="4158"/>
                    <a:pt x="0" y="5720"/>
                  </a:cubicBezTo>
                  <a:cubicBezTo>
                    <a:pt x="0" y="7282"/>
                    <a:pt x="670" y="8733"/>
                    <a:pt x="1730" y="9765"/>
                  </a:cubicBezTo>
                  <a:cubicBezTo>
                    <a:pt x="2762" y="10826"/>
                    <a:pt x="4241" y="11439"/>
                    <a:pt x="5859" y="11439"/>
                  </a:cubicBezTo>
                  <a:close/>
                </a:path>
              </a:pathLst>
            </a:custGeom>
            <a:solidFill>
              <a:srgbClr val="1F5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flipH="1">
              <a:off x="1729467" y="1326815"/>
              <a:ext cx="759648" cy="693313"/>
            </a:xfrm>
            <a:custGeom>
              <a:avLst/>
              <a:gdLst/>
              <a:ahLst/>
              <a:cxnLst/>
              <a:rect l="l" t="t" r="r" b="b"/>
              <a:pathLst>
                <a:path w="10547" h="9626" extrusionOk="0">
                  <a:moveTo>
                    <a:pt x="10128" y="1786"/>
                  </a:moveTo>
                  <a:lnTo>
                    <a:pt x="10016" y="1675"/>
                  </a:lnTo>
                  <a:cubicBezTo>
                    <a:pt x="8956" y="615"/>
                    <a:pt x="7477" y="1"/>
                    <a:pt x="5859" y="1"/>
                  </a:cubicBezTo>
                  <a:cubicBezTo>
                    <a:pt x="4269" y="1"/>
                    <a:pt x="2790" y="615"/>
                    <a:pt x="1702" y="1675"/>
                  </a:cubicBezTo>
                  <a:cubicBezTo>
                    <a:pt x="670" y="2707"/>
                    <a:pt x="0" y="4130"/>
                    <a:pt x="0" y="5720"/>
                  </a:cubicBezTo>
                  <a:cubicBezTo>
                    <a:pt x="0" y="6473"/>
                    <a:pt x="140" y="7171"/>
                    <a:pt x="419" y="7840"/>
                  </a:cubicBezTo>
                  <a:lnTo>
                    <a:pt x="530" y="7952"/>
                  </a:lnTo>
                  <a:cubicBezTo>
                    <a:pt x="1563" y="8984"/>
                    <a:pt x="3041" y="9626"/>
                    <a:pt x="4659" y="9626"/>
                  </a:cubicBezTo>
                  <a:cubicBezTo>
                    <a:pt x="6277" y="9626"/>
                    <a:pt x="7728" y="8984"/>
                    <a:pt x="8816" y="7952"/>
                  </a:cubicBezTo>
                  <a:cubicBezTo>
                    <a:pt x="9876" y="6892"/>
                    <a:pt x="10546" y="5469"/>
                    <a:pt x="10546" y="3907"/>
                  </a:cubicBezTo>
                  <a:cubicBezTo>
                    <a:pt x="10546" y="3181"/>
                    <a:pt x="10407" y="2428"/>
                    <a:pt x="10128" y="1786"/>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flipH="1">
              <a:off x="1659168" y="1515739"/>
              <a:ext cx="719458" cy="610916"/>
            </a:xfrm>
            <a:custGeom>
              <a:avLst/>
              <a:gdLst/>
              <a:ahLst/>
              <a:cxnLst/>
              <a:rect l="l" t="t" r="r" b="b"/>
              <a:pathLst>
                <a:path w="9989" h="8482" extrusionOk="0">
                  <a:moveTo>
                    <a:pt x="3767" y="6584"/>
                  </a:moveTo>
                  <a:cubicBezTo>
                    <a:pt x="3767" y="6584"/>
                    <a:pt x="3767" y="6501"/>
                    <a:pt x="3655" y="6557"/>
                  </a:cubicBezTo>
                  <a:cubicBezTo>
                    <a:pt x="3600" y="6584"/>
                    <a:pt x="3293" y="6752"/>
                    <a:pt x="2930" y="6724"/>
                  </a:cubicBezTo>
                  <a:cubicBezTo>
                    <a:pt x="2595" y="6696"/>
                    <a:pt x="2623" y="6557"/>
                    <a:pt x="2456" y="6501"/>
                  </a:cubicBezTo>
                  <a:cubicBezTo>
                    <a:pt x="2260" y="6473"/>
                    <a:pt x="2121" y="6333"/>
                    <a:pt x="2093" y="6194"/>
                  </a:cubicBezTo>
                  <a:cubicBezTo>
                    <a:pt x="2037" y="6054"/>
                    <a:pt x="1981" y="6278"/>
                    <a:pt x="2093" y="6445"/>
                  </a:cubicBezTo>
                  <a:cubicBezTo>
                    <a:pt x="2205" y="6612"/>
                    <a:pt x="2456" y="6584"/>
                    <a:pt x="2512" y="6724"/>
                  </a:cubicBezTo>
                  <a:cubicBezTo>
                    <a:pt x="2595" y="6863"/>
                    <a:pt x="2818" y="6891"/>
                    <a:pt x="3153" y="6780"/>
                  </a:cubicBezTo>
                  <a:cubicBezTo>
                    <a:pt x="3460" y="6696"/>
                    <a:pt x="3460" y="6780"/>
                    <a:pt x="3628" y="6752"/>
                  </a:cubicBezTo>
                  <a:cubicBezTo>
                    <a:pt x="3767" y="6724"/>
                    <a:pt x="3767" y="6640"/>
                    <a:pt x="3767" y="6584"/>
                  </a:cubicBezTo>
                  <a:close/>
                  <a:moveTo>
                    <a:pt x="8649" y="0"/>
                  </a:moveTo>
                  <a:cubicBezTo>
                    <a:pt x="8817" y="56"/>
                    <a:pt x="8789" y="307"/>
                    <a:pt x="8817" y="419"/>
                  </a:cubicBezTo>
                  <a:cubicBezTo>
                    <a:pt x="8873" y="502"/>
                    <a:pt x="9096" y="475"/>
                    <a:pt x="9152" y="754"/>
                  </a:cubicBezTo>
                  <a:cubicBezTo>
                    <a:pt x="9152" y="1033"/>
                    <a:pt x="9235" y="1033"/>
                    <a:pt x="9458" y="1200"/>
                  </a:cubicBezTo>
                  <a:cubicBezTo>
                    <a:pt x="9654" y="1395"/>
                    <a:pt x="9598" y="1618"/>
                    <a:pt x="9514" y="1870"/>
                  </a:cubicBezTo>
                  <a:cubicBezTo>
                    <a:pt x="9458" y="2149"/>
                    <a:pt x="9626" y="2176"/>
                    <a:pt x="9626" y="2121"/>
                  </a:cubicBezTo>
                  <a:cubicBezTo>
                    <a:pt x="9654" y="2009"/>
                    <a:pt x="9765" y="1814"/>
                    <a:pt x="9710" y="1479"/>
                  </a:cubicBezTo>
                  <a:cubicBezTo>
                    <a:pt x="9598" y="1172"/>
                    <a:pt x="9458" y="1116"/>
                    <a:pt x="9319" y="921"/>
                  </a:cubicBezTo>
                  <a:cubicBezTo>
                    <a:pt x="9179" y="754"/>
                    <a:pt x="9347" y="586"/>
                    <a:pt x="9375" y="781"/>
                  </a:cubicBezTo>
                  <a:cubicBezTo>
                    <a:pt x="9431" y="1005"/>
                    <a:pt x="9598" y="1060"/>
                    <a:pt x="9737" y="1367"/>
                  </a:cubicBezTo>
                  <a:cubicBezTo>
                    <a:pt x="9877" y="1702"/>
                    <a:pt x="9849" y="1897"/>
                    <a:pt x="9793" y="2065"/>
                  </a:cubicBezTo>
                  <a:cubicBezTo>
                    <a:pt x="9765" y="2288"/>
                    <a:pt x="9989" y="2372"/>
                    <a:pt x="9877" y="2679"/>
                  </a:cubicBezTo>
                  <a:cubicBezTo>
                    <a:pt x="9765" y="2985"/>
                    <a:pt x="9877" y="3237"/>
                    <a:pt x="9877" y="3460"/>
                  </a:cubicBezTo>
                  <a:cubicBezTo>
                    <a:pt x="9849" y="3711"/>
                    <a:pt x="9710" y="3878"/>
                    <a:pt x="9626" y="3711"/>
                  </a:cubicBezTo>
                  <a:cubicBezTo>
                    <a:pt x="9570" y="3543"/>
                    <a:pt x="9458" y="3376"/>
                    <a:pt x="9431" y="3543"/>
                  </a:cubicBezTo>
                  <a:cubicBezTo>
                    <a:pt x="9375" y="3683"/>
                    <a:pt x="9347" y="3711"/>
                    <a:pt x="9207" y="3934"/>
                  </a:cubicBezTo>
                  <a:cubicBezTo>
                    <a:pt x="9068" y="4129"/>
                    <a:pt x="9152" y="4576"/>
                    <a:pt x="9096" y="4799"/>
                  </a:cubicBezTo>
                  <a:cubicBezTo>
                    <a:pt x="9096" y="4994"/>
                    <a:pt x="9179" y="5078"/>
                    <a:pt x="9347" y="5050"/>
                  </a:cubicBezTo>
                  <a:cubicBezTo>
                    <a:pt x="9514" y="4966"/>
                    <a:pt x="9598" y="4966"/>
                    <a:pt x="9431" y="5273"/>
                  </a:cubicBezTo>
                  <a:cubicBezTo>
                    <a:pt x="9235" y="5608"/>
                    <a:pt x="9096" y="5664"/>
                    <a:pt x="8956" y="5887"/>
                  </a:cubicBezTo>
                  <a:cubicBezTo>
                    <a:pt x="8817" y="6082"/>
                    <a:pt x="8956" y="6305"/>
                    <a:pt x="8761" y="6501"/>
                  </a:cubicBezTo>
                  <a:cubicBezTo>
                    <a:pt x="8538" y="6724"/>
                    <a:pt x="8259" y="6752"/>
                    <a:pt x="8091" y="6891"/>
                  </a:cubicBezTo>
                  <a:cubicBezTo>
                    <a:pt x="7924" y="7031"/>
                    <a:pt x="8036" y="7282"/>
                    <a:pt x="7673" y="7338"/>
                  </a:cubicBezTo>
                  <a:cubicBezTo>
                    <a:pt x="7366" y="7421"/>
                    <a:pt x="7254" y="7477"/>
                    <a:pt x="7143" y="7645"/>
                  </a:cubicBezTo>
                  <a:cubicBezTo>
                    <a:pt x="7059" y="7840"/>
                    <a:pt x="6808" y="7784"/>
                    <a:pt x="6641" y="7868"/>
                  </a:cubicBezTo>
                  <a:cubicBezTo>
                    <a:pt x="6445" y="7979"/>
                    <a:pt x="6529" y="8119"/>
                    <a:pt x="6166" y="8119"/>
                  </a:cubicBezTo>
                  <a:cubicBezTo>
                    <a:pt x="5804" y="8063"/>
                    <a:pt x="5553" y="8258"/>
                    <a:pt x="5329" y="8314"/>
                  </a:cubicBezTo>
                  <a:cubicBezTo>
                    <a:pt x="5134" y="8398"/>
                    <a:pt x="5050" y="8258"/>
                    <a:pt x="5246" y="8203"/>
                  </a:cubicBezTo>
                  <a:cubicBezTo>
                    <a:pt x="5413" y="8175"/>
                    <a:pt x="5441" y="8119"/>
                    <a:pt x="5385" y="8035"/>
                  </a:cubicBezTo>
                  <a:cubicBezTo>
                    <a:pt x="5274" y="7979"/>
                    <a:pt x="5246" y="8063"/>
                    <a:pt x="5134" y="8063"/>
                  </a:cubicBezTo>
                  <a:cubicBezTo>
                    <a:pt x="4995" y="8063"/>
                    <a:pt x="4995" y="8007"/>
                    <a:pt x="4911" y="8007"/>
                  </a:cubicBezTo>
                  <a:cubicBezTo>
                    <a:pt x="4855" y="8007"/>
                    <a:pt x="4743" y="8119"/>
                    <a:pt x="4632" y="8035"/>
                  </a:cubicBezTo>
                  <a:cubicBezTo>
                    <a:pt x="4548" y="7979"/>
                    <a:pt x="4437" y="7924"/>
                    <a:pt x="4297" y="8007"/>
                  </a:cubicBezTo>
                  <a:cubicBezTo>
                    <a:pt x="4158" y="8063"/>
                    <a:pt x="4130" y="8119"/>
                    <a:pt x="4018" y="8035"/>
                  </a:cubicBezTo>
                  <a:cubicBezTo>
                    <a:pt x="3907" y="7979"/>
                    <a:pt x="3795" y="8007"/>
                    <a:pt x="3739" y="8007"/>
                  </a:cubicBezTo>
                  <a:cubicBezTo>
                    <a:pt x="3655" y="8007"/>
                    <a:pt x="3600" y="8035"/>
                    <a:pt x="3516" y="8035"/>
                  </a:cubicBezTo>
                  <a:cubicBezTo>
                    <a:pt x="3432" y="8035"/>
                    <a:pt x="3376" y="7924"/>
                    <a:pt x="3209" y="7979"/>
                  </a:cubicBezTo>
                  <a:cubicBezTo>
                    <a:pt x="3042" y="8007"/>
                    <a:pt x="3042" y="7979"/>
                    <a:pt x="2874" y="7924"/>
                  </a:cubicBezTo>
                  <a:cubicBezTo>
                    <a:pt x="2735" y="7868"/>
                    <a:pt x="2539" y="8035"/>
                    <a:pt x="2651" y="8063"/>
                  </a:cubicBezTo>
                  <a:cubicBezTo>
                    <a:pt x="2763" y="8119"/>
                    <a:pt x="2818" y="8063"/>
                    <a:pt x="2930" y="8147"/>
                  </a:cubicBezTo>
                  <a:cubicBezTo>
                    <a:pt x="3042" y="8203"/>
                    <a:pt x="3209" y="8286"/>
                    <a:pt x="3376" y="8175"/>
                  </a:cubicBezTo>
                  <a:cubicBezTo>
                    <a:pt x="3572" y="8063"/>
                    <a:pt x="3711" y="8119"/>
                    <a:pt x="3907" y="8147"/>
                  </a:cubicBezTo>
                  <a:cubicBezTo>
                    <a:pt x="4130" y="8203"/>
                    <a:pt x="4409" y="8063"/>
                    <a:pt x="4716" y="8119"/>
                  </a:cubicBezTo>
                  <a:cubicBezTo>
                    <a:pt x="4995" y="8147"/>
                    <a:pt x="4995" y="8286"/>
                    <a:pt x="4883" y="8286"/>
                  </a:cubicBezTo>
                  <a:cubicBezTo>
                    <a:pt x="4771" y="8286"/>
                    <a:pt x="4632" y="8258"/>
                    <a:pt x="4492" y="8342"/>
                  </a:cubicBezTo>
                  <a:cubicBezTo>
                    <a:pt x="4353" y="8454"/>
                    <a:pt x="4213" y="8482"/>
                    <a:pt x="3907" y="8398"/>
                  </a:cubicBezTo>
                  <a:cubicBezTo>
                    <a:pt x="3600" y="8286"/>
                    <a:pt x="3488" y="8398"/>
                    <a:pt x="3209" y="8342"/>
                  </a:cubicBezTo>
                  <a:cubicBezTo>
                    <a:pt x="2930" y="8314"/>
                    <a:pt x="2791" y="8063"/>
                    <a:pt x="2512" y="8119"/>
                  </a:cubicBezTo>
                  <a:cubicBezTo>
                    <a:pt x="2233" y="8147"/>
                    <a:pt x="2037" y="8119"/>
                    <a:pt x="1954" y="7979"/>
                  </a:cubicBezTo>
                  <a:cubicBezTo>
                    <a:pt x="1898" y="7840"/>
                    <a:pt x="1702" y="7840"/>
                    <a:pt x="1423" y="7756"/>
                  </a:cubicBezTo>
                  <a:cubicBezTo>
                    <a:pt x="1145" y="7700"/>
                    <a:pt x="1200" y="7505"/>
                    <a:pt x="1061" y="7338"/>
                  </a:cubicBezTo>
                  <a:cubicBezTo>
                    <a:pt x="921" y="7170"/>
                    <a:pt x="670" y="7170"/>
                    <a:pt x="642" y="6891"/>
                  </a:cubicBezTo>
                  <a:cubicBezTo>
                    <a:pt x="587" y="6612"/>
                    <a:pt x="559" y="6473"/>
                    <a:pt x="280" y="6333"/>
                  </a:cubicBezTo>
                  <a:cubicBezTo>
                    <a:pt x="1" y="6194"/>
                    <a:pt x="1" y="5943"/>
                    <a:pt x="112" y="5943"/>
                  </a:cubicBezTo>
                  <a:cubicBezTo>
                    <a:pt x="224" y="5915"/>
                    <a:pt x="224" y="5971"/>
                    <a:pt x="419" y="6222"/>
                  </a:cubicBezTo>
                  <a:cubicBezTo>
                    <a:pt x="587" y="6473"/>
                    <a:pt x="810" y="6250"/>
                    <a:pt x="977" y="6584"/>
                  </a:cubicBezTo>
                  <a:cubicBezTo>
                    <a:pt x="1145" y="6863"/>
                    <a:pt x="1479" y="6947"/>
                    <a:pt x="1814" y="7003"/>
                  </a:cubicBezTo>
                  <a:cubicBezTo>
                    <a:pt x="2177" y="7031"/>
                    <a:pt x="2093" y="7338"/>
                    <a:pt x="2539" y="7310"/>
                  </a:cubicBezTo>
                  <a:cubicBezTo>
                    <a:pt x="3014" y="7282"/>
                    <a:pt x="3181" y="7338"/>
                    <a:pt x="3516" y="7421"/>
                  </a:cubicBezTo>
                  <a:cubicBezTo>
                    <a:pt x="3851" y="7477"/>
                    <a:pt x="3990" y="7338"/>
                    <a:pt x="3879" y="7282"/>
                  </a:cubicBezTo>
                  <a:cubicBezTo>
                    <a:pt x="3767" y="7198"/>
                    <a:pt x="3739" y="7059"/>
                    <a:pt x="3934" y="7087"/>
                  </a:cubicBezTo>
                  <a:cubicBezTo>
                    <a:pt x="4158" y="7170"/>
                    <a:pt x="4269" y="7142"/>
                    <a:pt x="4353" y="7059"/>
                  </a:cubicBezTo>
                  <a:cubicBezTo>
                    <a:pt x="4464" y="7003"/>
                    <a:pt x="4688" y="7142"/>
                    <a:pt x="4632" y="7031"/>
                  </a:cubicBezTo>
                  <a:cubicBezTo>
                    <a:pt x="4604" y="6919"/>
                    <a:pt x="4604" y="6808"/>
                    <a:pt x="4688" y="6808"/>
                  </a:cubicBezTo>
                  <a:cubicBezTo>
                    <a:pt x="4743" y="6808"/>
                    <a:pt x="4771" y="6947"/>
                    <a:pt x="4855" y="7059"/>
                  </a:cubicBezTo>
                  <a:cubicBezTo>
                    <a:pt x="4967" y="7170"/>
                    <a:pt x="5162" y="7142"/>
                    <a:pt x="5329" y="7170"/>
                  </a:cubicBezTo>
                  <a:cubicBezTo>
                    <a:pt x="5525" y="7198"/>
                    <a:pt x="5832" y="7366"/>
                    <a:pt x="6083" y="7226"/>
                  </a:cubicBezTo>
                  <a:cubicBezTo>
                    <a:pt x="6306" y="7087"/>
                    <a:pt x="6390" y="7087"/>
                    <a:pt x="6696" y="7003"/>
                  </a:cubicBezTo>
                  <a:cubicBezTo>
                    <a:pt x="7003" y="6891"/>
                    <a:pt x="7143" y="6780"/>
                    <a:pt x="7254" y="6584"/>
                  </a:cubicBezTo>
                  <a:cubicBezTo>
                    <a:pt x="7366" y="6361"/>
                    <a:pt x="7533" y="6445"/>
                    <a:pt x="7617" y="6110"/>
                  </a:cubicBezTo>
                  <a:cubicBezTo>
                    <a:pt x="7673" y="5803"/>
                    <a:pt x="7394" y="5803"/>
                    <a:pt x="7366" y="5747"/>
                  </a:cubicBezTo>
                  <a:cubicBezTo>
                    <a:pt x="7338" y="5664"/>
                    <a:pt x="7394" y="5664"/>
                    <a:pt x="7533" y="5636"/>
                  </a:cubicBezTo>
                  <a:cubicBezTo>
                    <a:pt x="7645" y="5608"/>
                    <a:pt x="7645" y="5524"/>
                    <a:pt x="7645" y="5469"/>
                  </a:cubicBezTo>
                  <a:cubicBezTo>
                    <a:pt x="7673" y="5385"/>
                    <a:pt x="7784" y="5385"/>
                    <a:pt x="7757" y="5357"/>
                  </a:cubicBezTo>
                  <a:cubicBezTo>
                    <a:pt x="7701" y="5329"/>
                    <a:pt x="7561" y="5385"/>
                    <a:pt x="7366" y="5385"/>
                  </a:cubicBezTo>
                  <a:cubicBezTo>
                    <a:pt x="7143" y="5385"/>
                    <a:pt x="7115" y="5217"/>
                    <a:pt x="7199" y="5245"/>
                  </a:cubicBezTo>
                  <a:cubicBezTo>
                    <a:pt x="7254" y="5273"/>
                    <a:pt x="7478" y="5273"/>
                    <a:pt x="7673" y="5217"/>
                  </a:cubicBezTo>
                  <a:cubicBezTo>
                    <a:pt x="7840" y="5106"/>
                    <a:pt x="8175" y="4771"/>
                    <a:pt x="8175" y="4632"/>
                  </a:cubicBezTo>
                  <a:cubicBezTo>
                    <a:pt x="8175" y="4492"/>
                    <a:pt x="8259" y="4408"/>
                    <a:pt x="8342" y="4269"/>
                  </a:cubicBezTo>
                  <a:cubicBezTo>
                    <a:pt x="8370" y="4129"/>
                    <a:pt x="8231" y="3962"/>
                    <a:pt x="8342" y="3962"/>
                  </a:cubicBezTo>
                  <a:cubicBezTo>
                    <a:pt x="8398" y="3962"/>
                    <a:pt x="8510" y="4101"/>
                    <a:pt x="8538" y="4213"/>
                  </a:cubicBezTo>
                  <a:cubicBezTo>
                    <a:pt x="8594" y="4297"/>
                    <a:pt x="8677" y="4241"/>
                    <a:pt x="8733" y="4074"/>
                  </a:cubicBezTo>
                  <a:cubicBezTo>
                    <a:pt x="8733" y="3850"/>
                    <a:pt x="8817" y="3711"/>
                    <a:pt x="9012" y="3460"/>
                  </a:cubicBezTo>
                  <a:cubicBezTo>
                    <a:pt x="9152" y="3237"/>
                    <a:pt x="9179" y="2985"/>
                    <a:pt x="9096" y="2818"/>
                  </a:cubicBezTo>
                  <a:cubicBezTo>
                    <a:pt x="9040" y="2623"/>
                    <a:pt x="9040" y="2595"/>
                    <a:pt x="9096" y="2428"/>
                  </a:cubicBezTo>
                  <a:cubicBezTo>
                    <a:pt x="9179" y="2260"/>
                    <a:pt x="9096" y="2065"/>
                    <a:pt x="9068" y="1870"/>
                  </a:cubicBezTo>
                  <a:cubicBezTo>
                    <a:pt x="9012" y="1646"/>
                    <a:pt x="9068" y="1479"/>
                    <a:pt x="9152" y="1479"/>
                  </a:cubicBezTo>
                  <a:cubicBezTo>
                    <a:pt x="9179" y="1479"/>
                    <a:pt x="9235" y="1618"/>
                    <a:pt x="9319" y="1507"/>
                  </a:cubicBezTo>
                  <a:cubicBezTo>
                    <a:pt x="9375" y="1423"/>
                    <a:pt x="9291" y="1228"/>
                    <a:pt x="9207" y="1172"/>
                  </a:cubicBezTo>
                  <a:cubicBezTo>
                    <a:pt x="9152" y="1088"/>
                    <a:pt x="9235" y="921"/>
                    <a:pt x="9152" y="754"/>
                  </a:cubicBezTo>
                  <a:cubicBezTo>
                    <a:pt x="9012" y="586"/>
                    <a:pt x="8928" y="642"/>
                    <a:pt x="8928" y="391"/>
                  </a:cubicBezTo>
                  <a:cubicBezTo>
                    <a:pt x="8928" y="168"/>
                    <a:pt x="8873" y="84"/>
                    <a:pt x="8817" y="28"/>
                  </a:cubicBezTo>
                  <a:cubicBezTo>
                    <a:pt x="8594" y="0"/>
                    <a:pt x="8649" y="0"/>
                    <a:pt x="8649" y="0"/>
                  </a:cubicBezTo>
                  <a:close/>
                  <a:moveTo>
                    <a:pt x="7784" y="6054"/>
                  </a:moveTo>
                  <a:cubicBezTo>
                    <a:pt x="7784" y="6082"/>
                    <a:pt x="7784" y="6138"/>
                    <a:pt x="7840" y="6166"/>
                  </a:cubicBezTo>
                  <a:cubicBezTo>
                    <a:pt x="7924" y="6166"/>
                    <a:pt x="7952" y="6138"/>
                    <a:pt x="8036" y="6082"/>
                  </a:cubicBezTo>
                  <a:cubicBezTo>
                    <a:pt x="8091" y="6054"/>
                    <a:pt x="8063" y="5999"/>
                    <a:pt x="8119" y="5915"/>
                  </a:cubicBezTo>
                  <a:cubicBezTo>
                    <a:pt x="8175" y="5859"/>
                    <a:pt x="8175" y="5803"/>
                    <a:pt x="8091" y="5775"/>
                  </a:cubicBezTo>
                  <a:cubicBezTo>
                    <a:pt x="8036" y="5775"/>
                    <a:pt x="7952" y="5803"/>
                    <a:pt x="7896" y="5859"/>
                  </a:cubicBezTo>
                  <a:cubicBezTo>
                    <a:pt x="7840" y="5915"/>
                    <a:pt x="7784" y="6026"/>
                    <a:pt x="7784" y="6054"/>
                  </a:cubicBezTo>
                  <a:close/>
                  <a:moveTo>
                    <a:pt x="7226" y="7254"/>
                  </a:moveTo>
                  <a:cubicBezTo>
                    <a:pt x="7226" y="7254"/>
                    <a:pt x="7115" y="7170"/>
                    <a:pt x="7143" y="7031"/>
                  </a:cubicBezTo>
                  <a:cubicBezTo>
                    <a:pt x="7171" y="6891"/>
                    <a:pt x="7422" y="6752"/>
                    <a:pt x="7533" y="6780"/>
                  </a:cubicBezTo>
                  <a:cubicBezTo>
                    <a:pt x="7589" y="6836"/>
                    <a:pt x="7645" y="6891"/>
                    <a:pt x="7673" y="6863"/>
                  </a:cubicBezTo>
                  <a:cubicBezTo>
                    <a:pt x="7701" y="6836"/>
                    <a:pt x="7645" y="6612"/>
                    <a:pt x="7478" y="6696"/>
                  </a:cubicBezTo>
                  <a:cubicBezTo>
                    <a:pt x="7254" y="6724"/>
                    <a:pt x="7254" y="6836"/>
                    <a:pt x="7115" y="6863"/>
                  </a:cubicBezTo>
                  <a:cubicBezTo>
                    <a:pt x="6975" y="6891"/>
                    <a:pt x="6920" y="7059"/>
                    <a:pt x="7003" y="7142"/>
                  </a:cubicBezTo>
                  <a:cubicBezTo>
                    <a:pt x="7087" y="7198"/>
                    <a:pt x="7059" y="7282"/>
                    <a:pt x="7087" y="7310"/>
                  </a:cubicBezTo>
                  <a:cubicBezTo>
                    <a:pt x="7115" y="7394"/>
                    <a:pt x="7338" y="7310"/>
                    <a:pt x="7226" y="7254"/>
                  </a:cubicBezTo>
                  <a:close/>
                  <a:moveTo>
                    <a:pt x="2065" y="7756"/>
                  </a:moveTo>
                  <a:cubicBezTo>
                    <a:pt x="2065" y="7756"/>
                    <a:pt x="2065" y="7840"/>
                    <a:pt x="2121" y="7896"/>
                  </a:cubicBezTo>
                  <a:cubicBezTo>
                    <a:pt x="2149" y="7979"/>
                    <a:pt x="2233" y="7896"/>
                    <a:pt x="2260" y="7840"/>
                  </a:cubicBezTo>
                  <a:cubicBezTo>
                    <a:pt x="2260" y="7756"/>
                    <a:pt x="2233" y="7673"/>
                    <a:pt x="2205" y="7673"/>
                  </a:cubicBezTo>
                  <a:cubicBezTo>
                    <a:pt x="2093" y="7673"/>
                    <a:pt x="2065" y="7700"/>
                    <a:pt x="2065" y="7756"/>
                  </a:cubicBezTo>
                  <a:close/>
                  <a:moveTo>
                    <a:pt x="726" y="7003"/>
                  </a:moveTo>
                  <a:cubicBezTo>
                    <a:pt x="726" y="7003"/>
                    <a:pt x="670" y="7059"/>
                    <a:pt x="754" y="7142"/>
                  </a:cubicBezTo>
                  <a:cubicBezTo>
                    <a:pt x="866" y="7198"/>
                    <a:pt x="1005" y="7254"/>
                    <a:pt x="1117" y="7449"/>
                  </a:cubicBezTo>
                  <a:cubicBezTo>
                    <a:pt x="1228" y="7673"/>
                    <a:pt x="1396" y="7700"/>
                    <a:pt x="1619" y="7700"/>
                  </a:cubicBezTo>
                  <a:cubicBezTo>
                    <a:pt x="1814" y="7700"/>
                    <a:pt x="1898" y="7868"/>
                    <a:pt x="1954" y="7979"/>
                  </a:cubicBezTo>
                  <a:cubicBezTo>
                    <a:pt x="1981" y="8035"/>
                    <a:pt x="2121" y="7868"/>
                    <a:pt x="1954" y="7728"/>
                  </a:cubicBezTo>
                  <a:cubicBezTo>
                    <a:pt x="1786" y="7589"/>
                    <a:pt x="1675" y="7589"/>
                    <a:pt x="1507" y="7589"/>
                  </a:cubicBezTo>
                  <a:cubicBezTo>
                    <a:pt x="1340" y="7589"/>
                    <a:pt x="1368" y="7338"/>
                    <a:pt x="1256" y="7198"/>
                  </a:cubicBezTo>
                  <a:cubicBezTo>
                    <a:pt x="1145" y="7059"/>
                    <a:pt x="866" y="7115"/>
                    <a:pt x="810" y="7031"/>
                  </a:cubicBezTo>
                  <a:cubicBezTo>
                    <a:pt x="754" y="6975"/>
                    <a:pt x="754" y="6975"/>
                    <a:pt x="726" y="7003"/>
                  </a:cubicBezTo>
                  <a:close/>
                  <a:moveTo>
                    <a:pt x="6920" y="4938"/>
                  </a:moveTo>
                  <a:cubicBezTo>
                    <a:pt x="6920" y="5078"/>
                    <a:pt x="6948" y="5162"/>
                    <a:pt x="7143" y="5190"/>
                  </a:cubicBezTo>
                  <a:cubicBezTo>
                    <a:pt x="7366" y="5245"/>
                    <a:pt x="7422" y="5078"/>
                    <a:pt x="7673" y="4938"/>
                  </a:cubicBezTo>
                  <a:cubicBezTo>
                    <a:pt x="7924" y="4827"/>
                    <a:pt x="7784" y="4659"/>
                    <a:pt x="7924" y="4492"/>
                  </a:cubicBezTo>
                  <a:cubicBezTo>
                    <a:pt x="8063" y="4353"/>
                    <a:pt x="8036" y="4157"/>
                    <a:pt x="7840" y="4129"/>
                  </a:cubicBezTo>
                  <a:cubicBezTo>
                    <a:pt x="7701" y="4101"/>
                    <a:pt x="7422" y="4213"/>
                    <a:pt x="7254" y="4380"/>
                  </a:cubicBezTo>
                  <a:cubicBezTo>
                    <a:pt x="7059" y="4548"/>
                    <a:pt x="6948" y="4799"/>
                    <a:pt x="6920" y="4938"/>
                  </a:cubicBezTo>
                  <a:close/>
                  <a:moveTo>
                    <a:pt x="6920" y="4101"/>
                  </a:moveTo>
                  <a:cubicBezTo>
                    <a:pt x="6920" y="4185"/>
                    <a:pt x="6948" y="4241"/>
                    <a:pt x="7059" y="4269"/>
                  </a:cubicBezTo>
                  <a:cubicBezTo>
                    <a:pt x="7199" y="4325"/>
                    <a:pt x="7226" y="4213"/>
                    <a:pt x="7366" y="4129"/>
                  </a:cubicBezTo>
                  <a:cubicBezTo>
                    <a:pt x="7505" y="4074"/>
                    <a:pt x="7422" y="3962"/>
                    <a:pt x="7505" y="3850"/>
                  </a:cubicBezTo>
                  <a:cubicBezTo>
                    <a:pt x="7617" y="3767"/>
                    <a:pt x="7561" y="3655"/>
                    <a:pt x="7478" y="3655"/>
                  </a:cubicBezTo>
                  <a:cubicBezTo>
                    <a:pt x="7366" y="3627"/>
                    <a:pt x="7226" y="3683"/>
                    <a:pt x="7115" y="3795"/>
                  </a:cubicBezTo>
                  <a:cubicBezTo>
                    <a:pt x="7003" y="3850"/>
                    <a:pt x="6948" y="4046"/>
                    <a:pt x="6920" y="4101"/>
                  </a:cubicBezTo>
                  <a:close/>
                  <a:moveTo>
                    <a:pt x="8175" y="2149"/>
                  </a:moveTo>
                  <a:cubicBezTo>
                    <a:pt x="8175" y="2149"/>
                    <a:pt x="7952" y="2372"/>
                    <a:pt x="7924" y="2595"/>
                  </a:cubicBezTo>
                  <a:cubicBezTo>
                    <a:pt x="7896" y="2846"/>
                    <a:pt x="8175" y="2874"/>
                    <a:pt x="8370" y="2734"/>
                  </a:cubicBezTo>
                  <a:cubicBezTo>
                    <a:pt x="8538" y="2595"/>
                    <a:pt x="8677" y="2288"/>
                    <a:pt x="8621" y="2149"/>
                  </a:cubicBezTo>
                  <a:cubicBezTo>
                    <a:pt x="8482" y="2037"/>
                    <a:pt x="8315" y="2037"/>
                    <a:pt x="8175" y="2149"/>
                  </a:cubicBezTo>
                  <a:close/>
                  <a:moveTo>
                    <a:pt x="8677" y="2232"/>
                  </a:moveTo>
                  <a:cubicBezTo>
                    <a:pt x="8677" y="2232"/>
                    <a:pt x="8649" y="2232"/>
                    <a:pt x="8649" y="2260"/>
                  </a:cubicBezTo>
                  <a:cubicBezTo>
                    <a:pt x="8649" y="2288"/>
                    <a:pt x="8677" y="2455"/>
                    <a:pt x="8621" y="2651"/>
                  </a:cubicBezTo>
                  <a:cubicBezTo>
                    <a:pt x="8510" y="2790"/>
                    <a:pt x="8482" y="2734"/>
                    <a:pt x="8398" y="2818"/>
                  </a:cubicBezTo>
                  <a:cubicBezTo>
                    <a:pt x="8342" y="2874"/>
                    <a:pt x="8259" y="2930"/>
                    <a:pt x="8175" y="2930"/>
                  </a:cubicBezTo>
                  <a:cubicBezTo>
                    <a:pt x="8091" y="2930"/>
                    <a:pt x="8175" y="2985"/>
                    <a:pt x="8315" y="2958"/>
                  </a:cubicBezTo>
                  <a:cubicBezTo>
                    <a:pt x="8398" y="2958"/>
                    <a:pt x="8454" y="2818"/>
                    <a:pt x="8538" y="2818"/>
                  </a:cubicBezTo>
                  <a:cubicBezTo>
                    <a:pt x="8621" y="2818"/>
                    <a:pt x="8677" y="2706"/>
                    <a:pt x="8733" y="2539"/>
                  </a:cubicBezTo>
                  <a:cubicBezTo>
                    <a:pt x="8733" y="2400"/>
                    <a:pt x="8789" y="2400"/>
                    <a:pt x="8789" y="2316"/>
                  </a:cubicBezTo>
                  <a:cubicBezTo>
                    <a:pt x="8789" y="2260"/>
                    <a:pt x="8733" y="2232"/>
                    <a:pt x="8677" y="2232"/>
                  </a:cubicBezTo>
                  <a:close/>
                  <a:moveTo>
                    <a:pt x="9207" y="4185"/>
                  </a:moveTo>
                  <a:cubicBezTo>
                    <a:pt x="9207" y="4185"/>
                    <a:pt x="9152" y="4464"/>
                    <a:pt x="9207" y="4687"/>
                  </a:cubicBezTo>
                  <a:cubicBezTo>
                    <a:pt x="9319" y="4938"/>
                    <a:pt x="9570" y="4827"/>
                    <a:pt x="9654" y="4632"/>
                  </a:cubicBezTo>
                  <a:cubicBezTo>
                    <a:pt x="9765" y="4408"/>
                    <a:pt x="9737" y="4074"/>
                    <a:pt x="9598" y="3990"/>
                  </a:cubicBezTo>
                  <a:cubicBezTo>
                    <a:pt x="9458" y="3906"/>
                    <a:pt x="9291" y="3990"/>
                    <a:pt x="9207" y="4185"/>
                  </a:cubicBezTo>
                  <a:close/>
                  <a:moveTo>
                    <a:pt x="4827" y="6584"/>
                  </a:moveTo>
                  <a:cubicBezTo>
                    <a:pt x="4688" y="6780"/>
                    <a:pt x="4827" y="7115"/>
                    <a:pt x="5050" y="7059"/>
                  </a:cubicBezTo>
                  <a:cubicBezTo>
                    <a:pt x="5301" y="7031"/>
                    <a:pt x="5441" y="7142"/>
                    <a:pt x="5664" y="7198"/>
                  </a:cubicBezTo>
                  <a:cubicBezTo>
                    <a:pt x="5832" y="7282"/>
                    <a:pt x="5859" y="7059"/>
                    <a:pt x="6111" y="7031"/>
                  </a:cubicBezTo>
                  <a:cubicBezTo>
                    <a:pt x="6362" y="7003"/>
                    <a:pt x="6724" y="6891"/>
                    <a:pt x="6836" y="6724"/>
                  </a:cubicBezTo>
                  <a:cubicBezTo>
                    <a:pt x="6948" y="6557"/>
                    <a:pt x="7254" y="6445"/>
                    <a:pt x="7226" y="6194"/>
                  </a:cubicBezTo>
                  <a:cubicBezTo>
                    <a:pt x="7199" y="5943"/>
                    <a:pt x="6892" y="5915"/>
                    <a:pt x="6529" y="5859"/>
                  </a:cubicBezTo>
                  <a:cubicBezTo>
                    <a:pt x="6138" y="5775"/>
                    <a:pt x="6166" y="5943"/>
                    <a:pt x="5664" y="6054"/>
                  </a:cubicBezTo>
                  <a:cubicBezTo>
                    <a:pt x="5134" y="6166"/>
                    <a:pt x="4827" y="6584"/>
                    <a:pt x="4827" y="6584"/>
                  </a:cubicBezTo>
                  <a:close/>
                  <a:moveTo>
                    <a:pt x="3432" y="5720"/>
                  </a:moveTo>
                  <a:cubicBezTo>
                    <a:pt x="3739" y="5859"/>
                    <a:pt x="3907" y="6166"/>
                    <a:pt x="3739" y="6417"/>
                  </a:cubicBezTo>
                  <a:cubicBezTo>
                    <a:pt x="3572" y="6640"/>
                    <a:pt x="2902" y="6640"/>
                    <a:pt x="2484" y="6445"/>
                  </a:cubicBezTo>
                  <a:cubicBezTo>
                    <a:pt x="2065" y="6222"/>
                    <a:pt x="1898" y="5747"/>
                    <a:pt x="2400" y="5636"/>
                  </a:cubicBezTo>
                  <a:cubicBezTo>
                    <a:pt x="2902" y="5524"/>
                    <a:pt x="3376" y="5720"/>
                    <a:pt x="3432" y="572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flipH="1">
              <a:off x="1257259" y="740091"/>
              <a:ext cx="518508" cy="940502"/>
            </a:xfrm>
            <a:custGeom>
              <a:avLst/>
              <a:gdLst/>
              <a:ahLst/>
              <a:cxnLst/>
              <a:rect l="l" t="t" r="r" b="b"/>
              <a:pathLst>
                <a:path w="7199" h="13058" extrusionOk="0">
                  <a:moveTo>
                    <a:pt x="1702" y="307"/>
                  </a:moveTo>
                  <a:lnTo>
                    <a:pt x="1395" y="0"/>
                  </a:lnTo>
                  <a:cubicBezTo>
                    <a:pt x="1395" y="0"/>
                    <a:pt x="1674" y="307"/>
                    <a:pt x="1591" y="809"/>
                  </a:cubicBezTo>
                  <a:cubicBezTo>
                    <a:pt x="1563" y="1339"/>
                    <a:pt x="1646" y="1284"/>
                    <a:pt x="1870" y="1646"/>
                  </a:cubicBezTo>
                  <a:cubicBezTo>
                    <a:pt x="2121" y="2037"/>
                    <a:pt x="1591" y="2427"/>
                    <a:pt x="1702" y="2958"/>
                  </a:cubicBezTo>
                  <a:cubicBezTo>
                    <a:pt x="1814" y="3460"/>
                    <a:pt x="1925" y="3543"/>
                    <a:pt x="1535" y="4157"/>
                  </a:cubicBezTo>
                  <a:cubicBezTo>
                    <a:pt x="1144" y="4827"/>
                    <a:pt x="754" y="5273"/>
                    <a:pt x="754" y="5273"/>
                  </a:cubicBezTo>
                  <a:lnTo>
                    <a:pt x="726" y="5385"/>
                  </a:lnTo>
                  <a:cubicBezTo>
                    <a:pt x="726" y="5385"/>
                    <a:pt x="1312" y="4938"/>
                    <a:pt x="1507" y="5106"/>
                  </a:cubicBezTo>
                  <a:cubicBezTo>
                    <a:pt x="1674" y="5273"/>
                    <a:pt x="1674" y="5971"/>
                    <a:pt x="0" y="6836"/>
                  </a:cubicBezTo>
                  <a:lnTo>
                    <a:pt x="447" y="6891"/>
                  </a:lnTo>
                  <a:cubicBezTo>
                    <a:pt x="447" y="6891"/>
                    <a:pt x="1005" y="6640"/>
                    <a:pt x="1116" y="6891"/>
                  </a:cubicBezTo>
                  <a:cubicBezTo>
                    <a:pt x="1200" y="7115"/>
                    <a:pt x="949" y="7366"/>
                    <a:pt x="921" y="7366"/>
                  </a:cubicBezTo>
                  <a:cubicBezTo>
                    <a:pt x="865" y="7393"/>
                    <a:pt x="921" y="7589"/>
                    <a:pt x="921" y="7589"/>
                  </a:cubicBezTo>
                  <a:lnTo>
                    <a:pt x="530" y="7896"/>
                  </a:lnTo>
                  <a:cubicBezTo>
                    <a:pt x="530" y="7896"/>
                    <a:pt x="977" y="7672"/>
                    <a:pt x="1535" y="7840"/>
                  </a:cubicBezTo>
                  <a:cubicBezTo>
                    <a:pt x="2093" y="8007"/>
                    <a:pt x="2762" y="8230"/>
                    <a:pt x="2651" y="8482"/>
                  </a:cubicBezTo>
                  <a:cubicBezTo>
                    <a:pt x="2539" y="8733"/>
                    <a:pt x="2093" y="8677"/>
                    <a:pt x="2093" y="8677"/>
                  </a:cubicBezTo>
                  <a:lnTo>
                    <a:pt x="1842" y="8900"/>
                  </a:lnTo>
                  <a:cubicBezTo>
                    <a:pt x="1842" y="8900"/>
                    <a:pt x="2344" y="9040"/>
                    <a:pt x="2204" y="9402"/>
                  </a:cubicBezTo>
                  <a:cubicBezTo>
                    <a:pt x="2093" y="9737"/>
                    <a:pt x="1646" y="9793"/>
                    <a:pt x="1423" y="9625"/>
                  </a:cubicBezTo>
                  <a:cubicBezTo>
                    <a:pt x="1228" y="9542"/>
                    <a:pt x="1256" y="9849"/>
                    <a:pt x="1256" y="9849"/>
                  </a:cubicBezTo>
                  <a:cubicBezTo>
                    <a:pt x="1256" y="9849"/>
                    <a:pt x="1535" y="9988"/>
                    <a:pt x="1535" y="10267"/>
                  </a:cubicBezTo>
                  <a:cubicBezTo>
                    <a:pt x="1535" y="10574"/>
                    <a:pt x="1256" y="10713"/>
                    <a:pt x="1061" y="10434"/>
                  </a:cubicBezTo>
                  <a:cubicBezTo>
                    <a:pt x="837" y="10156"/>
                    <a:pt x="1061" y="10686"/>
                    <a:pt x="1061" y="10686"/>
                  </a:cubicBezTo>
                  <a:lnTo>
                    <a:pt x="1507" y="11271"/>
                  </a:lnTo>
                  <a:lnTo>
                    <a:pt x="1674" y="11690"/>
                  </a:lnTo>
                  <a:lnTo>
                    <a:pt x="1758" y="11718"/>
                  </a:lnTo>
                  <a:cubicBezTo>
                    <a:pt x="1758" y="11718"/>
                    <a:pt x="1674" y="11523"/>
                    <a:pt x="1786" y="11244"/>
                  </a:cubicBezTo>
                  <a:cubicBezTo>
                    <a:pt x="1897" y="10937"/>
                    <a:pt x="1981" y="10797"/>
                    <a:pt x="2204" y="10937"/>
                  </a:cubicBezTo>
                  <a:cubicBezTo>
                    <a:pt x="2400" y="11076"/>
                    <a:pt x="2818" y="11383"/>
                    <a:pt x="2958" y="11634"/>
                  </a:cubicBezTo>
                  <a:cubicBezTo>
                    <a:pt x="3069" y="11857"/>
                    <a:pt x="3041" y="12192"/>
                    <a:pt x="2958" y="12611"/>
                  </a:cubicBezTo>
                  <a:cubicBezTo>
                    <a:pt x="2902" y="13057"/>
                    <a:pt x="3320" y="12276"/>
                    <a:pt x="3320" y="12276"/>
                  </a:cubicBezTo>
                  <a:cubicBezTo>
                    <a:pt x="3320" y="12276"/>
                    <a:pt x="3460" y="12081"/>
                    <a:pt x="3516" y="12136"/>
                  </a:cubicBezTo>
                  <a:cubicBezTo>
                    <a:pt x="3599" y="12220"/>
                    <a:pt x="3571" y="12387"/>
                    <a:pt x="3516" y="12415"/>
                  </a:cubicBezTo>
                  <a:cubicBezTo>
                    <a:pt x="3516" y="12499"/>
                    <a:pt x="3711" y="12499"/>
                    <a:pt x="3711" y="12499"/>
                  </a:cubicBezTo>
                  <a:cubicBezTo>
                    <a:pt x="3711" y="12499"/>
                    <a:pt x="3767" y="12360"/>
                    <a:pt x="3850" y="12387"/>
                  </a:cubicBezTo>
                  <a:cubicBezTo>
                    <a:pt x="3906" y="12415"/>
                    <a:pt x="3878" y="12555"/>
                    <a:pt x="3878" y="12555"/>
                  </a:cubicBezTo>
                  <a:lnTo>
                    <a:pt x="4074" y="12750"/>
                  </a:lnTo>
                  <a:cubicBezTo>
                    <a:pt x="4074" y="12750"/>
                    <a:pt x="4297" y="12387"/>
                    <a:pt x="4408" y="12611"/>
                  </a:cubicBezTo>
                  <a:cubicBezTo>
                    <a:pt x="4492" y="12834"/>
                    <a:pt x="4604" y="12527"/>
                    <a:pt x="4604" y="12527"/>
                  </a:cubicBezTo>
                  <a:cubicBezTo>
                    <a:pt x="4604" y="12527"/>
                    <a:pt x="4687" y="12192"/>
                    <a:pt x="3795" y="11495"/>
                  </a:cubicBezTo>
                  <a:cubicBezTo>
                    <a:pt x="2930" y="10797"/>
                    <a:pt x="1953" y="9625"/>
                    <a:pt x="3013" y="9570"/>
                  </a:cubicBezTo>
                  <a:lnTo>
                    <a:pt x="2874" y="9319"/>
                  </a:lnTo>
                  <a:cubicBezTo>
                    <a:pt x="2874" y="9319"/>
                    <a:pt x="2483" y="9291"/>
                    <a:pt x="2707" y="8788"/>
                  </a:cubicBezTo>
                  <a:cubicBezTo>
                    <a:pt x="2958" y="8314"/>
                    <a:pt x="3097" y="8091"/>
                    <a:pt x="3097" y="8091"/>
                  </a:cubicBezTo>
                  <a:cubicBezTo>
                    <a:pt x="3097" y="8091"/>
                    <a:pt x="3460" y="7896"/>
                    <a:pt x="3683" y="7896"/>
                  </a:cubicBezTo>
                  <a:lnTo>
                    <a:pt x="4046" y="7896"/>
                  </a:lnTo>
                  <a:lnTo>
                    <a:pt x="4046" y="7533"/>
                  </a:lnTo>
                  <a:lnTo>
                    <a:pt x="3934" y="7533"/>
                  </a:lnTo>
                  <a:cubicBezTo>
                    <a:pt x="3934" y="7533"/>
                    <a:pt x="3934" y="7672"/>
                    <a:pt x="3850" y="7617"/>
                  </a:cubicBezTo>
                  <a:cubicBezTo>
                    <a:pt x="3739" y="7589"/>
                    <a:pt x="3795" y="7310"/>
                    <a:pt x="3460" y="7170"/>
                  </a:cubicBezTo>
                  <a:cubicBezTo>
                    <a:pt x="3153" y="7031"/>
                    <a:pt x="2260" y="6836"/>
                    <a:pt x="2093" y="6808"/>
                  </a:cubicBezTo>
                  <a:cubicBezTo>
                    <a:pt x="1953" y="6780"/>
                    <a:pt x="1814" y="6780"/>
                    <a:pt x="1646" y="6891"/>
                  </a:cubicBezTo>
                  <a:cubicBezTo>
                    <a:pt x="1479" y="6975"/>
                    <a:pt x="1702" y="6612"/>
                    <a:pt x="1702" y="6612"/>
                  </a:cubicBezTo>
                  <a:lnTo>
                    <a:pt x="1786" y="6640"/>
                  </a:lnTo>
                  <a:cubicBezTo>
                    <a:pt x="1786" y="6640"/>
                    <a:pt x="1842" y="6529"/>
                    <a:pt x="1981" y="6557"/>
                  </a:cubicBezTo>
                  <a:cubicBezTo>
                    <a:pt x="2121" y="6612"/>
                    <a:pt x="2065" y="6473"/>
                    <a:pt x="2065" y="6473"/>
                  </a:cubicBezTo>
                  <a:lnTo>
                    <a:pt x="2483" y="6473"/>
                  </a:lnTo>
                  <a:cubicBezTo>
                    <a:pt x="2483" y="6473"/>
                    <a:pt x="2121" y="6389"/>
                    <a:pt x="2093" y="6110"/>
                  </a:cubicBezTo>
                  <a:cubicBezTo>
                    <a:pt x="2093" y="5859"/>
                    <a:pt x="2204" y="5636"/>
                    <a:pt x="2483" y="5664"/>
                  </a:cubicBezTo>
                  <a:cubicBezTo>
                    <a:pt x="2790" y="5692"/>
                    <a:pt x="3237" y="5720"/>
                    <a:pt x="3237" y="5720"/>
                  </a:cubicBezTo>
                  <a:cubicBezTo>
                    <a:pt x="3237" y="5720"/>
                    <a:pt x="3516" y="5441"/>
                    <a:pt x="3599" y="5441"/>
                  </a:cubicBezTo>
                  <a:cubicBezTo>
                    <a:pt x="3655" y="5441"/>
                    <a:pt x="4632" y="5106"/>
                    <a:pt x="5134" y="5245"/>
                  </a:cubicBezTo>
                  <a:cubicBezTo>
                    <a:pt x="5608" y="5385"/>
                    <a:pt x="6027" y="5552"/>
                    <a:pt x="6082" y="5636"/>
                  </a:cubicBezTo>
                  <a:cubicBezTo>
                    <a:pt x="6110" y="5692"/>
                    <a:pt x="6919" y="6529"/>
                    <a:pt x="6975" y="6808"/>
                  </a:cubicBezTo>
                  <a:cubicBezTo>
                    <a:pt x="7059" y="7115"/>
                    <a:pt x="7198" y="7115"/>
                    <a:pt x="7198" y="7115"/>
                  </a:cubicBezTo>
                  <a:cubicBezTo>
                    <a:pt x="7198" y="7115"/>
                    <a:pt x="7115" y="5943"/>
                    <a:pt x="5971" y="5245"/>
                  </a:cubicBezTo>
                  <a:cubicBezTo>
                    <a:pt x="4827" y="4548"/>
                    <a:pt x="3739" y="5078"/>
                    <a:pt x="3376" y="5134"/>
                  </a:cubicBezTo>
                  <a:cubicBezTo>
                    <a:pt x="3069" y="5245"/>
                    <a:pt x="2539" y="4994"/>
                    <a:pt x="2902" y="4659"/>
                  </a:cubicBezTo>
                  <a:cubicBezTo>
                    <a:pt x="3237" y="4325"/>
                    <a:pt x="2260" y="4883"/>
                    <a:pt x="2260" y="4883"/>
                  </a:cubicBezTo>
                  <a:lnTo>
                    <a:pt x="2483" y="4046"/>
                  </a:lnTo>
                  <a:cubicBezTo>
                    <a:pt x="2483" y="4046"/>
                    <a:pt x="2790" y="4241"/>
                    <a:pt x="2846" y="4157"/>
                  </a:cubicBezTo>
                  <a:cubicBezTo>
                    <a:pt x="2958" y="4129"/>
                    <a:pt x="3181" y="3627"/>
                    <a:pt x="3209" y="3488"/>
                  </a:cubicBezTo>
                  <a:cubicBezTo>
                    <a:pt x="3237" y="3348"/>
                    <a:pt x="3237" y="2874"/>
                    <a:pt x="3237" y="2874"/>
                  </a:cubicBezTo>
                  <a:lnTo>
                    <a:pt x="3041" y="2846"/>
                  </a:lnTo>
                  <a:lnTo>
                    <a:pt x="2930" y="2985"/>
                  </a:lnTo>
                  <a:cubicBezTo>
                    <a:pt x="2930" y="2985"/>
                    <a:pt x="3041" y="2902"/>
                    <a:pt x="3097" y="3125"/>
                  </a:cubicBezTo>
                  <a:cubicBezTo>
                    <a:pt x="3181" y="3320"/>
                    <a:pt x="2930" y="3767"/>
                    <a:pt x="2902" y="3850"/>
                  </a:cubicBezTo>
                  <a:cubicBezTo>
                    <a:pt x="2874" y="3906"/>
                    <a:pt x="2651" y="3739"/>
                    <a:pt x="2539" y="3683"/>
                  </a:cubicBezTo>
                  <a:cubicBezTo>
                    <a:pt x="2483" y="3571"/>
                    <a:pt x="2400" y="2734"/>
                    <a:pt x="2400" y="2595"/>
                  </a:cubicBezTo>
                  <a:cubicBezTo>
                    <a:pt x="2400" y="2483"/>
                    <a:pt x="2651" y="1897"/>
                    <a:pt x="2707" y="2232"/>
                  </a:cubicBezTo>
                  <a:cubicBezTo>
                    <a:pt x="2790" y="2595"/>
                    <a:pt x="2790" y="2232"/>
                    <a:pt x="2790" y="2232"/>
                  </a:cubicBezTo>
                  <a:cubicBezTo>
                    <a:pt x="2790" y="2232"/>
                    <a:pt x="2958" y="2762"/>
                    <a:pt x="2958" y="2790"/>
                  </a:cubicBezTo>
                  <a:cubicBezTo>
                    <a:pt x="2986" y="2790"/>
                    <a:pt x="3376" y="2651"/>
                    <a:pt x="3376" y="2651"/>
                  </a:cubicBezTo>
                  <a:lnTo>
                    <a:pt x="3711" y="2427"/>
                  </a:lnTo>
                  <a:lnTo>
                    <a:pt x="3711" y="2204"/>
                  </a:lnTo>
                  <a:cubicBezTo>
                    <a:pt x="3711" y="2204"/>
                    <a:pt x="3711" y="2372"/>
                    <a:pt x="3432" y="2511"/>
                  </a:cubicBezTo>
                  <a:cubicBezTo>
                    <a:pt x="3153" y="2623"/>
                    <a:pt x="3097" y="1535"/>
                    <a:pt x="3097" y="1311"/>
                  </a:cubicBezTo>
                  <a:cubicBezTo>
                    <a:pt x="3097" y="1088"/>
                    <a:pt x="3181" y="921"/>
                    <a:pt x="3348" y="921"/>
                  </a:cubicBezTo>
                  <a:cubicBezTo>
                    <a:pt x="3516" y="921"/>
                    <a:pt x="3153" y="754"/>
                    <a:pt x="3069" y="754"/>
                  </a:cubicBezTo>
                  <a:cubicBezTo>
                    <a:pt x="3041" y="754"/>
                    <a:pt x="2818" y="809"/>
                    <a:pt x="2790" y="893"/>
                  </a:cubicBezTo>
                  <a:cubicBezTo>
                    <a:pt x="2790" y="921"/>
                    <a:pt x="2679" y="809"/>
                    <a:pt x="2679" y="809"/>
                  </a:cubicBezTo>
                  <a:cubicBezTo>
                    <a:pt x="2679" y="809"/>
                    <a:pt x="2623" y="1088"/>
                    <a:pt x="2400" y="1060"/>
                  </a:cubicBezTo>
                  <a:cubicBezTo>
                    <a:pt x="2204" y="977"/>
                    <a:pt x="1925" y="893"/>
                    <a:pt x="1925" y="558"/>
                  </a:cubicBezTo>
                  <a:cubicBezTo>
                    <a:pt x="1953" y="307"/>
                    <a:pt x="1702" y="307"/>
                    <a:pt x="1702"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flipH="1">
              <a:off x="1598872" y="639614"/>
              <a:ext cx="116608" cy="124675"/>
            </a:xfrm>
            <a:custGeom>
              <a:avLst/>
              <a:gdLst/>
              <a:ahLst/>
              <a:cxnLst/>
              <a:rect l="l" t="t" r="r" b="b"/>
              <a:pathLst>
                <a:path w="1619" h="1731" extrusionOk="0">
                  <a:moveTo>
                    <a:pt x="0" y="614"/>
                  </a:moveTo>
                  <a:lnTo>
                    <a:pt x="140" y="642"/>
                  </a:lnTo>
                  <a:cubicBezTo>
                    <a:pt x="140" y="642"/>
                    <a:pt x="670" y="1088"/>
                    <a:pt x="809" y="1172"/>
                  </a:cubicBezTo>
                  <a:cubicBezTo>
                    <a:pt x="977" y="1284"/>
                    <a:pt x="1200" y="1005"/>
                    <a:pt x="1228" y="865"/>
                  </a:cubicBezTo>
                  <a:cubicBezTo>
                    <a:pt x="1256" y="698"/>
                    <a:pt x="1200" y="363"/>
                    <a:pt x="1088" y="196"/>
                  </a:cubicBezTo>
                  <a:cubicBezTo>
                    <a:pt x="977" y="0"/>
                    <a:pt x="1507" y="475"/>
                    <a:pt x="1535" y="781"/>
                  </a:cubicBezTo>
                  <a:cubicBezTo>
                    <a:pt x="1618" y="1088"/>
                    <a:pt x="949" y="1730"/>
                    <a:pt x="949" y="17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flipH="1">
              <a:off x="939771" y="1648340"/>
              <a:ext cx="715424" cy="391888"/>
            </a:xfrm>
            <a:custGeom>
              <a:avLst/>
              <a:gdLst/>
              <a:ahLst/>
              <a:cxnLst/>
              <a:rect l="l" t="t" r="r" b="b"/>
              <a:pathLst>
                <a:path w="9933" h="5441" extrusionOk="0">
                  <a:moveTo>
                    <a:pt x="530" y="1675"/>
                  </a:moveTo>
                  <a:lnTo>
                    <a:pt x="809" y="1730"/>
                  </a:lnTo>
                  <a:cubicBezTo>
                    <a:pt x="809" y="1730"/>
                    <a:pt x="391" y="1842"/>
                    <a:pt x="391" y="2372"/>
                  </a:cubicBezTo>
                  <a:cubicBezTo>
                    <a:pt x="363" y="2846"/>
                    <a:pt x="1060" y="2902"/>
                    <a:pt x="1786" y="2623"/>
                  </a:cubicBezTo>
                  <a:cubicBezTo>
                    <a:pt x="2511" y="2372"/>
                    <a:pt x="2790" y="2288"/>
                    <a:pt x="3292" y="2456"/>
                  </a:cubicBezTo>
                  <a:cubicBezTo>
                    <a:pt x="3739" y="2651"/>
                    <a:pt x="4771" y="2651"/>
                    <a:pt x="4855" y="2121"/>
                  </a:cubicBezTo>
                  <a:cubicBezTo>
                    <a:pt x="4911" y="1619"/>
                    <a:pt x="4715" y="1563"/>
                    <a:pt x="4436" y="1591"/>
                  </a:cubicBezTo>
                  <a:cubicBezTo>
                    <a:pt x="4157" y="1619"/>
                    <a:pt x="5134" y="1117"/>
                    <a:pt x="5134" y="1117"/>
                  </a:cubicBezTo>
                  <a:cubicBezTo>
                    <a:pt x="5134" y="1117"/>
                    <a:pt x="5162" y="1256"/>
                    <a:pt x="5106" y="1340"/>
                  </a:cubicBezTo>
                  <a:cubicBezTo>
                    <a:pt x="5022" y="1451"/>
                    <a:pt x="4966" y="1898"/>
                    <a:pt x="5441" y="2093"/>
                  </a:cubicBezTo>
                  <a:cubicBezTo>
                    <a:pt x="5887" y="2260"/>
                    <a:pt x="6278" y="2093"/>
                    <a:pt x="6082" y="1730"/>
                  </a:cubicBezTo>
                  <a:cubicBezTo>
                    <a:pt x="5887" y="1396"/>
                    <a:pt x="6501" y="1870"/>
                    <a:pt x="6529" y="1870"/>
                  </a:cubicBezTo>
                  <a:cubicBezTo>
                    <a:pt x="6557" y="1870"/>
                    <a:pt x="6947" y="1842"/>
                    <a:pt x="6947" y="1842"/>
                  </a:cubicBezTo>
                  <a:lnTo>
                    <a:pt x="7059" y="1898"/>
                  </a:lnTo>
                  <a:lnTo>
                    <a:pt x="7282" y="1591"/>
                  </a:lnTo>
                  <a:lnTo>
                    <a:pt x="7477" y="1340"/>
                  </a:lnTo>
                  <a:cubicBezTo>
                    <a:pt x="7477" y="1340"/>
                    <a:pt x="7310" y="2037"/>
                    <a:pt x="7394" y="2512"/>
                  </a:cubicBezTo>
                  <a:cubicBezTo>
                    <a:pt x="7477" y="2958"/>
                    <a:pt x="8119" y="3097"/>
                    <a:pt x="8342" y="2623"/>
                  </a:cubicBezTo>
                  <a:cubicBezTo>
                    <a:pt x="8537" y="2121"/>
                    <a:pt x="8537" y="2791"/>
                    <a:pt x="8370" y="2930"/>
                  </a:cubicBezTo>
                  <a:cubicBezTo>
                    <a:pt x="8203" y="3070"/>
                    <a:pt x="7924" y="3237"/>
                    <a:pt x="7924" y="3237"/>
                  </a:cubicBezTo>
                  <a:lnTo>
                    <a:pt x="8342" y="3070"/>
                  </a:lnTo>
                  <a:cubicBezTo>
                    <a:pt x="8342" y="3070"/>
                    <a:pt x="8342" y="3237"/>
                    <a:pt x="8510" y="3125"/>
                  </a:cubicBezTo>
                  <a:cubicBezTo>
                    <a:pt x="8649" y="3014"/>
                    <a:pt x="9291" y="2623"/>
                    <a:pt x="9207" y="1284"/>
                  </a:cubicBezTo>
                  <a:cubicBezTo>
                    <a:pt x="9151" y="1"/>
                    <a:pt x="9765" y="1396"/>
                    <a:pt x="9765" y="1396"/>
                  </a:cubicBezTo>
                  <a:lnTo>
                    <a:pt x="9932" y="2512"/>
                  </a:lnTo>
                  <a:lnTo>
                    <a:pt x="9877" y="2930"/>
                  </a:lnTo>
                  <a:cubicBezTo>
                    <a:pt x="9877" y="2930"/>
                    <a:pt x="9793" y="2567"/>
                    <a:pt x="9598" y="2595"/>
                  </a:cubicBezTo>
                  <a:cubicBezTo>
                    <a:pt x="9374" y="2679"/>
                    <a:pt x="9346" y="3404"/>
                    <a:pt x="8286" y="3906"/>
                  </a:cubicBezTo>
                  <a:cubicBezTo>
                    <a:pt x="7254" y="4381"/>
                    <a:pt x="8091" y="4548"/>
                    <a:pt x="8091" y="4548"/>
                  </a:cubicBezTo>
                  <a:lnTo>
                    <a:pt x="7115" y="4548"/>
                  </a:lnTo>
                  <a:cubicBezTo>
                    <a:pt x="7059" y="4548"/>
                    <a:pt x="7087" y="4688"/>
                    <a:pt x="7087" y="4688"/>
                  </a:cubicBezTo>
                  <a:cubicBezTo>
                    <a:pt x="7087" y="4688"/>
                    <a:pt x="6836" y="4632"/>
                    <a:pt x="6808" y="4799"/>
                  </a:cubicBezTo>
                  <a:cubicBezTo>
                    <a:pt x="6780" y="4939"/>
                    <a:pt x="7115" y="5246"/>
                    <a:pt x="7840" y="5357"/>
                  </a:cubicBezTo>
                  <a:cubicBezTo>
                    <a:pt x="8593" y="5441"/>
                    <a:pt x="6808" y="5329"/>
                    <a:pt x="6724" y="5301"/>
                  </a:cubicBezTo>
                  <a:cubicBezTo>
                    <a:pt x="6696" y="5246"/>
                    <a:pt x="6417" y="4967"/>
                    <a:pt x="6305" y="4799"/>
                  </a:cubicBezTo>
                  <a:cubicBezTo>
                    <a:pt x="6222" y="4632"/>
                    <a:pt x="6222" y="3906"/>
                    <a:pt x="6222" y="3906"/>
                  </a:cubicBezTo>
                  <a:lnTo>
                    <a:pt x="7505" y="3906"/>
                  </a:lnTo>
                  <a:lnTo>
                    <a:pt x="7254" y="3823"/>
                  </a:lnTo>
                  <a:cubicBezTo>
                    <a:pt x="7254" y="3823"/>
                    <a:pt x="7533" y="3767"/>
                    <a:pt x="7561" y="3544"/>
                  </a:cubicBezTo>
                  <a:cubicBezTo>
                    <a:pt x="7645" y="3349"/>
                    <a:pt x="6836" y="3265"/>
                    <a:pt x="6361" y="3265"/>
                  </a:cubicBezTo>
                  <a:cubicBezTo>
                    <a:pt x="5859" y="3265"/>
                    <a:pt x="5469" y="3070"/>
                    <a:pt x="5469" y="3070"/>
                  </a:cubicBezTo>
                  <a:lnTo>
                    <a:pt x="5580" y="3153"/>
                  </a:lnTo>
                  <a:cubicBezTo>
                    <a:pt x="5580" y="3153"/>
                    <a:pt x="5273" y="3125"/>
                    <a:pt x="5469" y="3488"/>
                  </a:cubicBezTo>
                  <a:cubicBezTo>
                    <a:pt x="5692" y="3823"/>
                    <a:pt x="5329" y="3516"/>
                    <a:pt x="5190" y="3349"/>
                  </a:cubicBezTo>
                  <a:cubicBezTo>
                    <a:pt x="5050" y="3153"/>
                    <a:pt x="5022" y="2958"/>
                    <a:pt x="5022" y="2958"/>
                  </a:cubicBezTo>
                  <a:cubicBezTo>
                    <a:pt x="5022" y="2958"/>
                    <a:pt x="6082" y="3097"/>
                    <a:pt x="6361" y="3125"/>
                  </a:cubicBezTo>
                  <a:cubicBezTo>
                    <a:pt x="6640" y="3153"/>
                    <a:pt x="6808" y="2958"/>
                    <a:pt x="6808" y="2958"/>
                  </a:cubicBezTo>
                  <a:cubicBezTo>
                    <a:pt x="6808" y="2958"/>
                    <a:pt x="7087" y="2651"/>
                    <a:pt x="6557" y="2567"/>
                  </a:cubicBezTo>
                  <a:cubicBezTo>
                    <a:pt x="6026" y="2512"/>
                    <a:pt x="5692" y="2539"/>
                    <a:pt x="5692" y="2539"/>
                  </a:cubicBezTo>
                  <a:lnTo>
                    <a:pt x="5748" y="2623"/>
                  </a:lnTo>
                  <a:cubicBezTo>
                    <a:pt x="5748" y="2623"/>
                    <a:pt x="5413" y="2763"/>
                    <a:pt x="5803" y="2930"/>
                  </a:cubicBezTo>
                  <a:cubicBezTo>
                    <a:pt x="6166" y="3097"/>
                    <a:pt x="5273" y="2846"/>
                    <a:pt x="5162" y="2846"/>
                  </a:cubicBezTo>
                  <a:cubicBezTo>
                    <a:pt x="5050" y="2846"/>
                    <a:pt x="5441" y="2623"/>
                    <a:pt x="5441" y="2623"/>
                  </a:cubicBezTo>
                  <a:cubicBezTo>
                    <a:pt x="5441" y="2623"/>
                    <a:pt x="4827" y="2986"/>
                    <a:pt x="4213" y="2986"/>
                  </a:cubicBezTo>
                  <a:cubicBezTo>
                    <a:pt x="3627" y="2986"/>
                    <a:pt x="2902" y="2651"/>
                    <a:pt x="2455" y="2818"/>
                  </a:cubicBezTo>
                  <a:cubicBezTo>
                    <a:pt x="1981" y="2986"/>
                    <a:pt x="865" y="3376"/>
                    <a:pt x="530" y="3404"/>
                  </a:cubicBezTo>
                  <a:cubicBezTo>
                    <a:pt x="168" y="3460"/>
                    <a:pt x="0" y="3097"/>
                    <a:pt x="0" y="3097"/>
                  </a:cubicBezTo>
                  <a:lnTo>
                    <a:pt x="279" y="173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flipH="1">
              <a:off x="1251203" y="1479582"/>
              <a:ext cx="197060" cy="275352"/>
            </a:xfrm>
            <a:custGeom>
              <a:avLst/>
              <a:gdLst/>
              <a:ahLst/>
              <a:cxnLst/>
              <a:rect l="l" t="t" r="r" b="b"/>
              <a:pathLst>
                <a:path w="2736" h="3823" extrusionOk="0">
                  <a:moveTo>
                    <a:pt x="29" y="781"/>
                  </a:moveTo>
                  <a:lnTo>
                    <a:pt x="57" y="1200"/>
                  </a:lnTo>
                  <a:cubicBezTo>
                    <a:pt x="57" y="1200"/>
                    <a:pt x="85" y="1646"/>
                    <a:pt x="726" y="1897"/>
                  </a:cubicBezTo>
                  <a:cubicBezTo>
                    <a:pt x="1396" y="2120"/>
                    <a:pt x="1731" y="2176"/>
                    <a:pt x="1703" y="2623"/>
                  </a:cubicBezTo>
                  <a:cubicBezTo>
                    <a:pt x="1675" y="3097"/>
                    <a:pt x="1396" y="3766"/>
                    <a:pt x="726" y="3571"/>
                  </a:cubicBezTo>
                  <a:cubicBezTo>
                    <a:pt x="57" y="3348"/>
                    <a:pt x="754" y="3766"/>
                    <a:pt x="1145" y="3794"/>
                  </a:cubicBezTo>
                  <a:cubicBezTo>
                    <a:pt x="1535" y="3822"/>
                    <a:pt x="2233" y="3460"/>
                    <a:pt x="2233" y="3460"/>
                  </a:cubicBezTo>
                  <a:cubicBezTo>
                    <a:pt x="2233" y="3460"/>
                    <a:pt x="1870" y="3320"/>
                    <a:pt x="1954" y="2902"/>
                  </a:cubicBezTo>
                  <a:cubicBezTo>
                    <a:pt x="2010" y="2483"/>
                    <a:pt x="2400" y="2093"/>
                    <a:pt x="2568" y="2399"/>
                  </a:cubicBezTo>
                  <a:cubicBezTo>
                    <a:pt x="2735" y="2706"/>
                    <a:pt x="2651" y="2260"/>
                    <a:pt x="2596" y="2176"/>
                  </a:cubicBezTo>
                  <a:cubicBezTo>
                    <a:pt x="2568" y="2093"/>
                    <a:pt x="2540" y="1981"/>
                    <a:pt x="2540" y="1981"/>
                  </a:cubicBezTo>
                  <a:cubicBezTo>
                    <a:pt x="2540" y="1981"/>
                    <a:pt x="2400" y="1841"/>
                    <a:pt x="2010" y="1869"/>
                  </a:cubicBezTo>
                  <a:cubicBezTo>
                    <a:pt x="1647" y="1925"/>
                    <a:pt x="2149" y="1730"/>
                    <a:pt x="2121" y="1562"/>
                  </a:cubicBezTo>
                  <a:cubicBezTo>
                    <a:pt x="2093" y="1423"/>
                    <a:pt x="1870" y="1451"/>
                    <a:pt x="1591" y="1451"/>
                  </a:cubicBezTo>
                  <a:cubicBezTo>
                    <a:pt x="1591" y="1451"/>
                    <a:pt x="1" y="1032"/>
                    <a:pt x="698" y="56"/>
                  </a:cubicBezTo>
                  <a:cubicBezTo>
                    <a:pt x="754" y="84"/>
                    <a:pt x="308" y="0"/>
                    <a:pt x="29" y="7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flipH="1">
              <a:off x="1205033" y="1449403"/>
              <a:ext cx="90463" cy="102564"/>
            </a:xfrm>
            <a:custGeom>
              <a:avLst/>
              <a:gdLst/>
              <a:ahLst/>
              <a:cxnLst/>
              <a:rect l="l" t="t" r="r" b="b"/>
              <a:pathLst>
                <a:path w="1256" h="1424" extrusionOk="0">
                  <a:moveTo>
                    <a:pt x="1228" y="1"/>
                  </a:moveTo>
                  <a:lnTo>
                    <a:pt x="1256" y="112"/>
                  </a:lnTo>
                  <a:cubicBezTo>
                    <a:pt x="1256" y="112"/>
                    <a:pt x="447" y="391"/>
                    <a:pt x="921" y="1340"/>
                  </a:cubicBezTo>
                  <a:lnTo>
                    <a:pt x="977" y="1423"/>
                  </a:lnTo>
                  <a:cubicBezTo>
                    <a:pt x="977" y="1423"/>
                    <a:pt x="502" y="1396"/>
                    <a:pt x="475" y="1396"/>
                  </a:cubicBezTo>
                  <a:cubicBezTo>
                    <a:pt x="447" y="1368"/>
                    <a:pt x="0" y="782"/>
                    <a:pt x="0" y="782"/>
                  </a:cubicBezTo>
                  <a:cubicBezTo>
                    <a:pt x="0" y="782"/>
                    <a:pt x="335" y="140"/>
                    <a:pt x="1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flipH="1">
              <a:off x="839285" y="1618233"/>
              <a:ext cx="168899" cy="80452"/>
            </a:xfrm>
            <a:custGeom>
              <a:avLst/>
              <a:gdLst/>
              <a:ahLst/>
              <a:cxnLst/>
              <a:rect l="l" t="t" r="r" b="b"/>
              <a:pathLst>
                <a:path w="2345" h="1117" extrusionOk="0">
                  <a:moveTo>
                    <a:pt x="754" y="56"/>
                  </a:moveTo>
                  <a:lnTo>
                    <a:pt x="336" y="0"/>
                  </a:lnTo>
                  <a:cubicBezTo>
                    <a:pt x="336" y="0"/>
                    <a:pt x="642" y="195"/>
                    <a:pt x="642" y="335"/>
                  </a:cubicBezTo>
                  <a:cubicBezTo>
                    <a:pt x="670" y="474"/>
                    <a:pt x="503" y="586"/>
                    <a:pt x="252" y="474"/>
                  </a:cubicBezTo>
                  <a:cubicBezTo>
                    <a:pt x="1" y="419"/>
                    <a:pt x="168" y="614"/>
                    <a:pt x="419" y="726"/>
                  </a:cubicBezTo>
                  <a:cubicBezTo>
                    <a:pt x="754" y="837"/>
                    <a:pt x="921" y="865"/>
                    <a:pt x="1117" y="865"/>
                  </a:cubicBezTo>
                  <a:cubicBezTo>
                    <a:pt x="1312" y="865"/>
                    <a:pt x="2121" y="949"/>
                    <a:pt x="2149" y="977"/>
                  </a:cubicBezTo>
                  <a:cubicBezTo>
                    <a:pt x="2177" y="1005"/>
                    <a:pt x="2344" y="1116"/>
                    <a:pt x="2344" y="1088"/>
                  </a:cubicBezTo>
                  <a:cubicBezTo>
                    <a:pt x="2344" y="1032"/>
                    <a:pt x="2037" y="391"/>
                    <a:pt x="1647" y="307"/>
                  </a:cubicBezTo>
                  <a:cubicBezTo>
                    <a:pt x="1284" y="251"/>
                    <a:pt x="754" y="56"/>
                    <a:pt x="754"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flipH="1">
              <a:off x="718715" y="1813135"/>
              <a:ext cx="311580" cy="285435"/>
            </a:xfrm>
            <a:custGeom>
              <a:avLst/>
              <a:gdLst/>
              <a:ahLst/>
              <a:cxnLst/>
              <a:rect l="l" t="t" r="r" b="b"/>
              <a:pathLst>
                <a:path w="4326" h="3963" extrusionOk="0">
                  <a:moveTo>
                    <a:pt x="4102" y="84"/>
                  </a:moveTo>
                  <a:lnTo>
                    <a:pt x="3963" y="0"/>
                  </a:lnTo>
                  <a:cubicBezTo>
                    <a:pt x="3963" y="0"/>
                    <a:pt x="4297" y="1116"/>
                    <a:pt x="3600" y="2065"/>
                  </a:cubicBezTo>
                  <a:cubicBezTo>
                    <a:pt x="2875" y="3013"/>
                    <a:pt x="1675" y="3739"/>
                    <a:pt x="838" y="3850"/>
                  </a:cubicBezTo>
                  <a:cubicBezTo>
                    <a:pt x="1" y="3962"/>
                    <a:pt x="1312" y="3962"/>
                    <a:pt x="1312" y="3962"/>
                  </a:cubicBezTo>
                  <a:lnTo>
                    <a:pt x="2344" y="3627"/>
                  </a:lnTo>
                  <a:cubicBezTo>
                    <a:pt x="2344" y="3627"/>
                    <a:pt x="2596" y="3571"/>
                    <a:pt x="2623" y="3683"/>
                  </a:cubicBezTo>
                  <a:cubicBezTo>
                    <a:pt x="2651" y="3823"/>
                    <a:pt x="2344" y="3906"/>
                    <a:pt x="2344" y="3906"/>
                  </a:cubicBezTo>
                  <a:cubicBezTo>
                    <a:pt x="2344" y="3906"/>
                    <a:pt x="2707" y="3906"/>
                    <a:pt x="2763" y="3878"/>
                  </a:cubicBezTo>
                  <a:cubicBezTo>
                    <a:pt x="2875" y="3850"/>
                    <a:pt x="3516" y="3460"/>
                    <a:pt x="3684" y="3153"/>
                  </a:cubicBezTo>
                  <a:cubicBezTo>
                    <a:pt x="3823" y="2874"/>
                    <a:pt x="4130" y="2009"/>
                    <a:pt x="4130" y="2009"/>
                  </a:cubicBezTo>
                  <a:cubicBezTo>
                    <a:pt x="4130" y="2009"/>
                    <a:pt x="4325" y="782"/>
                    <a:pt x="4102"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flipH="1">
              <a:off x="943795" y="2030150"/>
              <a:ext cx="196988" cy="94497"/>
            </a:xfrm>
            <a:custGeom>
              <a:avLst/>
              <a:gdLst/>
              <a:ahLst/>
              <a:cxnLst/>
              <a:rect l="l" t="t" r="r" b="b"/>
              <a:pathLst>
                <a:path w="2735" h="1312" extrusionOk="0">
                  <a:moveTo>
                    <a:pt x="2595" y="0"/>
                  </a:moveTo>
                  <a:lnTo>
                    <a:pt x="2735" y="112"/>
                  </a:lnTo>
                  <a:cubicBezTo>
                    <a:pt x="2735" y="112"/>
                    <a:pt x="2204" y="335"/>
                    <a:pt x="1535" y="419"/>
                  </a:cubicBezTo>
                  <a:cubicBezTo>
                    <a:pt x="865" y="475"/>
                    <a:pt x="810" y="893"/>
                    <a:pt x="1116" y="1116"/>
                  </a:cubicBezTo>
                  <a:cubicBezTo>
                    <a:pt x="1451" y="1312"/>
                    <a:pt x="503" y="865"/>
                    <a:pt x="335" y="698"/>
                  </a:cubicBezTo>
                  <a:cubicBezTo>
                    <a:pt x="168" y="531"/>
                    <a:pt x="0" y="56"/>
                    <a:pt x="0" y="56"/>
                  </a:cubicBezTo>
                  <a:cubicBezTo>
                    <a:pt x="0" y="56"/>
                    <a:pt x="1591" y="391"/>
                    <a:pt x="25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flipH="1">
              <a:off x="1176877" y="1839281"/>
              <a:ext cx="508497" cy="192955"/>
            </a:xfrm>
            <a:custGeom>
              <a:avLst/>
              <a:gdLst/>
              <a:ahLst/>
              <a:cxnLst/>
              <a:rect l="l" t="t" r="r" b="b"/>
              <a:pathLst>
                <a:path w="7060" h="2679" extrusionOk="0">
                  <a:moveTo>
                    <a:pt x="3795" y="140"/>
                  </a:moveTo>
                  <a:lnTo>
                    <a:pt x="3990" y="419"/>
                  </a:lnTo>
                  <a:cubicBezTo>
                    <a:pt x="3990" y="419"/>
                    <a:pt x="3432" y="446"/>
                    <a:pt x="3516" y="977"/>
                  </a:cubicBezTo>
                  <a:cubicBezTo>
                    <a:pt x="3628" y="1507"/>
                    <a:pt x="4716" y="1534"/>
                    <a:pt x="5246" y="1395"/>
                  </a:cubicBezTo>
                  <a:cubicBezTo>
                    <a:pt x="5748" y="1255"/>
                    <a:pt x="5581" y="1534"/>
                    <a:pt x="5581" y="1534"/>
                  </a:cubicBezTo>
                  <a:cubicBezTo>
                    <a:pt x="5581" y="1534"/>
                    <a:pt x="5469" y="1646"/>
                    <a:pt x="5692" y="1841"/>
                  </a:cubicBezTo>
                  <a:cubicBezTo>
                    <a:pt x="5888" y="2065"/>
                    <a:pt x="6501" y="2260"/>
                    <a:pt x="6529" y="1813"/>
                  </a:cubicBezTo>
                  <a:cubicBezTo>
                    <a:pt x="6557" y="1367"/>
                    <a:pt x="7059" y="2483"/>
                    <a:pt x="7003" y="2539"/>
                  </a:cubicBezTo>
                  <a:cubicBezTo>
                    <a:pt x="6976" y="2623"/>
                    <a:pt x="6836" y="2678"/>
                    <a:pt x="6557" y="2539"/>
                  </a:cubicBezTo>
                  <a:cubicBezTo>
                    <a:pt x="6278" y="2427"/>
                    <a:pt x="5469" y="1869"/>
                    <a:pt x="5330" y="1786"/>
                  </a:cubicBezTo>
                  <a:cubicBezTo>
                    <a:pt x="5246" y="1646"/>
                    <a:pt x="4855" y="1646"/>
                    <a:pt x="4437" y="1786"/>
                  </a:cubicBezTo>
                  <a:cubicBezTo>
                    <a:pt x="4018" y="1925"/>
                    <a:pt x="3767" y="2009"/>
                    <a:pt x="3377" y="1925"/>
                  </a:cubicBezTo>
                  <a:cubicBezTo>
                    <a:pt x="3014" y="1813"/>
                    <a:pt x="2623" y="1172"/>
                    <a:pt x="2595" y="1116"/>
                  </a:cubicBezTo>
                  <a:cubicBezTo>
                    <a:pt x="2540" y="1032"/>
                    <a:pt x="2456" y="1116"/>
                    <a:pt x="2456" y="1116"/>
                  </a:cubicBezTo>
                  <a:cubicBezTo>
                    <a:pt x="2456" y="1116"/>
                    <a:pt x="2316" y="809"/>
                    <a:pt x="2205" y="837"/>
                  </a:cubicBezTo>
                  <a:cubicBezTo>
                    <a:pt x="2121" y="865"/>
                    <a:pt x="2037" y="949"/>
                    <a:pt x="2093" y="1172"/>
                  </a:cubicBezTo>
                  <a:cubicBezTo>
                    <a:pt x="2205" y="1423"/>
                    <a:pt x="1926" y="1228"/>
                    <a:pt x="1926" y="1228"/>
                  </a:cubicBezTo>
                  <a:cubicBezTo>
                    <a:pt x="1926" y="1228"/>
                    <a:pt x="1675" y="949"/>
                    <a:pt x="1340" y="1032"/>
                  </a:cubicBezTo>
                  <a:cubicBezTo>
                    <a:pt x="977" y="1144"/>
                    <a:pt x="921" y="1283"/>
                    <a:pt x="810" y="1507"/>
                  </a:cubicBezTo>
                  <a:cubicBezTo>
                    <a:pt x="698" y="1702"/>
                    <a:pt x="587" y="1423"/>
                    <a:pt x="587" y="1423"/>
                  </a:cubicBezTo>
                  <a:cubicBezTo>
                    <a:pt x="587" y="1423"/>
                    <a:pt x="559" y="893"/>
                    <a:pt x="280" y="1228"/>
                  </a:cubicBezTo>
                  <a:cubicBezTo>
                    <a:pt x="1" y="1507"/>
                    <a:pt x="447" y="530"/>
                    <a:pt x="531" y="446"/>
                  </a:cubicBezTo>
                  <a:cubicBezTo>
                    <a:pt x="642" y="391"/>
                    <a:pt x="2540" y="112"/>
                    <a:pt x="2874" y="56"/>
                  </a:cubicBezTo>
                  <a:cubicBezTo>
                    <a:pt x="3181" y="0"/>
                    <a:pt x="3795" y="140"/>
                    <a:pt x="3795"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flipH="1">
              <a:off x="1594838" y="2454167"/>
              <a:ext cx="52362" cy="40262"/>
            </a:xfrm>
            <a:custGeom>
              <a:avLst/>
              <a:gdLst/>
              <a:ahLst/>
              <a:cxnLst/>
              <a:rect l="l" t="t" r="r" b="b"/>
              <a:pathLst>
                <a:path w="727" h="559" extrusionOk="0">
                  <a:moveTo>
                    <a:pt x="252" y="558"/>
                  </a:moveTo>
                  <a:lnTo>
                    <a:pt x="726" y="84"/>
                  </a:lnTo>
                  <a:cubicBezTo>
                    <a:pt x="726" y="84"/>
                    <a:pt x="1" y="0"/>
                    <a:pt x="1" y="84"/>
                  </a:cubicBezTo>
                  <a:cubicBezTo>
                    <a:pt x="1" y="140"/>
                    <a:pt x="252" y="558"/>
                    <a:pt x="252"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flipH="1">
              <a:off x="1393886" y="1981892"/>
              <a:ext cx="152837" cy="470323"/>
            </a:xfrm>
            <a:custGeom>
              <a:avLst/>
              <a:gdLst/>
              <a:ahLst/>
              <a:cxnLst/>
              <a:rect l="l" t="t" r="r" b="b"/>
              <a:pathLst>
                <a:path w="2122" h="6530" extrusionOk="0">
                  <a:moveTo>
                    <a:pt x="112" y="6529"/>
                  </a:moveTo>
                  <a:lnTo>
                    <a:pt x="140" y="6418"/>
                  </a:lnTo>
                  <a:cubicBezTo>
                    <a:pt x="140" y="6418"/>
                    <a:pt x="1368" y="5999"/>
                    <a:pt x="1507" y="5106"/>
                  </a:cubicBezTo>
                  <a:cubicBezTo>
                    <a:pt x="1647" y="4186"/>
                    <a:pt x="949" y="3739"/>
                    <a:pt x="475" y="4269"/>
                  </a:cubicBezTo>
                  <a:cubicBezTo>
                    <a:pt x="1" y="4772"/>
                    <a:pt x="503" y="3879"/>
                    <a:pt x="503" y="3879"/>
                  </a:cubicBezTo>
                  <a:lnTo>
                    <a:pt x="419" y="3851"/>
                  </a:lnTo>
                  <a:cubicBezTo>
                    <a:pt x="419" y="3851"/>
                    <a:pt x="698" y="3432"/>
                    <a:pt x="391" y="3488"/>
                  </a:cubicBezTo>
                  <a:cubicBezTo>
                    <a:pt x="57" y="3600"/>
                    <a:pt x="308" y="3237"/>
                    <a:pt x="308" y="3237"/>
                  </a:cubicBezTo>
                  <a:cubicBezTo>
                    <a:pt x="308" y="3237"/>
                    <a:pt x="1256" y="2791"/>
                    <a:pt x="1424" y="2512"/>
                  </a:cubicBezTo>
                  <a:cubicBezTo>
                    <a:pt x="1619" y="2233"/>
                    <a:pt x="1535" y="1368"/>
                    <a:pt x="894" y="1563"/>
                  </a:cubicBezTo>
                  <a:cubicBezTo>
                    <a:pt x="280" y="1814"/>
                    <a:pt x="1033" y="1228"/>
                    <a:pt x="1033" y="1228"/>
                  </a:cubicBezTo>
                  <a:cubicBezTo>
                    <a:pt x="1033" y="1228"/>
                    <a:pt x="1591" y="838"/>
                    <a:pt x="1117" y="419"/>
                  </a:cubicBezTo>
                  <a:cubicBezTo>
                    <a:pt x="615" y="1"/>
                    <a:pt x="1647" y="531"/>
                    <a:pt x="1675" y="587"/>
                  </a:cubicBezTo>
                  <a:cubicBezTo>
                    <a:pt x="1703" y="670"/>
                    <a:pt x="1926" y="1396"/>
                    <a:pt x="1954" y="1563"/>
                  </a:cubicBezTo>
                  <a:cubicBezTo>
                    <a:pt x="1982" y="1786"/>
                    <a:pt x="2010" y="2316"/>
                    <a:pt x="1703" y="2651"/>
                  </a:cubicBezTo>
                  <a:cubicBezTo>
                    <a:pt x="1396" y="3042"/>
                    <a:pt x="1117" y="3098"/>
                    <a:pt x="1201" y="3321"/>
                  </a:cubicBezTo>
                  <a:cubicBezTo>
                    <a:pt x="1284" y="3516"/>
                    <a:pt x="1870" y="4214"/>
                    <a:pt x="1954" y="4353"/>
                  </a:cubicBezTo>
                  <a:cubicBezTo>
                    <a:pt x="2010" y="4548"/>
                    <a:pt x="2121" y="6027"/>
                    <a:pt x="112" y="65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flipH="1">
              <a:off x="1542622" y="1897550"/>
              <a:ext cx="265340" cy="568709"/>
            </a:xfrm>
            <a:custGeom>
              <a:avLst/>
              <a:gdLst/>
              <a:ahLst/>
              <a:cxnLst/>
              <a:rect l="l" t="t" r="r" b="b"/>
              <a:pathLst>
                <a:path w="3684" h="7896" extrusionOk="0">
                  <a:moveTo>
                    <a:pt x="2791" y="0"/>
                  </a:moveTo>
                  <a:lnTo>
                    <a:pt x="3098" y="195"/>
                  </a:lnTo>
                  <a:cubicBezTo>
                    <a:pt x="3098" y="195"/>
                    <a:pt x="2651" y="195"/>
                    <a:pt x="2428" y="1339"/>
                  </a:cubicBezTo>
                  <a:cubicBezTo>
                    <a:pt x="2233" y="2511"/>
                    <a:pt x="2121" y="4213"/>
                    <a:pt x="2205" y="4408"/>
                  </a:cubicBezTo>
                  <a:cubicBezTo>
                    <a:pt x="2261" y="4659"/>
                    <a:pt x="3209" y="4101"/>
                    <a:pt x="3377" y="4185"/>
                  </a:cubicBezTo>
                  <a:cubicBezTo>
                    <a:pt x="3544" y="4241"/>
                    <a:pt x="2484" y="4771"/>
                    <a:pt x="2428" y="5022"/>
                  </a:cubicBezTo>
                  <a:cubicBezTo>
                    <a:pt x="2400" y="5245"/>
                    <a:pt x="2456" y="6026"/>
                    <a:pt x="2372" y="6445"/>
                  </a:cubicBezTo>
                  <a:cubicBezTo>
                    <a:pt x="2261" y="6863"/>
                    <a:pt x="2819" y="6891"/>
                    <a:pt x="2930" y="6891"/>
                  </a:cubicBezTo>
                  <a:cubicBezTo>
                    <a:pt x="3014" y="6863"/>
                    <a:pt x="3237" y="7142"/>
                    <a:pt x="3237" y="7142"/>
                  </a:cubicBezTo>
                  <a:cubicBezTo>
                    <a:pt x="3237" y="7142"/>
                    <a:pt x="2819" y="7142"/>
                    <a:pt x="2791" y="7310"/>
                  </a:cubicBezTo>
                  <a:cubicBezTo>
                    <a:pt x="2763" y="7477"/>
                    <a:pt x="3042" y="7617"/>
                    <a:pt x="3377" y="7700"/>
                  </a:cubicBezTo>
                  <a:cubicBezTo>
                    <a:pt x="3684" y="7728"/>
                    <a:pt x="2763" y="7896"/>
                    <a:pt x="2512" y="7840"/>
                  </a:cubicBezTo>
                  <a:cubicBezTo>
                    <a:pt x="2261" y="7756"/>
                    <a:pt x="2121" y="7728"/>
                    <a:pt x="2066" y="7561"/>
                  </a:cubicBezTo>
                  <a:cubicBezTo>
                    <a:pt x="1982" y="7393"/>
                    <a:pt x="1926" y="6919"/>
                    <a:pt x="1926" y="6919"/>
                  </a:cubicBezTo>
                  <a:cubicBezTo>
                    <a:pt x="1926" y="6919"/>
                    <a:pt x="2121" y="6640"/>
                    <a:pt x="2121" y="6026"/>
                  </a:cubicBezTo>
                  <a:cubicBezTo>
                    <a:pt x="2149" y="5385"/>
                    <a:pt x="1703" y="4882"/>
                    <a:pt x="1619" y="4882"/>
                  </a:cubicBezTo>
                  <a:cubicBezTo>
                    <a:pt x="1591" y="4882"/>
                    <a:pt x="1005" y="4882"/>
                    <a:pt x="894" y="4827"/>
                  </a:cubicBezTo>
                  <a:cubicBezTo>
                    <a:pt x="810" y="4799"/>
                    <a:pt x="1" y="4743"/>
                    <a:pt x="1" y="4743"/>
                  </a:cubicBezTo>
                  <a:lnTo>
                    <a:pt x="29" y="4101"/>
                  </a:lnTo>
                  <a:lnTo>
                    <a:pt x="140" y="3850"/>
                  </a:lnTo>
                  <a:cubicBezTo>
                    <a:pt x="140" y="3850"/>
                    <a:pt x="57" y="4352"/>
                    <a:pt x="503" y="4492"/>
                  </a:cubicBezTo>
                  <a:cubicBezTo>
                    <a:pt x="1005" y="4631"/>
                    <a:pt x="1340" y="4324"/>
                    <a:pt x="1452" y="3432"/>
                  </a:cubicBezTo>
                  <a:cubicBezTo>
                    <a:pt x="1563" y="2567"/>
                    <a:pt x="1954" y="1256"/>
                    <a:pt x="2038" y="1032"/>
                  </a:cubicBezTo>
                  <a:cubicBezTo>
                    <a:pt x="2149" y="837"/>
                    <a:pt x="2205" y="586"/>
                    <a:pt x="2149" y="502"/>
                  </a:cubicBezTo>
                  <a:cubicBezTo>
                    <a:pt x="2149" y="335"/>
                    <a:pt x="2791" y="0"/>
                    <a:pt x="27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flipH="1">
              <a:off x="1797818" y="1869388"/>
              <a:ext cx="691296" cy="365815"/>
            </a:xfrm>
            <a:custGeom>
              <a:avLst/>
              <a:gdLst/>
              <a:ahLst/>
              <a:cxnLst/>
              <a:rect l="l" t="t" r="r" b="b"/>
              <a:pathLst>
                <a:path w="9598" h="5079" extrusionOk="0">
                  <a:moveTo>
                    <a:pt x="1228" y="3683"/>
                  </a:moveTo>
                  <a:lnTo>
                    <a:pt x="1339" y="3655"/>
                  </a:lnTo>
                  <a:cubicBezTo>
                    <a:pt x="1339" y="3655"/>
                    <a:pt x="1172" y="2930"/>
                    <a:pt x="1590" y="2902"/>
                  </a:cubicBezTo>
                  <a:cubicBezTo>
                    <a:pt x="2037" y="2818"/>
                    <a:pt x="2455" y="3655"/>
                    <a:pt x="3460" y="3934"/>
                  </a:cubicBezTo>
                  <a:cubicBezTo>
                    <a:pt x="4464" y="4213"/>
                    <a:pt x="2762" y="4241"/>
                    <a:pt x="2539" y="4325"/>
                  </a:cubicBezTo>
                  <a:cubicBezTo>
                    <a:pt x="2344" y="4381"/>
                    <a:pt x="3097" y="4325"/>
                    <a:pt x="4073" y="4353"/>
                  </a:cubicBezTo>
                  <a:cubicBezTo>
                    <a:pt x="5050" y="4381"/>
                    <a:pt x="6529" y="4241"/>
                    <a:pt x="6668" y="4464"/>
                  </a:cubicBezTo>
                  <a:cubicBezTo>
                    <a:pt x="6808" y="4632"/>
                    <a:pt x="6640" y="4799"/>
                    <a:pt x="6026" y="4799"/>
                  </a:cubicBezTo>
                  <a:cubicBezTo>
                    <a:pt x="5413" y="4799"/>
                    <a:pt x="6947" y="4911"/>
                    <a:pt x="7617" y="4994"/>
                  </a:cubicBezTo>
                  <a:cubicBezTo>
                    <a:pt x="8258" y="5050"/>
                    <a:pt x="8788" y="5078"/>
                    <a:pt x="8788" y="5078"/>
                  </a:cubicBezTo>
                  <a:lnTo>
                    <a:pt x="9514" y="5050"/>
                  </a:lnTo>
                  <a:lnTo>
                    <a:pt x="9374" y="4492"/>
                  </a:lnTo>
                  <a:cubicBezTo>
                    <a:pt x="9374" y="4492"/>
                    <a:pt x="9318" y="4799"/>
                    <a:pt x="9067" y="4771"/>
                  </a:cubicBezTo>
                  <a:cubicBezTo>
                    <a:pt x="8816" y="4743"/>
                    <a:pt x="8900" y="4353"/>
                    <a:pt x="8900" y="4353"/>
                  </a:cubicBezTo>
                  <a:lnTo>
                    <a:pt x="8900" y="3516"/>
                  </a:lnTo>
                  <a:lnTo>
                    <a:pt x="8956" y="3683"/>
                  </a:lnTo>
                  <a:cubicBezTo>
                    <a:pt x="8956" y="3683"/>
                    <a:pt x="9067" y="3404"/>
                    <a:pt x="9207" y="3376"/>
                  </a:cubicBezTo>
                  <a:cubicBezTo>
                    <a:pt x="9346" y="3348"/>
                    <a:pt x="9458" y="3460"/>
                    <a:pt x="9430" y="3739"/>
                  </a:cubicBezTo>
                  <a:cubicBezTo>
                    <a:pt x="9374" y="4018"/>
                    <a:pt x="9597" y="2930"/>
                    <a:pt x="9597" y="2930"/>
                  </a:cubicBezTo>
                  <a:cubicBezTo>
                    <a:pt x="9597" y="2930"/>
                    <a:pt x="8454" y="3683"/>
                    <a:pt x="7533" y="3906"/>
                  </a:cubicBezTo>
                  <a:cubicBezTo>
                    <a:pt x="6668" y="4102"/>
                    <a:pt x="5524" y="4157"/>
                    <a:pt x="5022" y="4074"/>
                  </a:cubicBezTo>
                  <a:cubicBezTo>
                    <a:pt x="4520" y="4018"/>
                    <a:pt x="2065" y="3042"/>
                    <a:pt x="1786" y="2651"/>
                  </a:cubicBezTo>
                  <a:cubicBezTo>
                    <a:pt x="1507" y="2260"/>
                    <a:pt x="837" y="1535"/>
                    <a:pt x="837" y="1535"/>
                  </a:cubicBezTo>
                  <a:lnTo>
                    <a:pt x="0" y="1"/>
                  </a:lnTo>
                  <a:lnTo>
                    <a:pt x="279" y="2009"/>
                  </a:lnTo>
                  <a:lnTo>
                    <a:pt x="307" y="1842"/>
                  </a:lnTo>
                  <a:cubicBezTo>
                    <a:pt x="307" y="1842"/>
                    <a:pt x="251" y="1451"/>
                    <a:pt x="447" y="1507"/>
                  </a:cubicBezTo>
                  <a:cubicBezTo>
                    <a:pt x="614" y="1535"/>
                    <a:pt x="726" y="2009"/>
                    <a:pt x="726" y="20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flipH="1">
              <a:off x="2318270" y="1230372"/>
              <a:ext cx="124675" cy="100547"/>
            </a:xfrm>
            <a:custGeom>
              <a:avLst/>
              <a:gdLst/>
              <a:ahLst/>
              <a:cxnLst/>
              <a:rect l="l" t="t" r="r" b="b"/>
              <a:pathLst>
                <a:path w="1731" h="1396" extrusionOk="0">
                  <a:moveTo>
                    <a:pt x="1173" y="1"/>
                  </a:moveTo>
                  <a:cubicBezTo>
                    <a:pt x="1033" y="1"/>
                    <a:pt x="196" y="335"/>
                    <a:pt x="168" y="391"/>
                  </a:cubicBezTo>
                  <a:cubicBezTo>
                    <a:pt x="140" y="419"/>
                    <a:pt x="1" y="782"/>
                    <a:pt x="1" y="1033"/>
                  </a:cubicBezTo>
                  <a:cubicBezTo>
                    <a:pt x="1" y="1256"/>
                    <a:pt x="29" y="1368"/>
                    <a:pt x="252" y="1368"/>
                  </a:cubicBezTo>
                  <a:cubicBezTo>
                    <a:pt x="475" y="1396"/>
                    <a:pt x="1647" y="949"/>
                    <a:pt x="1703" y="865"/>
                  </a:cubicBezTo>
                  <a:cubicBezTo>
                    <a:pt x="1731" y="782"/>
                    <a:pt x="1284" y="252"/>
                    <a:pt x="11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flipH="1">
              <a:off x="2203749" y="1290658"/>
              <a:ext cx="170843" cy="84485"/>
            </a:xfrm>
            <a:custGeom>
              <a:avLst/>
              <a:gdLst/>
              <a:ahLst/>
              <a:cxnLst/>
              <a:rect l="l" t="t" r="r" b="b"/>
              <a:pathLst>
                <a:path w="2372" h="1173" extrusionOk="0">
                  <a:moveTo>
                    <a:pt x="1591" y="1061"/>
                  </a:moveTo>
                  <a:lnTo>
                    <a:pt x="1144" y="1172"/>
                  </a:lnTo>
                  <a:cubicBezTo>
                    <a:pt x="1144" y="1172"/>
                    <a:pt x="1451" y="893"/>
                    <a:pt x="1312" y="670"/>
                  </a:cubicBezTo>
                  <a:cubicBezTo>
                    <a:pt x="1200" y="475"/>
                    <a:pt x="586" y="531"/>
                    <a:pt x="279" y="698"/>
                  </a:cubicBezTo>
                  <a:cubicBezTo>
                    <a:pt x="0" y="893"/>
                    <a:pt x="558" y="196"/>
                    <a:pt x="642" y="140"/>
                  </a:cubicBezTo>
                  <a:cubicBezTo>
                    <a:pt x="698" y="112"/>
                    <a:pt x="810" y="1"/>
                    <a:pt x="893" y="1"/>
                  </a:cubicBezTo>
                  <a:cubicBezTo>
                    <a:pt x="949" y="1"/>
                    <a:pt x="2372" y="670"/>
                    <a:pt x="2372"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flipH="1">
              <a:off x="2617685" y="1718709"/>
              <a:ext cx="235162" cy="132670"/>
            </a:xfrm>
            <a:custGeom>
              <a:avLst/>
              <a:gdLst/>
              <a:ahLst/>
              <a:cxnLst/>
              <a:rect l="l" t="t" r="r" b="b"/>
              <a:pathLst>
                <a:path w="3265" h="1842" extrusionOk="0">
                  <a:moveTo>
                    <a:pt x="2790" y="0"/>
                  </a:moveTo>
                  <a:lnTo>
                    <a:pt x="2651" y="112"/>
                  </a:lnTo>
                  <a:cubicBezTo>
                    <a:pt x="2651" y="112"/>
                    <a:pt x="2958" y="195"/>
                    <a:pt x="2958" y="670"/>
                  </a:cubicBezTo>
                  <a:cubicBezTo>
                    <a:pt x="2986" y="1116"/>
                    <a:pt x="1953" y="1088"/>
                    <a:pt x="1647" y="698"/>
                  </a:cubicBezTo>
                  <a:cubicBezTo>
                    <a:pt x="1284" y="307"/>
                    <a:pt x="1312" y="614"/>
                    <a:pt x="1368" y="865"/>
                  </a:cubicBezTo>
                  <a:cubicBezTo>
                    <a:pt x="1395" y="1116"/>
                    <a:pt x="977" y="1395"/>
                    <a:pt x="698" y="1395"/>
                  </a:cubicBezTo>
                  <a:cubicBezTo>
                    <a:pt x="447" y="1367"/>
                    <a:pt x="447" y="949"/>
                    <a:pt x="670" y="809"/>
                  </a:cubicBezTo>
                  <a:cubicBezTo>
                    <a:pt x="837" y="698"/>
                    <a:pt x="307" y="949"/>
                    <a:pt x="279" y="977"/>
                  </a:cubicBezTo>
                  <a:cubicBezTo>
                    <a:pt x="252" y="1004"/>
                    <a:pt x="196" y="1507"/>
                    <a:pt x="112" y="1646"/>
                  </a:cubicBezTo>
                  <a:cubicBezTo>
                    <a:pt x="0" y="1730"/>
                    <a:pt x="279" y="1841"/>
                    <a:pt x="670" y="1814"/>
                  </a:cubicBezTo>
                  <a:cubicBezTo>
                    <a:pt x="1033" y="1786"/>
                    <a:pt x="1647" y="1228"/>
                    <a:pt x="1953" y="1283"/>
                  </a:cubicBezTo>
                  <a:cubicBezTo>
                    <a:pt x="2260" y="1367"/>
                    <a:pt x="3041" y="1674"/>
                    <a:pt x="3125" y="1702"/>
                  </a:cubicBezTo>
                  <a:cubicBezTo>
                    <a:pt x="3237" y="1730"/>
                    <a:pt x="3265" y="1562"/>
                    <a:pt x="3265" y="1562"/>
                  </a:cubicBezTo>
                  <a:lnTo>
                    <a:pt x="3181" y="14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flipH="1">
              <a:off x="2380574" y="2098503"/>
              <a:ext cx="180927" cy="136703"/>
            </a:xfrm>
            <a:custGeom>
              <a:avLst/>
              <a:gdLst/>
              <a:ahLst/>
              <a:cxnLst/>
              <a:rect l="l" t="t" r="r" b="b"/>
              <a:pathLst>
                <a:path w="2512" h="1898" extrusionOk="0">
                  <a:moveTo>
                    <a:pt x="1" y="1060"/>
                  </a:moveTo>
                  <a:lnTo>
                    <a:pt x="85" y="893"/>
                  </a:lnTo>
                  <a:cubicBezTo>
                    <a:pt x="85" y="893"/>
                    <a:pt x="252" y="1534"/>
                    <a:pt x="615" y="1562"/>
                  </a:cubicBezTo>
                  <a:cubicBezTo>
                    <a:pt x="1033" y="1562"/>
                    <a:pt x="1591" y="1172"/>
                    <a:pt x="1535" y="586"/>
                  </a:cubicBezTo>
                  <a:cubicBezTo>
                    <a:pt x="1452" y="0"/>
                    <a:pt x="1870" y="1172"/>
                    <a:pt x="1870" y="1172"/>
                  </a:cubicBezTo>
                  <a:cubicBezTo>
                    <a:pt x="1870" y="1172"/>
                    <a:pt x="1898" y="1451"/>
                    <a:pt x="2093" y="1451"/>
                  </a:cubicBezTo>
                  <a:cubicBezTo>
                    <a:pt x="2261" y="1451"/>
                    <a:pt x="2233" y="1200"/>
                    <a:pt x="2233" y="1200"/>
                  </a:cubicBezTo>
                  <a:lnTo>
                    <a:pt x="2372" y="1395"/>
                  </a:lnTo>
                  <a:lnTo>
                    <a:pt x="2512" y="1758"/>
                  </a:lnTo>
                  <a:lnTo>
                    <a:pt x="140" y="1897"/>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flipH="1">
              <a:off x="2406645" y="1447387"/>
              <a:ext cx="66407" cy="130725"/>
            </a:xfrm>
            <a:custGeom>
              <a:avLst/>
              <a:gdLst/>
              <a:ahLst/>
              <a:cxnLst/>
              <a:rect l="l" t="t" r="r" b="b"/>
              <a:pathLst>
                <a:path w="922" h="1815" extrusionOk="0">
                  <a:moveTo>
                    <a:pt x="168" y="57"/>
                  </a:moveTo>
                  <a:lnTo>
                    <a:pt x="307" y="1"/>
                  </a:lnTo>
                  <a:cubicBezTo>
                    <a:pt x="307" y="1"/>
                    <a:pt x="196" y="447"/>
                    <a:pt x="363" y="559"/>
                  </a:cubicBezTo>
                  <a:cubicBezTo>
                    <a:pt x="503" y="614"/>
                    <a:pt x="782" y="475"/>
                    <a:pt x="865" y="391"/>
                  </a:cubicBezTo>
                  <a:cubicBezTo>
                    <a:pt x="921" y="308"/>
                    <a:pt x="0" y="1814"/>
                    <a:pt x="0" y="18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flipH="1">
              <a:off x="2611632" y="1457470"/>
              <a:ext cx="86502" cy="190938"/>
            </a:xfrm>
            <a:custGeom>
              <a:avLst/>
              <a:gdLst/>
              <a:ahLst/>
              <a:cxnLst/>
              <a:rect l="l" t="t" r="r" b="b"/>
              <a:pathLst>
                <a:path w="1201" h="2651" extrusionOk="0">
                  <a:moveTo>
                    <a:pt x="335" y="1005"/>
                  </a:moveTo>
                  <a:lnTo>
                    <a:pt x="335" y="1228"/>
                  </a:lnTo>
                  <a:cubicBezTo>
                    <a:pt x="335" y="1228"/>
                    <a:pt x="614" y="977"/>
                    <a:pt x="670" y="1311"/>
                  </a:cubicBezTo>
                  <a:cubicBezTo>
                    <a:pt x="754" y="1646"/>
                    <a:pt x="754" y="2065"/>
                    <a:pt x="670" y="2204"/>
                  </a:cubicBezTo>
                  <a:cubicBezTo>
                    <a:pt x="559" y="2344"/>
                    <a:pt x="391" y="2511"/>
                    <a:pt x="196" y="2372"/>
                  </a:cubicBezTo>
                  <a:cubicBezTo>
                    <a:pt x="1" y="2232"/>
                    <a:pt x="1" y="2567"/>
                    <a:pt x="419" y="2623"/>
                  </a:cubicBezTo>
                  <a:cubicBezTo>
                    <a:pt x="838" y="2651"/>
                    <a:pt x="1061" y="2651"/>
                    <a:pt x="1061" y="2651"/>
                  </a:cubicBezTo>
                  <a:cubicBezTo>
                    <a:pt x="1061" y="2651"/>
                    <a:pt x="921" y="1479"/>
                    <a:pt x="1033" y="753"/>
                  </a:cubicBezTo>
                  <a:cubicBezTo>
                    <a:pt x="1200" y="0"/>
                    <a:pt x="335" y="1005"/>
                    <a:pt x="335" y="100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flipH="1">
              <a:off x="2890951" y="1821130"/>
              <a:ext cx="164865" cy="78507"/>
            </a:xfrm>
            <a:custGeom>
              <a:avLst/>
              <a:gdLst/>
              <a:ahLst/>
              <a:cxnLst/>
              <a:rect l="l" t="t" r="r" b="b"/>
              <a:pathLst>
                <a:path w="2289" h="1090" extrusionOk="0">
                  <a:moveTo>
                    <a:pt x="447" y="168"/>
                  </a:moveTo>
                  <a:cubicBezTo>
                    <a:pt x="447" y="168"/>
                    <a:pt x="1033" y="252"/>
                    <a:pt x="1061" y="531"/>
                  </a:cubicBezTo>
                  <a:cubicBezTo>
                    <a:pt x="1117" y="754"/>
                    <a:pt x="614" y="950"/>
                    <a:pt x="308" y="754"/>
                  </a:cubicBezTo>
                  <a:cubicBezTo>
                    <a:pt x="1" y="587"/>
                    <a:pt x="196" y="950"/>
                    <a:pt x="559" y="1005"/>
                  </a:cubicBezTo>
                  <a:cubicBezTo>
                    <a:pt x="921" y="1089"/>
                    <a:pt x="1424" y="1089"/>
                    <a:pt x="1703" y="866"/>
                  </a:cubicBezTo>
                  <a:cubicBezTo>
                    <a:pt x="1981" y="698"/>
                    <a:pt x="2288" y="308"/>
                    <a:pt x="2288" y="308"/>
                  </a:cubicBezTo>
                  <a:cubicBezTo>
                    <a:pt x="2288" y="308"/>
                    <a:pt x="698" y="1"/>
                    <a:pt x="447"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flipH="1">
              <a:off x="2784423" y="1706609"/>
              <a:ext cx="98602" cy="84485"/>
            </a:xfrm>
            <a:custGeom>
              <a:avLst/>
              <a:gdLst/>
              <a:ahLst/>
              <a:cxnLst/>
              <a:rect l="l" t="t" r="r" b="b"/>
              <a:pathLst>
                <a:path w="1369" h="1173" extrusionOk="0">
                  <a:moveTo>
                    <a:pt x="419" y="224"/>
                  </a:moveTo>
                  <a:lnTo>
                    <a:pt x="308" y="447"/>
                  </a:lnTo>
                  <a:cubicBezTo>
                    <a:pt x="308" y="447"/>
                    <a:pt x="587" y="308"/>
                    <a:pt x="671" y="363"/>
                  </a:cubicBezTo>
                  <a:cubicBezTo>
                    <a:pt x="754" y="447"/>
                    <a:pt x="838" y="838"/>
                    <a:pt x="419" y="1005"/>
                  </a:cubicBezTo>
                  <a:cubicBezTo>
                    <a:pt x="1" y="1172"/>
                    <a:pt x="671" y="1145"/>
                    <a:pt x="977" y="866"/>
                  </a:cubicBezTo>
                  <a:cubicBezTo>
                    <a:pt x="1284" y="587"/>
                    <a:pt x="1368" y="280"/>
                    <a:pt x="1368" y="280"/>
                  </a:cubicBezTo>
                  <a:lnTo>
                    <a:pt x="6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flipH="1">
              <a:off x="1614948" y="2235136"/>
              <a:ext cx="970609" cy="345648"/>
            </a:xfrm>
            <a:custGeom>
              <a:avLst/>
              <a:gdLst/>
              <a:ahLst/>
              <a:cxnLst/>
              <a:rect l="l" t="t" r="r" b="b"/>
              <a:pathLst>
                <a:path w="13476" h="4799" extrusionOk="0">
                  <a:moveTo>
                    <a:pt x="11550" y="0"/>
                  </a:moveTo>
                  <a:lnTo>
                    <a:pt x="11104" y="112"/>
                  </a:lnTo>
                  <a:cubicBezTo>
                    <a:pt x="11104" y="112"/>
                    <a:pt x="12052" y="251"/>
                    <a:pt x="12220" y="614"/>
                  </a:cubicBezTo>
                  <a:cubicBezTo>
                    <a:pt x="12387" y="949"/>
                    <a:pt x="12471" y="1590"/>
                    <a:pt x="10155" y="1451"/>
                  </a:cubicBezTo>
                  <a:cubicBezTo>
                    <a:pt x="7840" y="1311"/>
                    <a:pt x="3487" y="1451"/>
                    <a:pt x="2623" y="1590"/>
                  </a:cubicBezTo>
                  <a:cubicBezTo>
                    <a:pt x="1758" y="1730"/>
                    <a:pt x="502" y="1814"/>
                    <a:pt x="251" y="1228"/>
                  </a:cubicBezTo>
                  <a:cubicBezTo>
                    <a:pt x="0" y="642"/>
                    <a:pt x="335" y="1730"/>
                    <a:pt x="335" y="1730"/>
                  </a:cubicBezTo>
                  <a:lnTo>
                    <a:pt x="223" y="1814"/>
                  </a:lnTo>
                  <a:lnTo>
                    <a:pt x="251" y="2037"/>
                  </a:lnTo>
                  <a:lnTo>
                    <a:pt x="335" y="2176"/>
                  </a:lnTo>
                  <a:cubicBezTo>
                    <a:pt x="335" y="2176"/>
                    <a:pt x="530" y="1925"/>
                    <a:pt x="530" y="2093"/>
                  </a:cubicBezTo>
                  <a:cubicBezTo>
                    <a:pt x="530" y="2316"/>
                    <a:pt x="614" y="2623"/>
                    <a:pt x="614" y="2623"/>
                  </a:cubicBezTo>
                  <a:cubicBezTo>
                    <a:pt x="614" y="2623"/>
                    <a:pt x="781" y="2204"/>
                    <a:pt x="1311" y="2232"/>
                  </a:cubicBezTo>
                  <a:cubicBezTo>
                    <a:pt x="1869" y="2232"/>
                    <a:pt x="2204" y="2427"/>
                    <a:pt x="2092" y="2902"/>
                  </a:cubicBezTo>
                  <a:cubicBezTo>
                    <a:pt x="2009" y="3404"/>
                    <a:pt x="2483" y="2427"/>
                    <a:pt x="2483" y="2427"/>
                  </a:cubicBezTo>
                  <a:cubicBezTo>
                    <a:pt x="2483" y="2427"/>
                    <a:pt x="2595" y="2009"/>
                    <a:pt x="2846" y="2065"/>
                  </a:cubicBezTo>
                  <a:cubicBezTo>
                    <a:pt x="3069" y="2148"/>
                    <a:pt x="3153" y="2427"/>
                    <a:pt x="3153" y="2427"/>
                  </a:cubicBezTo>
                  <a:lnTo>
                    <a:pt x="3432" y="2874"/>
                  </a:lnTo>
                  <a:lnTo>
                    <a:pt x="3822" y="2762"/>
                  </a:lnTo>
                  <a:lnTo>
                    <a:pt x="3850" y="2651"/>
                  </a:lnTo>
                  <a:cubicBezTo>
                    <a:pt x="3850" y="2651"/>
                    <a:pt x="3543" y="2651"/>
                    <a:pt x="3571" y="2344"/>
                  </a:cubicBezTo>
                  <a:cubicBezTo>
                    <a:pt x="3599" y="2037"/>
                    <a:pt x="4659" y="2009"/>
                    <a:pt x="5664" y="1953"/>
                  </a:cubicBezTo>
                  <a:cubicBezTo>
                    <a:pt x="6668" y="1925"/>
                    <a:pt x="9067" y="1897"/>
                    <a:pt x="9569" y="2065"/>
                  </a:cubicBezTo>
                  <a:cubicBezTo>
                    <a:pt x="10044" y="2204"/>
                    <a:pt x="10183" y="2483"/>
                    <a:pt x="10183" y="2734"/>
                  </a:cubicBezTo>
                  <a:cubicBezTo>
                    <a:pt x="10183" y="2985"/>
                    <a:pt x="10434" y="2483"/>
                    <a:pt x="10434" y="2483"/>
                  </a:cubicBezTo>
                  <a:cubicBezTo>
                    <a:pt x="10434" y="2483"/>
                    <a:pt x="10518" y="2065"/>
                    <a:pt x="10685" y="2093"/>
                  </a:cubicBezTo>
                  <a:cubicBezTo>
                    <a:pt x="10853" y="2148"/>
                    <a:pt x="10936" y="2427"/>
                    <a:pt x="10936" y="2427"/>
                  </a:cubicBezTo>
                  <a:lnTo>
                    <a:pt x="11215" y="2623"/>
                  </a:lnTo>
                  <a:cubicBezTo>
                    <a:pt x="11215" y="2623"/>
                    <a:pt x="11160" y="2176"/>
                    <a:pt x="11662" y="2232"/>
                  </a:cubicBezTo>
                  <a:cubicBezTo>
                    <a:pt x="12108" y="2288"/>
                    <a:pt x="12555" y="2734"/>
                    <a:pt x="12750" y="3209"/>
                  </a:cubicBezTo>
                  <a:cubicBezTo>
                    <a:pt x="12917" y="3711"/>
                    <a:pt x="12415" y="4046"/>
                    <a:pt x="12136" y="4129"/>
                  </a:cubicBezTo>
                  <a:cubicBezTo>
                    <a:pt x="11857" y="4185"/>
                    <a:pt x="11718" y="3962"/>
                    <a:pt x="11718" y="3962"/>
                  </a:cubicBezTo>
                  <a:lnTo>
                    <a:pt x="11355" y="3739"/>
                  </a:lnTo>
                  <a:cubicBezTo>
                    <a:pt x="11355" y="3739"/>
                    <a:pt x="11299" y="4157"/>
                    <a:pt x="10992" y="4018"/>
                  </a:cubicBezTo>
                  <a:cubicBezTo>
                    <a:pt x="10685" y="3878"/>
                    <a:pt x="10462" y="3711"/>
                    <a:pt x="10434" y="3320"/>
                  </a:cubicBezTo>
                  <a:cubicBezTo>
                    <a:pt x="10406" y="2985"/>
                    <a:pt x="10183" y="3181"/>
                    <a:pt x="10183" y="3181"/>
                  </a:cubicBezTo>
                  <a:cubicBezTo>
                    <a:pt x="10183" y="3181"/>
                    <a:pt x="10016" y="3488"/>
                    <a:pt x="9765" y="3320"/>
                  </a:cubicBezTo>
                  <a:cubicBezTo>
                    <a:pt x="9486" y="3153"/>
                    <a:pt x="9709" y="3571"/>
                    <a:pt x="10295" y="3962"/>
                  </a:cubicBezTo>
                  <a:cubicBezTo>
                    <a:pt x="10881" y="4325"/>
                    <a:pt x="11857" y="4799"/>
                    <a:pt x="11857" y="4799"/>
                  </a:cubicBezTo>
                  <a:lnTo>
                    <a:pt x="13475" y="3543"/>
                  </a:lnTo>
                  <a:cubicBezTo>
                    <a:pt x="13475" y="3543"/>
                    <a:pt x="13085" y="614"/>
                    <a:pt x="13057" y="502"/>
                  </a:cubicBezTo>
                  <a:cubicBezTo>
                    <a:pt x="12945" y="391"/>
                    <a:pt x="12638" y="0"/>
                    <a:pt x="11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flipH="1">
              <a:off x="1906353" y="2484274"/>
              <a:ext cx="170843" cy="90535"/>
            </a:xfrm>
            <a:custGeom>
              <a:avLst/>
              <a:gdLst/>
              <a:ahLst/>
              <a:cxnLst/>
              <a:rect l="l" t="t" r="r" b="b"/>
              <a:pathLst>
                <a:path w="2372" h="1257" extrusionOk="0">
                  <a:moveTo>
                    <a:pt x="921" y="1"/>
                  </a:moveTo>
                  <a:lnTo>
                    <a:pt x="810" y="29"/>
                  </a:lnTo>
                  <a:cubicBezTo>
                    <a:pt x="810" y="29"/>
                    <a:pt x="1116" y="308"/>
                    <a:pt x="558" y="447"/>
                  </a:cubicBezTo>
                  <a:cubicBezTo>
                    <a:pt x="1" y="587"/>
                    <a:pt x="921" y="670"/>
                    <a:pt x="921" y="670"/>
                  </a:cubicBezTo>
                  <a:cubicBezTo>
                    <a:pt x="921" y="670"/>
                    <a:pt x="1200" y="587"/>
                    <a:pt x="1284" y="698"/>
                  </a:cubicBezTo>
                  <a:cubicBezTo>
                    <a:pt x="1395" y="810"/>
                    <a:pt x="1507" y="1089"/>
                    <a:pt x="810" y="1145"/>
                  </a:cubicBezTo>
                  <a:cubicBezTo>
                    <a:pt x="112" y="1228"/>
                    <a:pt x="1284" y="1256"/>
                    <a:pt x="1647" y="1228"/>
                  </a:cubicBezTo>
                  <a:cubicBezTo>
                    <a:pt x="1953" y="1172"/>
                    <a:pt x="2372" y="1117"/>
                    <a:pt x="2372" y="11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flipH="1">
              <a:off x="1353695" y="2542543"/>
              <a:ext cx="88519" cy="199005"/>
            </a:xfrm>
            <a:custGeom>
              <a:avLst/>
              <a:gdLst/>
              <a:ahLst/>
              <a:cxnLst/>
              <a:rect l="l" t="t" r="r" b="b"/>
              <a:pathLst>
                <a:path w="1229" h="2763" extrusionOk="0">
                  <a:moveTo>
                    <a:pt x="112" y="475"/>
                  </a:moveTo>
                  <a:lnTo>
                    <a:pt x="1" y="670"/>
                  </a:lnTo>
                  <a:cubicBezTo>
                    <a:pt x="1" y="670"/>
                    <a:pt x="475" y="531"/>
                    <a:pt x="698" y="893"/>
                  </a:cubicBezTo>
                  <a:cubicBezTo>
                    <a:pt x="949" y="1312"/>
                    <a:pt x="810" y="2093"/>
                    <a:pt x="642" y="2149"/>
                  </a:cubicBezTo>
                  <a:cubicBezTo>
                    <a:pt x="475" y="2233"/>
                    <a:pt x="196" y="2149"/>
                    <a:pt x="196" y="2149"/>
                  </a:cubicBezTo>
                  <a:cubicBezTo>
                    <a:pt x="196" y="2149"/>
                    <a:pt x="531" y="2428"/>
                    <a:pt x="559" y="2484"/>
                  </a:cubicBezTo>
                  <a:cubicBezTo>
                    <a:pt x="642" y="2512"/>
                    <a:pt x="1228" y="2763"/>
                    <a:pt x="1228" y="2763"/>
                  </a:cubicBezTo>
                  <a:cubicBezTo>
                    <a:pt x="1228" y="2763"/>
                    <a:pt x="1200" y="1451"/>
                    <a:pt x="1200" y="1396"/>
                  </a:cubicBezTo>
                  <a:cubicBezTo>
                    <a:pt x="1200" y="1368"/>
                    <a:pt x="782" y="1"/>
                    <a:pt x="7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flipH="1">
              <a:off x="1297448" y="2703306"/>
              <a:ext cx="424083" cy="884251"/>
            </a:xfrm>
            <a:custGeom>
              <a:avLst/>
              <a:gdLst/>
              <a:ahLst/>
              <a:cxnLst/>
              <a:rect l="l" t="t" r="r" b="b"/>
              <a:pathLst>
                <a:path w="5888" h="12277" extrusionOk="0">
                  <a:moveTo>
                    <a:pt x="4018" y="1284"/>
                  </a:moveTo>
                  <a:lnTo>
                    <a:pt x="1089" y="56"/>
                  </a:lnTo>
                  <a:cubicBezTo>
                    <a:pt x="1089" y="56"/>
                    <a:pt x="782" y="1"/>
                    <a:pt x="754" y="1"/>
                  </a:cubicBezTo>
                  <a:lnTo>
                    <a:pt x="84" y="419"/>
                  </a:lnTo>
                  <a:lnTo>
                    <a:pt x="1" y="587"/>
                  </a:lnTo>
                  <a:cubicBezTo>
                    <a:pt x="1" y="587"/>
                    <a:pt x="642" y="252"/>
                    <a:pt x="1061" y="335"/>
                  </a:cubicBezTo>
                  <a:cubicBezTo>
                    <a:pt x="1479" y="447"/>
                    <a:pt x="3739" y="1312"/>
                    <a:pt x="4185" y="1926"/>
                  </a:cubicBezTo>
                  <a:cubicBezTo>
                    <a:pt x="4660" y="2512"/>
                    <a:pt x="4604" y="5497"/>
                    <a:pt x="4520" y="6892"/>
                  </a:cubicBezTo>
                  <a:cubicBezTo>
                    <a:pt x="4409" y="8287"/>
                    <a:pt x="2651" y="9207"/>
                    <a:pt x="2651" y="9207"/>
                  </a:cubicBezTo>
                  <a:lnTo>
                    <a:pt x="2763" y="9403"/>
                  </a:lnTo>
                  <a:cubicBezTo>
                    <a:pt x="2763" y="9403"/>
                    <a:pt x="3572" y="9207"/>
                    <a:pt x="4046" y="9040"/>
                  </a:cubicBezTo>
                  <a:cubicBezTo>
                    <a:pt x="4548" y="8845"/>
                    <a:pt x="5246" y="9682"/>
                    <a:pt x="4130" y="10323"/>
                  </a:cubicBezTo>
                  <a:lnTo>
                    <a:pt x="4269" y="10574"/>
                  </a:lnTo>
                  <a:cubicBezTo>
                    <a:pt x="4269" y="10574"/>
                    <a:pt x="4995" y="10240"/>
                    <a:pt x="5246" y="10463"/>
                  </a:cubicBezTo>
                  <a:cubicBezTo>
                    <a:pt x="5497" y="10686"/>
                    <a:pt x="5441" y="11523"/>
                    <a:pt x="4548" y="11914"/>
                  </a:cubicBezTo>
                  <a:cubicBezTo>
                    <a:pt x="3600" y="12276"/>
                    <a:pt x="3181" y="11858"/>
                    <a:pt x="3181" y="11858"/>
                  </a:cubicBezTo>
                  <a:lnTo>
                    <a:pt x="3265" y="12053"/>
                  </a:lnTo>
                  <a:lnTo>
                    <a:pt x="3600" y="12220"/>
                  </a:lnTo>
                  <a:cubicBezTo>
                    <a:pt x="3600" y="12220"/>
                    <a:pt x="5190" y="11830"/>
                    <a:pt x="5357" y="11690"/>
                  </a:cubicBezTo>
                  <a:cubicBezTo>
                    <a:pt x="5553" y="11523"/>
                    <a:pt x="5692" y="11383"/>
                    <a:pt x="5720" y="11356"/>
                  </a:cubicBezTo>
                  <a:cubicBezTo>
                    <a:pt x="5720" y="11328"/>
                    <a:pt x="5887" y="10658"/>
                    <a:pt x="5776" y="10351"/>
                  </a:cubicBezTo>
                  <a:cubicBezTo>
                    <a:pt x="5664" y="10044"/>
                    <a:pt x="5580" y="9793"/>
                    <a:pt x="5553" y="9765"/>
                  </a:cubicBezTo>
                  <a:cubicBezTo>
                    <a:pt x="5525" y="9737"/>
                    <a:pt x="5190" y="8845"/>
                    <a:pt x="5134" y="8594"/>
                  </a:cubicBezTo>
                  <a:cubicBezTo>
                    <a:pt x="5106" y="8370"/>
                    <a:pt x="5413" y="7115"/>
                    <a:pt x="5385" y="6975"/>
                  </a:cubicBezTo>
                  <a:cubicBezTo>
                    <a:pt x="5385" y="6836"/>
                    <a:pt x="5357" y="5106"/>
                    <a:pt x="5357" y="5106"/>
                  </a:cubicBezTo>
                  <a:lnTo>
                    <a:pt x="5385" y="2121"/>
                  </a:lnTo>
                  <a:cubicBezTo>
                    <a:pt x="5385" y="2205"/>
                    <a:pt x="4827" y="1702"/>
                    <a:pt x="4018" y="12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flipH="1">
              <a:off x="1735506" y="3394540"/>
              <a:ext cx="104580" cy="96586"/>
            </a:xfrm>
            <a:custGeom>
              <a:avLst/>
              <a:gdLst/>
              <a:ahLst/>
              <a:cxnLst/>
              <a:rect l="l" t="t" r="r" b="b"/>
              <a:pathLst>
                <a:path w="1452" h="1341" extrusionOk="0">
                  <a:moveTo>
                    <a:pt x="280" y="1005"/>
                  </a:moveTo>
                  <a:lnTo>
                    <a:pt x="419" y="1340"/>
                  </a:lnTo>
                  <a:cubicBezTo>
                    <a:pt x="419" y="1340"/>
                    <a:pt x="196" y="447"/>
                    <a:pt x="838" y="754"/>
                  </a:cubicBezTo>
                  <a:cubicBezTo>
                    <a:pt x="1451" y="1061"/>
                    <a:pt x="56" y="1"/>
                    <a:pt x="56" y="1"/>
                  </a:cubicBezTo>
                  <a:lnTo>
                    <a:pt x="1" y="196"/>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flipH="1">
              <a:off x="1856078" y="2906275"/>
              <a:ext cx="98530" cy="251223"/>
            </a:xfrm>
            <a:custGeom>
              <a:avLst/>
              <a:gdLst/>
              <a:ahLst/>
              <a:cxnLst/>
              <a:rect l="l" t="t" r="r" b="b"/>
              <a:pathLst>
                <a:path w="1368" h="3488" extrusionOk="0">
                  <a:moveTo>
                    <a:pt x="670" y="28"/>
                  </a:moveTo>
                  <a:lnTo>
                    <a:pt x="837" y="0"/>
                  </a:lnTo>
                  <a:cubicBezTo>
                    <a:pt x="837" y="0"/>
                    <a:pt x="391" y="503"/>
                    <a:pt x="530" y="1340"/>
                  </a:cubicBezTo>
                  <a:cubicBezTo>
                    <a:pt x="670" y="2204"/>
                    <a:pt x="977" y="2539"/>
                    <a:pt x="1200" y="2316"/>
                  </a:cubicBezTo>
                  <a:cubicBezTo>
                    <a:pt x="1367" y="2037"/>
                    <a:pt x="949" y="3320"/>
                    <a:pt x="809" y="3432"/>
                  </a:cubicBezTo>
                  <a:cubicBezTo>
                    <a:pt x="670" y="3488"/>
                    <a:pt x="698" y="3041"/>
                    <a:pt x="558" y="2483"/>
                  </a:cubicBezTo>
                  <a:cubicBezTo>
                    <a:pt x="419" y="1925"/>
                    <a:pt x="0" y="949"/>
                    <a:pt x="0" y="94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flipH="1">
              <a:off x="1795796" y="2641003"/>
              <a:ext cx="359765" cy="241212"/>
            </a:xfrm>
            <a:custGeom>
              <a:avLst/>
              <a:gdLst/>
              <a:ahLst/>
              <a:cxnLst/>
              <a:rect l="l" t="t" r="r" b="b"/>
              <a:pathLst>
                <a:path w="4995" h="3349" extrusionOk="0">
                  <a:moveTo>
                    <a:pt x="3739" y="168"/>
                  </a:moveTo>
                  <a:lnTo>
                    <a:pt x="3627" y="280"/>
                  </a:lnTo>
                  <a:cubicBezTo>
                    <a:pt x="3627" y="280"/>
                    <a:pt x="3906" y="308"/>
                    <a:pt x="3739" y="642"/>
                  </a:cubicBezTo>
                  <a:cubicBezTo>
                    <a:pt x="3572" y="1005"/>
                    <a:pt x="2707" y="2121"/>
                    <a:pt x="2511" y="2372"/>
                  </a:cubicBezTo>
                  <a:cubicBezTo>
                    <a:pt x="2344" y="2595"/>
                    <a:pt x="2093" y="2819"/>
                    <a:pt x="1758" y="2540"/>
                  </a:cubicBezTo>
                  <a:cubicBezTo>
                    <a:pt x="1395" y="2261"/>
                    <a:pt x="1312" y="2456"/>
                    <a:pt x="1312" y="2456"/>
                  </a:cubicBezTo>
                  <a:cubicBezTo>
                    <a:pt x="1312" y="2456"/>
                    <a:pt x="1479" y="2595"/>
                    <a:pt x="1312" y="2679"/>
                  </a:cubicBezTo>
                  <a:cubicBezTo>
                    <a:pt x="1116" y="2735"/>
                    <a:pt x="279" y="2372"/>
                    <a:pt x="140" y="2233"/>
                  </a:cubicBezTo>
                  <a:cubicBezTo>
                    <a:pt x="0" y="2093"/>
                    <a:pt x="754" y="2958"/>
                    <a:pt x="977" y="3098"/>
                  </a:cubicBezTo>
                  <a:cubicBezTo>
                    <a:pt x="1200" y="3237"/>
                    <a:pt x="1507" y="3349"/>
                    <a:pt x="1507" y="3349"/>
                  </a:cubicBezTo>
                  <a:cubicBezTo>
                    <a:pt x="1535" y="3349"/>
                    <a:pt x="1870" y="3153"/>
                    <a:pt x="2009" y="3237"/>
                  </a:cubicBezTo>
                  <a:cubicBezTo>
                    <a:pt x="2177" y="3265"/>
                    <a:pt x="2288" y="3349"/>
                    <a:pt x="2344" y="3265"/>
                  </a:cubicBezTo>
                  <a:cubicBezTo>
                    <a:pt x="2428" y="3209"/>
                    <a:pt x="3683" y="1005"/>
                    <a:pt x="4325" y="503"/>
                  </a:cubicBezTo>
                  <a:cubicBezTo>
                    <a:pt x="4994" y="1"/>
                    <a:pt x="3739" y="168"/>
                    <a:pt x="3739"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flipH="1">
              <a:off x="2255972" y="2520431"/>
              <a:ext cx="414000" cy="231200"/>
            </a:xfrm>
            <a:custGeom>
              <a:avLst/>
              <a:gdLst/>
              <a:ahLst/>
              <a:cxnLst/>
              <a:rect l="l" t="t" r="r" b="b"/>
              <a:pathLst>
                <a:path w="5748" h="3210" extrusionOk="0">
                  <a:moveTo>
                    <a:pt x="5022" y="29"/>
                  </a:moveTo>
                  <a:lnTo>
                    <a:pt x="5441" y="1"/>
                  </a:lnTo>
                  <a:cubicBezTo>
                    <a:pt x="5441" y="1"/>
                    <a:pt x="5050" y="224"/>
                    <a:pt x="5413" y="503"/>
                  </a:cubicBezTo>
                  <a:cubicBezTo>
                    <a:pt x="5747" y="838"/>
                    <a:pt x="5022" y="475"/>
                    <a:pt x="5022" y="475"/>
                  </a:cubicBezTo>
                  <a:cubicBezTo>
                    <a:pt x="5022" y="475"/>
                    <a:pt x="4771" y="308"/>
                    <a:pt x="4743" y="419"/>
                  </a:cubicBezTo>
                  <a:cubicBezTo>
                    <a:pt x="4715" y="503"/>
                    <a:pt x="4715" y="615"/>
                    <a:pt x="4771" y="698"/>
                  </a:cubicBezTo>
                  <a:cubicBezTo>
                    <a:pt x="4855" y="754"/>
                    <a:pt x="4436" y="894"/>
                    <a:pt x="4436" y="894"/>
                  </a:cubicBezTo>
                  <a:cubicBezTo>
                    <a:pt x="4436" y="894"/>
                    <a:pt x="4157" y="587"/>
                    <a:pt x="3599" y="782"/>
                  </a:cubicBezTo>
                  <a:cubicBezTo>
                    <a:pt x="3041" y="1005"/>
                    <a:pt x="2679" y="1145"/>
                    <a:pt x="2930" y="1479"/>
                  </a:cubicBezTo>
                  <a:cubicBezTo>
                    <a:pt x="3153" y="1814"/>
                    <a:pt x="2874" y="1814"/>
                    <a:pt x="2874" y="1814"/>
                  </a:cubicBezTo>
                  <a:cubicBezTo>
                    <a:pt x="2874" y="1814"/>
                    <a:pt x="2623" y="1424"/>
                    <a:pt x="1786" y="1563"/>
                  </a:cubicBezTo>
                  <a:cubicBezTo>
                    <a:pt x="949" y="1675"/>
                    <a:pt x="642" y="1731"/>
                    <a:pt x="307" y="2456"/>
                  </a:cubicBezTo>
                  <a:cubicBezTo>
                    <a:pt x="0" y="3209"/>
                    <a:pt x="363" y="1591"/>
                    <a:pt x="363" y="1591"/>
                  </a:cubicBezTo>
                  <a:lnTo>
                    <a:pt x="642" y="1312"/>
                  </a:lnTo>
                  <a:cubicBezTo>
                    <a:pt x="642" y="1312"/>
                    <a:pt x="2958" y="726"/>
                    <a:pt x="3153" y="643"/>
                  </a:cubicBezTo>
                  <a:cubicBezTo>
                    <a:pt x="3320" y="587"/>
                    <a:pt x="5022" y="29"/>
                    <a:pt x="5022"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flipH="1">
              <a:off x="2048972" y="2711373"/>
              <a:ext cx="572815" cy="841972"/>
            </a:xfrm>
            <a:custGeom>
              <a:avLst/>
              <a:gdLst/>
              <a:ahLst/>
              <a:cxnLst/>
              <a:rect l="l" t="t" r="r" b="b"/>
              <a:pathLst>
                <a:path w="7953" h="11690" extrusionOk="0">
                  <a:moveTo>
                    <a:pt x="2958" y="0"/>
                  </a:moveTo>
                  <a:lnTo>
                    <a:pt x="2847" y="28"/>
                  </a:lnTo>
                  <a:cubicBezTo>
                    <a:pt x="2847" y="28"/>
                    <a:pt x="3265" y="558"/>
                    <a:pt x="2679" y="893"/>
                  </a:cubicBezTo>
                  <a:cubicBezTo>
                    <a:pt x="2093" y="1200"/>
                    <a:pt x="3126" y="921"/>
                    <a:pt x="3126" y="921"/>
                  </a:cubicBezTo>
                  <a:lnTo>
                    <a:pt x="2791" y="1144"/>
                  </a:lnTo>
                  <a:cubicBezTo>
                    <a:pt x="2791" y="1144"/>
                    <a:pt x="3544" y="865"/>
                    <a:pt x="4214" y="1479"/>
                  </a:cubicBezTo>
                  <a:cubicBezTo>
                    <a:pt x="4772" y="2009"/>
                    <a:pt x="5218" y="1981"/>
                    <a:pt x="4660" y="1897"/>
                  </a:cubicBezTo>
                  <a:cubicBezTo>
                    <a:pt x="4660" y="1897"/>
                    <a:pt x="4995" y="2176"/>
                    <a:pt x="4493" y="2455"/>
                  </a:cubicBezTo>
                  <a:cubicBezTo>
                    <a:pt x="3990" y="2762"/>
                    <a:pt x="4632" y="2706"/>
                    <a:pt x="4632" y="2706"/>
                  </a:cubicBezTo>
                  <a:cubicBezTo>
                    <a:pt x="4632" y="2706"/>
                    <a:pt x="5190" y="2483"/>
                    <a:pt x="5776" y="2958"/>
                  </a:cubicBezTo>
                  <a:cubicBezTo>
                    <a:pt x="6390" y="3404"/>
                    <a:pt x="6446" y="3962"/>
                    <a:pt x="5776" y="4241"/>
                  </a:cubicBezTo>
                  <a:cubicBezTo>
                    <a:pt x="5106" y="4520"/>
                    <a:pt x="4939" y="4799"/>
                    <a:pt x="4939" y="4799"/>
                  </a:cubicBezTo>
                  <a:cubicBezTo>
                    <a:pt x="4939" y="4799"/>
                    <a:pt x="5636" y="4631"/>
                    <a:pt x="5888" y="4855"/>
                  </a:cubicBezTo>
                  <a:cubicBezTo>
                    <a:pt x="6083" y="5106"/>
                    <a:pt x="5162" y="6194"/>
                    <a:pt x="3935" y="6612"/>
                  </a:cubicBezTo>
                  <a:lnTo>
                    <a:pt x="3600" y="7031"/>
                  </a:lnTo>
                  <a:cubicBezTo>
                    <a:pt x="3600" y="7031"/>
                    <a:pt x="3823" y="6919"/>
                    <a:pt x="3935" y="7031"/>
                  </a:cubicBezTo>
                  <a:cubicBezTo>
                    <a:pt x="4046" y="7142"/>
                    <a:pt x="3823" y="7310"/>
                    <a:pt x="3823" y="7310"/>
                  </a:cubicBezTo>
                  <a:lnTo>
                    <a:pt x="3488" y="7979"/>
                  </a:lnTo>
                  <a:cubicBezTo>
                    <a:pt x="3488" y="7979"/>
                    <a:pt x="3963" y="7700"/>
                    <a:pt x="4158" y="7896"/>
                  </a:cubicBezTo>
                  <a:cubicBezTo>
                    <a:pt x="4325" y="8119"/>
                    <a:pt x="4186" y="9235"/>
                    <a:pt x="2930" y="9542"/>
                  </a:cubicBezTo>
                  <a:lnTo>
                    <a:pt x="2121" y="9821"/>
                  </a:lnTo>
                  <a:cubicBezTo>
                    <a:pt x="2121" y="9821"/>
                    <a:pt x="2791" y="9932"/>
                    <a:pt x="2819" y="10239"/>
                  </a:cubicBezTo>
                  <a:cubicBezTo>
                    <a:pt x="2847" y="10546"/>
                    <a:pt x="2344" y="10379"/>
                    <a:pt x="2344" y="10379"/>
                  </a:cubicBezTo>
                  <a:lnTo>
                    <a:pt x="1842" y="10518"/>
                  </a:lnTo>
                  <a:cubicBezTo>
                    <a:pt x="1842" y="10518"/>
                    <a:pt x="2233" y="10658"/>
                    <a:pt x="2093" y="10965"/>
                  </a:cubicBezTo>
                  <a:cubicBezTo>
                    <a:pt x="1954" y="11271"/>
                    <a:pt x="1312" y="11495"/>
                    <a:pt x="726" y="11495"/>
                  </a:cubicBezTo>
                  <a:cubicBezTo>
                    <a:pt x="140" y="11495"/>
                    <a:pt x="1" y="11327"/>
                    <a:pt x="1" y="11327"/>
                  </a:cubicBezTo>
                  <a:lnTo>
                    <a:pt x="252" y="11634"/>
                  </a:lnTo>
                  <a:cubicBezTo>
                    <a:pt x="252" y="11634"/>
                    <a:pt x="447" y="11662"/>
                    <a:pt x="587" y="11690"/>
                  </a:cubicBezTo>
                  <a:cubicBezTo>
                    <a:pt x="726" y="11690"/>
                    <a:pt x="2344" y="11355"/>
                    <a:pt x="2540" y="11216"/>
                  </a:cubicBezTo>
                  <a:cubicBezTo>
                    <a:pt x="2735" y="11076"/>
                    <a:pt x="3098" y="10713"/>
                    <a:pt x="3098" y="10713"/>
                  </a:cubicBezTo>
                  <a:cubicBezTo>
                    <a:pt x="3098" y="10713"/>
                    <a:pt x="3405" y="10156"/>
                    <a:pt x="3405" y="10128"/>
                  </a:cubicBezTo>
                  <a:cubicBezTo>
                    <a:pt x="3405" y="10100"/>
                    <a:pt x="3656" y="9374"/>
                    <a:pt x="3656" y="9374"/>
                  </a:cubicBezTo>
                  <a:lnTo>
                    <a:pt x="4353" y="8761"/>
                  </a:lnTo>
                  <a:lnTo>
                    <a:pt x="4604" y="7449"/>
                  </a:lnTo>
                  <a:lnTo>
                    <a:pt x="4772" y="6501"/>
                  </a:lnTo>
                  <a:lnTo>
                    <a:pt x="5553" y="5692"/>
                  </a:lnTo>
                  <a:cubicBezTo>
                    <a:pt x="5553" y="5692"/>
                    <a:pt x="6390" y="5106"/>
                    <a:pt x="6836" y="4380"/>
                  </a:cubicBezTo>
                  <a:cubicBezTo>
                    <a:pt x="7283" y="3683"/>
                    <a:pt x="7171" y="3460"/>
                    <a:pt x="7171" y="3460"/>
                  </a:cubicBezTo>
                  <a:cubicBezTo>
                    <a:pt x="7171" y="3460"/>
                    <a:pt x="7534" y="3404"/>
                    <a:pt x="7729" y="3041"/>
                  </a:cubicBezTo>
                  <a:cubicBezTo>
                    <a:pt x="7924" y="2706"/>
                    <a:pt x="7952" y="2455"/>
                    <a:pt x="7924" y="2400"/>
                  </a:cubicBezTo>
                  <a:cubicBezTo>
                    <a:pt x="7868" y="2316"/>
                    <a:pt x="7645" y="2176"/>
                    <a:pt x="7506" y="2121"/>
                  </a:cubicBezTo>
                  <a:cubicBezTo>
                    <a:pt x="7366" y="2037"/>
                    <a:pt x="7115" y="2009"/>
                    <a:pt x="7115" y="2009"/>
                  </a:cubicBezTo>
                  <a:cubicBezTo>
                    <a:pt x="7115" y="2009"/>
                    <a:pt x="7506" y="2316"/>
                    <a:pt x="7422" y="2595"/>
                  </a:cubicBezTo>
                  <a:cubicBezTo>
                    <a:pt x="7366" y="2874"/>
                    <a:pt x="6752" y="3041"/>
                    <a:pt x="6027" y="2706"/>
                  </a:cubicBezTo>
                  <a:cubicBezTo>
                    <a:pt x="5413" y="2372"/>
                    <a:pt x="4297" y="1563"/>
                    <a:pt x="29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flipH="1">
              <a:off x="2378556" y="4178256"/>
              <a:ext cx="138720" cy="56324"/>
            </a:xfrm>
            <a:custGeom>
              <a:avLst/>
              <a:gdLst/>
              <a:ahLst/>
              <a:cxnLst/>
              <a:rect l="l" t="t" r="r" b="b"/>
              <a:pathLst>
                <a:path w="1926" h="782" extrusionOk="0">
                  <a:moveTo>
                    <a:pt x="1619" y="503"/>
                  </a:moveTo>
                  <a:lnTo>
                    <a:pt x="1814" y="419"/>
                  </a:lnTo>
                  <a:cubicBezTo>
                    <a:pt x="1814" y="419"/>
                    <a:pt x="1647" y="363"/>
                    <a:pt x="1619" y="280"/>
                  </a:cubicBezTo>
                  <a:cubicBezTo>
                    <a:pt x="1591" y="168"/>
                    <a:pt x="1926" y="196"/>
                    <a:pt x="1926" y="196"/>
                  </a:cubicBezTo>
                  <a:cubicBezTo>
                    <a:pt x="1926" y="196"/>
                    <a:pt x="1172" y="1"/>
                    <a:pt x="921" y="1"/>
                  </a:cubicBezTo>
                  <a:lnTo>
                    <a:pt x="335" y="1"/>
                  </a:lnTo>
                  <a:lnTo>
                    <a:pt x="168" y="1"/>
                  </a:lnTo>
                  <a:cubicBezTo>
                    <a:pt x="168" y="1"/>
                    <a:pt x="84" y="112"/>
                    <a:pt x="29" y="196"/>
                  </a:cubicBezTo>
                  <a:cubicBezTo>
                    <a:pt x="29" y="280"/>
                    <a:pt x="1" y="586"/>
                    <a:pt x="1" y="642"/>
                  </a:cubicBezTo>
                  <a:cubicBezTo>
                    <a:pt x="1" y="726"/>
                    <a:pt x="29" y="782"/>
                    <a:pt x="29" y="782"/>
                  </a:cubicBezTo>
                  <a:cubicBezTo>
                    <a:pt x="29" y="782"/>
                    <a:pt x="140" y="224"/>
                    <a:pt x="810" y="419"/>
                  </a:cubicBezTo>
                  <a:cubicBezTo>
                    <a:pt x="1535" y="698"/>
                    <a:pt x="1619" y="503"/>
                    <a:pt x="1619" y="5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flipH="1">
              <a:off x="2125386" y="4057684"/>
              <a:ext cx="237178" cy="293430"/>
            </a:xfrm>
            <a:custGeom>
              <a:avLst/>
              <a:gdLst/>
              <a:ahLst/>
              <a:cxnLst/>
              <a:rect l="l" t="t" r="r" b="b"/>
              <a:pathLst>
                <a:path w="3293" h="4074" extrusionOk="0">
                  <a:moveTo>
                    <a:pt x="280" y="1591"/>
                  </a:moveTo>
                  <a:cubicBezTo>
                    <a:pt x="280" y="1591"/>
                    <a:pt x="1619" y="1117"/>
                    <a:pt x="1814" y="838"/>
                  </a:cubicBezTo>
                  <a:cubicBezTo>
                    <a:pt x="1954" y="559"/>
                    <a:pt x="2149" y="1"/>
                    <a:pt x="2149" y="1"/>
                  </a:cubicBezTo>
                  <a:cubicBezTo>
                    <a:pt x="2149" y="1"/>
                    <a:pt x="2456" y="419"/>
                    <a:pt x="2512" y="559"/>
                  </a:cubicBezTo>
                  <a:cubicBezTo>
                    <a:pt x="2512" y="698"/>
                    <a:pt x="2456" y="1033"/>
                    <a:pt x="2456" y="1144"/>
                  </a:cubicBezTo>
                  <a:cubicBezTo>
                    <a:pt x="2512" y="1256"/>
                    <a:pt x="2651" y="1451"/>
                    <a:pt x="2735" y="1619"/>
                  </a:cubicBezTo>
                  <a:cubicBezTo>
                    <a:pt x="2847" y="1814"/>
                    <a:pt x="3070" y="2316"/>
                    <a:pt x="3070" y="2316"/>
                  </a:cubicBezTo>
                  <a:cubicBezTo>
                    <a:pt x="3070" y="2316"/>
                    <a:pt x="3293" y="2846"/>
                    <a:pt x="3098" y="3376"/>
                  </a:cubicBezTo>
                  <a:cubicBezTo>
                    <a:pt x="2874" y="3906"/>
                    <a:pt x="2428" y="4074"/>
                    <a:pt x="2428" y="4074"/>
                  </a:cubicBezTo>
                  <a:cubicBezTo>
                    <a:pt x="2428" y="4074"/>
                    <a:pt x="2847" y="3628"/>
                    <a:pt x="2791" y="3349"/>
                  </a:cubicBezTo>
                  <a:cubicBezTo>
                    <a:pt x="2707" y="3097"/>
                    <a:pt x="2595" y="3265"/>
                    <a:pt x="2595" y="3265"/>
                  </a:cubicBezTo>
                  <a:lnTo>
                    <a:pt x="1926" y="3795"/>
                  </a:lnTo>
                  <a:cubicBezTo>
                    <a:pt x="1926" y="3795"/>
                    <a:pt x="2372" y="3237"/>
                    <a:pt x="2372" y="2791"/>
                  </a:cubicBezTo>
                  <a:cubicBezTo>
                    <a:pt x="2372" y="2288"/>
                    <a:pt x="1842" y="2316"/>
                    <a:pt x="1563" y="2512"/>
                  </a:cubicBezTo>
                  <a:cubicBezTo>
                    <a:pt x="1284" y="2679"/>
                    <a:pt x="1061" y="2512"/>
                    <a:pt x="1061" y="2512"/>
                  </a:cubicBezTo>
                  <a:cubicBezTo>
                    <a:pt x="1061" y="2512"/>
                    <a:pt x="1563" y="2233"/>
                    <a:pt x="1563" y="1954"/>
                  </a:cubicBezTo>
                  <a:cubicBezTo>
                    <a:pt x="1563" y="1675"/>
                    <a:pt x="1145" y="1814"/>
                    <a:pt x="1145" y="1814"/>
                  </a:cubicBezTo>
                  <a:cubicBezTo>
                    <a:pt x="1145" y="1814"/>
                    <a:pt x="1" y="1786"/>
                    <a:pt x="280" y="15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flipH="1">
              <a:off x="981969" y="4089880"/>
              <a:ext cx="201022" cy="178910"/>
            </a:xfrm>
            <a:custGeom>
              <a:avLst/>
              <a:gdLst/>
              <a:ahLst/>
              <a:cxnLst/>
              <a:rect l="l" t="t" r="r" b="b"/>
              <a:pathLst>
                <a:path w="2791" h="2484" extrusionOk="0">
                  <a:moveTo>
                    <a:pt x="307" y="976"/>
                  </a:moveTo>
                  <a:lnTo>
                    <a:pt x="1" y="1311"/>
                  </a:lnTo>
                  <a:cubicBezTo>
                    <a:pt x="1" y="1311"/>
                    <a:pt x="280" y="1172"/>
                    <a:pt x="586" y="976"/>
                  </a:cubicBezTo>
                  <a:cubicBezTo>
                    <a:pt x="949" y="753"/>
                    <a:pt x="1117" y="1255"/>
                    <a:pt x="670" y="1534"/>
                  </a:cubicBezTo>
                  <a:cubicBezTo>
                    <a:pt x="224" y="1813"/>
                    <a:pt x="670" y="1813"/>
                    <a:pt x="670" y="1813"/>
                  </a:cubicBezTo>
                  <a:cubicBezTo>
                    <a:pt x="670" y="1813"/>
                    <a:pt x="838" y="1730"/>
                    <a:pt x="726" y="1869"/>
                  </a:cubicBezTo>
                  <a:cubicBezTo>
                    <a:pt x="586" y="2009"/>
                    <a:pt x="1061" y="2009"/>
                    <a:pt x="1061" y="2009"/>
                  </a:cubicBezTo>
                  <a:cubicBezTo>
                    <a:pt x="1061" y="2009"/>
                    <a:pt x="1702" y="1367"/>
                    <a:pt x="1758" y="1925"/>
                  </a:cubicBezTo>
                  <a:cubicBezTo>
                    <a:pt x="1786" y="2483"/>
                    <a:pt x="2037" y="1841"/>
                    <a:pt x="2037" y="1841"/>
                  </a:cubicBezTo>
                  <a:cubicBezTo>
                    <a:pt x="2037" y="1841"/>
                    <a:pt x="2093" y="1813"/>
                    <a:pt x="2093" y="2009"/>
                  </a:cubicBezTo>
                  <a:cubicBezTo>
                    <a:pt x="2093" y="2232"/>
                    <a:pt x="2344" y="2288"/>
                    <a:pt x="2344" y="2288"/>
                  </a:cubicBezTo>
                  <a:cubicBezTo>
                    <a:pt x="2344" y="2288"/>
                    <a:pt x="2344" y="2092"/>
                    <a:pt x="2400" y="2065"/>
                  </a:cubicBezTo>
                  <a:cubicBezTo>
                    <a:pt x="2484" y="2009"/>
                    <a:pt x="2511" y="2148"/>
                    <a:pt x="2511" y="2260"/>
                  </a:cubicBezTo>
                  <a:cubicBezTo>
                    <a:pt x="2511" y="2371"/>
                    <a:pt x="2651" y="2260"/>
                    <a:pt x="2651" y="2260"/>
                  </a:cubicBezTo>
                  <a:cubicBezTo>
                    <a:pt x="2651" y="2260"/>
                    <a:pt x="2790" y="1869"/>
                    <a:pt x="2539" y="1451"/>
                  </a:cubicBezTo>
                  <a:cubicBezTo>
                    <a:pt x="2316" y="1032"/>
                    <a:pt x="2093" y="949"/>
                    <a:pt x="1926" y="865"/>
                  </a:cubicBezTo>
                  <a:cubicBezTo>
                    <a:pt x="1758" y="809"/>
                    <a:pt x="1619" y="446"/>
                    <a:pt x="1619" y="446"/>
                  </a:cubicBezTo>
                  <a:lnTo>
                    <a:pt x="1423" y="28"/>
                  </a:lnTo>
                  <a:cubicBezTo>
                    <a:pt x="1423" y="0"/>
                    <a:pt x="949" y="530"/>
                    <a:pt x="307" y="9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flipH="1">
              <a:off x="2225860" y="3273968"/>
              <a:ext cx="84413" cy="124675"/>
            </a:xfrm>
            <a:custGeom>
              <a:avLst/>
              <a:gdLst/>
              <a:ahLst/>
              <a:cxnLst/>
              <a:rect l="l" t="t" r="r" b="b"/>
              <a:pathLst>
                <a:path w="1172" h="1731" extrusionOk="0">
                  <a:moveTo>
                    <a:pt x="1144" y="559"/>
                  </a:moveTo>
                  <a:lnTo>
                    <a:pt x="1172" y="754"/>
                  </a:lnTo>
                  <a:cubicBezTo>
                    <a:pt x="1172" y="754"/>
                    <a:pt x="865" y="503"/>
                    <a:pt x="614" y="698"/>
                  </a:cubicBezTo>
                  <a:cubicBezTo>
                    <a:pt x="335" y="838"/>
                    <a:pt x="419" y="1256"/>
                    <a:pt x="614" y="1480"/>
                  </a:cubicBezTo>
                  <a:cubicBezTo>
                    <a:pt x="837" y="1731"/>
                    <a:pt x="0" y="1173"/>
                    <a:pt x="28" y="1117"/>
                  </a:cubicBezTo>
                  <a:cubicBezTo>
                    <a:pt x="28" y="1033"/>
                    <a:pt x="419" y="1"/>
                    <a:pt x="4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flipH="1">
              <a:off x="2798541" y="3119256"/>
              <a:ext cx="110558" cy="116608"/>
            </a:xfrm>
            <a:custGeom>
              <a:avLst/>
              <a:gdLst/>
              <a:ahLst/>
              <a:cxnLst/>
              <a:rect l="l" t="t" r="r" b="b"/>
              <a:pathLst>
                <a:path w="1535" h="1619" extrusionOk="0">
                  <a:moveTo>
                    <a:pt x="1312" y="196"/>
                  </a:moveTo>
                  <a:cubicBezTo>
                    <a:pt x="1256" y="196"/>
                    <a:pt x="670" y="1"/>
                    <a:pt x="670" y="1"/>
                  </a:cubicBezTo>
                  <a:cubicBezTo>
                    <a:pt x="670" y="1"/>
                    <a:pt x="1088" y="252"/>
                    <a:pt x="1033" y="642"/>
                  </a:cubicBezTo>
                  <a:cubicBezTo>
                    <a:pt x="949" y="1033"/>
                    <a:pt x="419" y="949"/>
                    <a:pt x="223" y="810"/>
                  </a:cubicBezTo>
                  <a:cubicBezTo>
                    <a:pt x="0" y="670"/>
                    <a:pt x="363" y="1089"/>
                    <a:pt x="614" y="1200"/>
                  </a:cubicBezTo>
                  <a:cubicBezTo>
                    <a:pt x="837" y="1312"/>
                    <a:pt x="1535" y="1619"/>
                    <a:pt x="1535" y="1619"/>
                  </a:cubicBezTo>
                  <a:cubicBezTo>
                    <a:pt x="1535" y="1619"/>
                    <a:pt x="1395" y="475"/>
                    <a:pt x="1312"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flipH="1">
              <a:off x="2710092" y="3778367"/>
              <a:ext cx="92552" cy="84485"/>
            </a:xfrm>
            <a:custGeom>
              <a:avLst/>
              <a:gdLst/>
              <a:ahLst/>
              <a:cxnLst/>
              <a:rect l="l" t="t" r="r" b="b"/>
              <a:pathLst>
                <a:path w="1285" h="1173" extrusionOk="0">
                  <a:moveTo>
                    <a:pt x="475" y="1"/>
                  </a:moveTo>
                  <a:lnTo>
                    <a:pt x="1" y="335"/>
                  </a:lnTo>
                  <a:cubicBezTo>
                    <a:pt x="1" y="335"/>
                    <a:pt x="531" y="168"/>
                    <a:pt x="698" y="447"/>
                  </a:cubicBezTo>
                  <a:cubicBezTo>
                    <a:pt x="894" y="754"/>
                    <a:pt x="419" y="1172"/>
                    <a:pt x="419" y="1172"/>
                  </a:cubicBezTo>
                  <a:cubicBezTo>
                    <a:pt x="419" y="1172"/>
                    <a:pt x="1173" y="977"/>
                    <a:pt x="1256" y="977"/>
                  </a:cubicBezTo>
                  <a:cubicBezTo>
                    <a:pt x="1284" y="977"/>
                    <a:pt x="866" y="196"/>
                    <a:pt x="4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flipH="1">
              <a:off x="951861" y="4065751"/>
              <a:ext cx="118625" cy="124603"/>
            </a:xfrm>
            <a:custGeom>
              <a:avLst/>
              <a:gdLst/>
              <a:ahLst/>
              <a:cxnLst/>
              <a:rect l="l" t="t" r="r" b="b"/>
              <a:pathLst>
                <a:path w="1647" h="1730" extrusionOk="0">
                  <a:moveTo>
                    <a:pt x="85" y="921"/>
                  </a:moveTo>
                  <a:lnTo>
                    <a:pt x="838" y="0"/>
                  </a:lnTo>
                  <a:cubicBezTo>
                    <a:pt x="838" y="0"/>
                    <a:pt x="559" y="586"/>
                    <a:pt x="754" y="809"/>
                  </a:cubicBezTo>
                  <a:cubicBezTo>
                    <a:pt x="949" y="1060"/>
                    <a:pt x="1312" y="977"/>
                    <a:pt x="1480" y="781"/>
                  </a:cubicBezTo>
                  <a:cubicBezTo>
                    <a:pt x="1647" y="558"/>
                    <a:pt x="1228" y="1395"/>
                    <a:pt x="977" y="1590"/>
                  </a:cubicBezTo>
                  <a:cubicBezTo>
                    <a:pt x="782" y="1730"/>
                    <a:pt x="1" y="1311"/>
                    <a:pt x="85" y="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flipH="1">
              <a:off x="1767707" y="400487"/>
              <a:ext cx="438128" cy="150748"/>
            </a:xfrm>
            <a:custGeom>
              <a:avLst/>
              <a:gdLst/>
              <a:ahLst/>
              <a:cxnLst/>
              <a:rect l="l" t="t" r="r" b="b"/>
              <a:pathLst>
                <a:path w="6083" h="2093" extrusionOk="0">
                  <a:moveTo>
                    <a:pt x="336" y="1981"/>
                  </a:moveTo>
                  <a:lnTo>
                    <a:pt x="1" y="1953"/>
                  </a:lnTo>
                  <a:cubicBezTo>
                    <a:pt x="1" y="1953"/>
                    <a:pt x="810" y="754"/>
                    <a:pt x="2093" y="502"/>
                  </a:cubicBezTo>
                  <a:cubicBezTo>
                    <a:pt x="3405" y="279"/>
                    <a:pt x="4549" y="586"/>
                    <a:pt x="4549" y="586"/>
                  </a:cubicBezTo>
                  <a:lnTo>
                    <a:pt x="6055" y="1312"/>
                  </a:lnTo>
                  <a:lnTo>
                    <a:pt x="6083" y="1451"/>
                  </a:lnTo>
                  <a:cubicBezTo>
                    <a:pt x="6083" y="1451"/>
                    <a:pt x="3739" y="0"/>
                    <a:pt x="3433" y="2037"/>
                  </a:cubicBezTo>
                  <a:lnTo>
                    <a:pt x="3154" y="2093"/>
                  </a:lnTo>
                  <a:cubicBezTo>
                    <a:pt x="3154" y="2037"/>
                    <a:pt x="1591" y="1674"/>
                    <a:pt x="336" y="19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flipH="1">
              <a:off x="1574742" y="1917645"/>
              <a:ext cx="12172" cy="8067"/>
            </a:xfrm>
            <a:custGeom>
              <a:avLst/>
              <a:gdLst/>
              <a:ahLst/>
              <a:cxnLst/>
              <a:rect l="l" t="t" r="r" b="b"/>
              <a:pathLst>
                <a:path w="169" h="112" extrusionOk="0">
                  <a:moveTo>
                    <a:pt x="1" y="56"/>
                  </a:moveTo>
                  <a:lnTo>
                    <a:pt x="29" y="112"/>
                  </a:lnTo>
                  <a:lnTo>
                    <a:pt x="168" y="112"/>
                  </a:lnTo>
                  <a:lnTo>
                    <a:pt x="168" y="56"/>
                  </a:lnTo>
                  <a:cubicBezTo>
                    <a:pt x="112" y="0"/>
                    <a:pt x="57"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flipH="1">
              <a:off x="1614932" y="778264"/>
              <a:ext cx="12172" cy="12100"/>
            </a:xfrm>
            <a:custGeom>
              <a:avLst/>
              <a:gdLst/>
              <a:ahLst/>
              <a:cxnLst/>
              <a:rect l="l" t="t" r="r" b="b"/>
              <a:pathLst>
                <a:path w="169" h="168" extrusionOk="0">
                  <a:moveTo>
                    <a:pt x="29" y="168"/>
                  </a:moveTo>
                  <a:cubicBezTo>
                    <a:pt x="140" y="168"/>
                    <a:pt x="168" y="168"/>
                    <a:pt x="140" y="84"/>
                  </a:cubicBezTo>
                  <a:cubicBezTo>
                    <a:pt x="1" y="0"/>
                    <a:pt x="1" y="84"/>
                    <a:pt x="29"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flipH="1">
              <a:off x="2810567" y="3655779"/>
              <a:ext cx="12172" cy="10156"/>
            </a:xfrm>
            <a:custGeom>
              <a:avLst/>
              <a:gdLst/>
              <a:ahLst/>
              <a:cxnLst/>
              <a:rect l="l" t="t" r="r" b="b"/>
              <a:pathLst>
                <a:path w="169" h="141" extrusionOk="0">
                  <a:moveTo>
                    <a:pt x="1" y="1"/>
                  </a:moveTo>
                  <a:cubicBezTo>
                    <a:pt x="1" y="85"/>
                    <a:pt x="1" y="85"/>
                    <a:pt x="57" y="140"/>
                  </a:cubicBezTo>
                  <a:cubicBezTo>
                    <a:pt x="140" y="85"/>
                    <a:pt x="168" y="57"/>
                    <a:pt x="1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flipH="1">
              <a:off x="1172837" y="4712762"/>
              <a:ext cx="72457" cy="12172"/>
            </a:xfrm>
            <a:custGeom>
              <a:avLst/>
              <a:gdLst/>
              <a:ahLst/>
              <a:cxnLst/>
              <a:rect l="l" t="t" r="r" b="b"/>
              <a:pathLst>
                <a:path w="1006" h="169" extrusionOk="0">
                  <a:moveTo>
                    <a:pt x="280" y="168"/>
                  </a:moveTo>
                  <a:lnTo>
                    <a:pt x="670" y="168"/>
                  </a:lnTo>
                  <a:cubicBezTo>
                    <a:pt x="754" y="112"/>
                    <a:pt x="977" y="168"/>
                    <a:pt x="1005" y="29"/>
                  </a:cubicBezTo>
                  <a:cubicBezTo>
                    <a:pt x="866" y="1"/>
                    <a:pt x="614" y="29"/>
                    <a:pt x="475" y="29"/>
                  </a:cubicBezTo>
                  <a:cubicBezTo>
                    <a:pt x="168" y="29"/>
                    <a:pt x="308" y="29"/>
                    <a:pt x="112" y="1"/>
                  </a:cubicBezTo>
                  <a:lnTo>
                    <a:pt x="29" y="1"/>
                  </a:lnTo>
                  <a:lnTo>
                    <a:pt x="1" y="1"/>
                  </a:lnTo>
                  <a:cubicBezTo>
                    <a:pt x="1" y="168"/>
                    <a:pt x="168" y="140"/>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flipH="1">
              <a:off x="2047018" y="2472246"/>
              <a:ext cx="22112" cy="12100"/>
            </a:xfrm>
            <a:custGeom>
              <a:avLst/>
              <a:gdLst/>
              <a:ahLst/>
              <a:cxnLst/>
              <a:rect l="l" t="t" r="r" b="b"/>
              <a:pathLst>
                <a:path w="307" h="168" extrusionOk="0">
                  <a:moveTo>
                    <a:pt x="0" y="56"/>
                  </a:moveTo>
                  <a:cubicBezTo>
                    <a:pt x="0" y="168"/>
                    <a:pt x="0" y="168"/>
                    <a:pt x="140" y="168"/>
                  </a:cubicBezTo>
                  <a:cubicBezTo>
                    <a:pt x="251" y="168"/>
                    <a:pt x="251" y="168"/>
                    <a:pt x="307" y="112"/>
                  </a:cubicBezTo>
                  <a:cubicBezTo>
                    <a:pt x="279" y="0"/>
                    <a:pt x="56" y="28"/>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flipH="1">
              <a:off x="1514456" y="3396557"/>
              <a:ext cx="20167" cy="10156"/>
            </a:xfrm>
            <a:custGeom>
              <a:avLst/>
              <a:gdLst/>
              <a:ahLst/>
              <a:cxnLst/>
              <a:rect l="l" t="t" r="r" b="b"/>
              <a:pathLst>
                <a:path w="280" h="141" extrusionOk="0">
                  <a:moveTo>
                    <a:pt x="0" y="57"/>
                  </a:moveTo>
                  <a:cubicBezTo>
                    <a:pt x="28" y="140"/>
                    <a:pt x="84" y="140"/>
                    <a:pt x="223" y="140"/>
                  </a:cubicBezTo>
                  <a:lnTo>
                    <a:pt x="279" y="112"/>
                  </a:lnTo>
                  <a:lnTo>
                    <a:pt x="279" y="29"/>
                  </a:lnTo>
                  <a:cubicBezTo>
                    <a:pt x="223" y="1"/>
                    <a:pt x="84" y="1"/>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flipH="1">
              <a:off x="1261284" y="2866085"/>
              <a:ext cx="14117" cy="20167"/>
            </a:xfrm>
            <a:custGeom>
              <a:avLst/>
              <a:gdLst/>
              <a:ahLst/>
              <a:cxnLst/>
              <a:rect l="l" t="t" r="r" b="b"/>
              <a:pathLst>
                <a:path w="196" h="280" extrusionOk="0">
                  <a:moveTo>
                    <a:pt x="168" y="252"/>
                  </a:moveTo>
                  <a:cubicBezTo>
                    <a:pt x="196" y="140"/>
                    <a:pt x="112" y="0"/>
                    <a:pt x="0" y="0"/>
                  </a:cubicBezTo>
                  <a:cubicBezTo>
                    <a:pt x="0" y="112"/>
                    <a:pt x="56" y="279"/>
                    <a:pt x="16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flipH="1">
              <a:off x="1444158" y="1296708"/>
              <a:ext cx="14117" cy="18150"/>
            </a:xfrm>
            <a:custGeom>
              <a:avLst/>
              <a:gdLst/>
              <a:ahLst/>
              <a:cxnLst/>
              <a:rect l="l" t="t" r="r" b="b"/>
              <a:pathLst>
                <a:path w="196" h="252" extrusionOk="0">
                  <a:moveTo>
                    <a:pt x="84" y="251"/>
                  </a:moveTo>
                  <a:cubicBezTo>
                    <a:pt x="196" y="196"/>
                    <a:pt x="196" y="0"/>
                    <a:pt x="140" y="0"/>
                  </a:cubicBezTo>
                  <a:cubicBezTo>
                    <a:pt x="28" y="0"/>
                    <a:pt x="0" y="168"/>
                    <a:pt x="84"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flipH="1">
              <a:off x="1677235" y="2470229"/>
              <a:ext cx="22184" cy="14117"/>
            </a:xfrm>
            <a:custGeom>
              <a:avLst/>
              <a:gdLst/>
              <a:ahLst/>
              <a:cxnLst/>
              <a:rect l="l" t="t" r="r" b="b"/>
              <a:pathLst>
                <a:path w="308" h="196" extrusionOk="0">
                  <a:moveTo>
                    <a:pt x="1" y="84"/>
                  </a:moveTo>
                  <a:cubicBezTo>
                    <a:pt x="28" y="168"/>
                    <a:pt x="1" y="168"/>
                    <a:pt x="84" y="196"/>
                  </a:cubicBezTo>
                  <a:cubicBezTo>
                    <a:pt x="307" y="196"/>
                    <a:pt x="224"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flipH="1">
              <a:off x="1265317" y="1415263"/>
              <a:ext cx="20167" cy="12100"/>
            </a:xfrm>
            <a:custGeom>
              <a:avLst/>
              <a:gdLst/>
              <a:ahLst/>
              <a:cxnLst/>
              <a:rect l="l" t="t" r="r" b="b"/>
              <a:pathLst>
                <a:path w="280" h="168" extrusionOk="0">
                  <a:moveTo>
                    <a:pt x="1" y="168"/>
                  </a:moveTo>
                  <a:cubicBezTo>
                    <a:pt x="112" y="168"/>
                    <a:pt x="280" y="84"/>
                    <a:pt x="196" y="28"/>
                  </a:cubicBezTo>
                  <a:cubicBezTo>
                    <a:pt x="140" y="0"/>
                    <a:pt x="1" y="56"/>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flipH="1">
              <a:off x="1104555" y="4027577"/>
              <a:ext cx="12100" cy="20167"/>
            </a:xfrm>
            <a:custGeom>
              <a:avLst/>
              <a:gdLst/>
              <a:ahLst/>
              <a:cxnLst/>
              <a:rect l="l" t="t" r="r" b="b"/>
              <a:pathLst>
                <a:path w="168" h="280" extrusionOk="0">
                  <a:moveTo>
                    <a:pt x="56" y="56"/>
                  </a:moveTo>
                  <a:cubicBezTo>
                    <a:pt x="0" y="84"/>
                    <a:pt x="0" y="112"/>
                    <a:pt x="0" y="168"/>
                  </a:cubicBezTo>
                  <a:cubicBezTo>
                    <a:pt x="0" y="223"/>
                    <a:pt x="28" y="279"/>
                    <a:pt x="56" y="223"/>
                  </a:cubicBezTo>
                  <a:cubicBezTo>
                    <a:pt x="140" y="223"/>
                    <a:pt x="168" y="0"/>
                    <a:pt x="56"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flipH="1">
              <a:off x="2571440" y="1421313"/>
              <a:ext cx="10156" cy="18150"/>
            </a:xfrm>
            <a:custGeom>
              <a:avLst/>
              <a:gdLst/>
              <a:ahLst/>
              <a:cxnLst/>
              <a:rect l="l" t="t" r="r" b="b"/>
              <a:pathLst>
                <a:path w="141" h="252" extrusionOk="0">
                  <a:moveTo>
                    <a:pt x="57" y="0"/>
                  </a:moveTo>
                  <a:cubicBezTo>
                    <a:pt x="29" y="84"/>
                    <a:pt x="1" y="251"/>
                    <a:pt x="85" y="223"/>
                  </a:cubicBezTo>
                  <a:cubicBezTo>
                    <a:pt x="140" y="195"/>
                    <a:pt x="140" y="140"/>
                    <a:pt x="140" y="84"/>
                  </a:cubicBezTo>
                  <a:cubicBezTo>
                    <a:pt x="140" y="0"/>
                    <a:pt x="140" y="56"/>
                    <a:pt x="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flipH="1">
              <a:off x="1594837" y="1789006"/>
              <a:ext cx="20167" cy="12100"/>
            </a:xfrm>
            <a:custGeom>
              <a:avLst/>
              <a:gdLst/>
              <a:ahLst/>
              <a:cxnLst/>
              <a:rect l="l" t="t" r="r" b="b"/>
              <a:pathLst>
                <a:path w="280" h="168" extrusionOk="0">
                  <a:moveTo>
                    <a:pt x="84" y="168"/>
                  </a:moveTo>
                  <a:cubicBezTo>
                    <a:pt x="168" y="168"/>
                    <a:pt x="279" y="28"/>
                    <a:pt x="168" y="1"/>
                  </a:cubicBezTo>
                  <a:cubicBezTo>
                    <a:pt x="140" y="1"/>
                    <a:pt x="84" y="28"/>
                    <a:pt x="84" y="28"/>
                  </a:cubicBezTo>
                  <a:cubicBezTo>
                    <a:pt x="0" y="140"/>
                    <a:pt x="28" y="140"/>
                    <a:pt x="84"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flipH="1">
              <a:off x="1831947" y="2271293"/>
              <a:ext cx="14189" cy="14117"/>
            </a:xfrm>
            <a:custGeom>
              <a:avLst/>
              <a:gdLst/>
              <a:ahLst/>
              <a:cxnLst/>
              <a:rect l="l" t="t" r="r" b="b"/>
              <a:pathLst>
                <a:path w="197" h="196" extrusionOk="0">
                  <a:moveTo>
                    <a:pt x="1" y="28"/>
                  </a:moveTo>
                  <a:cubicBezTo>
                    <a:pt x="1" y="196"/>
                    <a:pt x="168" y="84"/>
                    <a:pt x="196" y="84"/>
                  </a:cubicBezTo>
                  <a:lnTo>
                    <a:pt x="196" y="28"/>
                  </a:lnTo>
                  <a:cubicBezTo>
                    <a:pt x="112" y="0"/>
                    <a:pt x="85"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flipH="1">
              <a:off x="2663922" y="1553913"/>
              <a:ext cx="16134" cy="14117"/>
            </a:xfrm>
            <a:custGeom>
              <a:avLst/>
              <a:gdLst/>
              <a:ahLst/>
              <a:cxnLst/>
              <a:rect l="l" t="t" r="r" b="b"/>
              <a:pathLst>
                <a:path w="224" h="196" extrusionOk="0">
                  <a:moveTo>
                    <a:pt x="1" y="56"/>
                  </a:moveTo>
                  <a:cubicBezTo>
                    <a:pt x="29" y="196"/>
                    <a:pt x="112" y="168"/>
                    <a:pt x="224" y="112"/>
                  </a:cubicBezTo>
                  <a:cubicBezTo>
                    <a:pt x="224" y="56"/>
                    <a:pt x="224" y="56"/>
                    <a:pt x="140" y="0"/>
                  </a:cubicBezTo>
                  <a:cubicBezTo>
                    <a:pt x="112" y="28"/>
                    <a:pt x="29"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flipH="1">
              <a:off x="2517205" y="2677160"/>
              <a:ext cx="14117" cy="16206"/>
            </a:xfrm>
            <a:custGeom>
              <a:avLst/>
              <a:gdLst/>
              <a:ahLst/>
              <a:cxnLst/>
              <a:rect l="l" t="t" r="r" b="b"/>
              <a:pathLst>
                <a:path w="196" h="225" extrusionOk="0">
                  <a:moveTo>
                    <a:pt x="0" y="196"/>
                  </a:moveTo>
                  <a:cubicBezTo>
                    <a:pt x="56" y="224"/>
                    <a:pt x="196" y="196"/>
                    <a:pt x="196" y="85"/>
                  </a:cubicBezTo>
                  <a:cubicBezTo>
                    <a:pt x="140" y="1"/>
                    <a:pt x="0" y="85"/>
                    <a:pt x="0"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flipH="1">
              <a:off x="2641810" y="3641734"/>
              <a:ext cx="10083" cy="16134"/>
            </a:xfrm>
            <a:custGeom>
              <a:avLst/>
              <a:gdLst/>
              <a:ahLst/>
              <a:cxnLst/>
              <a:rect l="l" t="t" r="r" b="b"/>
              <a:pathLst>
                <a:path w="140" h="224" extrusionOk="0">
                  <a:moveTo>
                    <a:pt x="0" y="56"/>
                  </a:moveTo>
                  <a:lnTo>
                    <a:pt x="0" y="196"/>
                  </a:lnTo>
                  <a:cubicBezTo>
                    <a:pt x="140" y="224"/>
                    <a:pt x="112" y="196"/>
                    <a:pt x="140" y="112"/>
                  </a:cubicBezTo>
                  <a:cubicBezTo>
                    <a:pt x="140" y="84"/>
                    <a:pt x="140" y="56"/>
                    <a:pt x="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flipH="1">
              <a:off x="1689263" y="3706053"/>
              <a:ext cx="10156" cy="12100"/>
            </a:xfrm>
            <a:custGeom>
              <a:avLst/>
              <a:gdLst/>
              <a:ahLst/>
              <a:cxnLst/>
              <a:rect l="l" t="t" r="r" b="b"/>
              <a:pathLst>
                <a:path w="141" h="168" extrusionOk="0">
                  <a:moveTo>
                    <a:pt x="1" y="0"/>
                  </a:moveTo>
                  <a:cubicBezTo>
                    <a:pt x="1" y="56"/>
                    <a:pt x="1" y="84"/>
                    <a:pt x="28" y="168"/>
                  </a:cubicBezTo>
                  <a:lnTo>
                    <a:pt x="140" y="168"/>
                  </a:lnTo>
                  <a:cubicBezTo>
                    <a:pt x="140" y="56"/>
                    <a:pt x="140" y="56"/>
                    <a:pt x="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flipH="1">
              <a:off x="2276061" y="2162750"/>
              <a:ext cx="14117" cy="16134"/>
            </a:xfrm>
            <a:custGeom>
              <a:avLst/>
              <a:gdLst/>
              <a:ahLst/>
              <a:cxnLst/>
              <a:rect l="l" t="t" r="r" b="b"/>
              <a:pathLst>
                <a:path w="196" h="224" extrusionOk="0">
                  <a:moveTo>
                    <a:pt x="0" y="84"/>
                  </a:moveTo>
                  <a:cubicBezTo>
                    <a:pt x="28" y="224"/>
                    <a:pt x="56" y="168"/>
                    <a:pt x="168" y="140"/>
                  </a:cubicBezTo>
                  <a:cubicBezTo>
                    <a:pt x="195" y="1"/>
                    <a:pt x="56" y="29"/>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flipH="1">
              <a:off x="1401951" y="1274596"/>
              <a:ext cx="14117" cy="14117"/>
            </a:xfrm>
            <a:custGeom>
              <a:avLst/>
              <a:gdLst/>
              <a:ahLst/>
              <a:cxnLst/>
              <a:rect l="l" t="t" r="r" b="b"/>
              <a:pathLst>
                <a:path w="196" h="196" extrusionOk="0">
                  <a:moveTo>
                    <a:pt x="56" y="196"/>
                  </a:moveTo>
                  <a:lnTo>
                    <a:pt x="168" y="196"/>
                  </a:lnTo>
                  <a:cubicBezTo>
                    <a:pt x="196" y="140"/>
                    <a:pt x="168" y="84"/>
                    <a:pt x="140" y="28"/>
                  </a:cubicBezTo>
                  <a:cubicBezTo>
                    <a:pt x="0" y="0"/>
                    <a:pt x="28" y="84"/>
                    <a:pt x="56"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flipH="1">
              <a:off x="2358459" y="2174850"/>
              <a:ext cx="20167" cy="16134"/>
            </a:xfrm>
            <a:custGeom>
              <a:avLst/>
              <a:gdLst/>
              <a:ahLst/>
              <a:cxnLst/>
              <a:rect l="l" t="t" r="r" b="b"/>
              <a:pathLst>
                <a:path w="280" h="224" extrusionOk="0">
                  <a:moveTo>
                    <a:pt x="280" y="140"/>
                  </a:moveTo>
                  <a:lnTo>
                    <a:pt x="280" y="28"/>
                  </a:lnTo>
                  <a:cubicBezTo>
                    <a:pt x="1" y="0"/>
                    <a:pt x="56" y="223"/>
                    <a:pt x="28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flipH="1">
              <a:off x="1608954" y="2010055"/>
              <a:ext cx="14117" cy="12100"/>
            </a:xfrm>
            <a:custGeom>
              <a:avLst/>
              <a:gdLst/>
              <a:ahLst/>
              <a:cxnLst/>
              <a:rect l="l" t="t" r="r" b="b"/>
              <a:pathLst>
                <a:path w="196" h="168" extrusionOk="0">
                  <a:moveTo>
                    <a:pt x="1" y="28"/>
                  </a:moveTo>
                  <a:cubicBezTo>
                    <a:pt x="1" y="168"/>
                    <a:pt x="84" y="140"/>
                    <a:pt x="196" y="112"/>
                  </a:cubicBezTo>
                  <a:cubicBezTo>
                    <a:pt x="140" y="0"/>
                    <a:pt x="84"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flipH="1">
              <a:off x="2087136" y="2546577"/>
              <a:ext cx="12172" cy="16134"/>
            </a:xfrm>
            <a:custGeom>
              <a:avLst/>
              <a:gdLst/>
              <a:ahLst/>
              <a:cxnLst/>
              <a:rect l="l" t="t" r="r" b="b"/>
              <a:pathLst>
                <a:path w="169" h="224" extrusionOk="0">
                  <a:moveTo>
                    <a:pt x="168" y="84"/>
                  </a:moveTo>
                  <a:cubicBezTo>
                    <a:pt x="112" y="1"/>
                    <a:pt x="1" y="56"/>
                    <a:pt x="1" y="112"/>
                  </a:cubicBezTo>
                  <a:cubicBezTo>
                    <a:pt x="29" y="196"/>
                    <a:pt x="168" y="224"/>
                    <a:pt x="168"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flipH="1">
              <a:off x="1271296" y="4642464"/>
              <a:ext cx="14189" cy="14117"/>
            </a:xfrm>
            <a:custGeom>
              <a:avLst/>
              <a:gdLst/>
              <a:ahLst/>
              <a:cxnLst/>
              <a:rect l="l" t="t" r="r" b="b"/>
              <a:pathLst>
                <a:path w="197" h="196" extrusionOk="0">
                  <a:moveTo>
                    <a:pt x="57" y="168"/>
                  </a:moveTo>
                  <a:cubicBezTo>
                    <a:pt x="140" y="196"/>
                    <a:pt x="140" y="196"/>
                    <a:pt x="168" y="140"/>
                  </a:cubicBezTo>
                  <a:cubicBezTo>
                    <a:pt x="196" y="56"/>
                    <a:pt x="84" y="0"/>
                    <a:pt x="1" y="84"/>
                  </a:cubicBezTo>
                  <a:cubicBezTo>
                    <a:pt x="1" y="140"/>
                    <a:pt x="1" y="140"/>
                    <a:pt x="57"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flipH="1">
              <a:off x="1886255" y="2309467"/>
              <a:ext cx="12100" cy="10083"/>
            </a:xfrm>
            <a:custGeom>
              <a:avLst/>
              <a:gdLst/>
              <a:ahLst/>
              <a:cxnLst/>
              <a:rect l="l" t="t" r="r" b="b"/>
              <a:pathLst>
                <a:path w="168" h="140" extrusionOk="0">
                  <a:moveTo>
                    <a:pt x="1" y="84"/>
                  </a:moveTo>
                  <a:cubicBezTo>
                    <a:pt x="56" y="140"/>
                    <a:pt x="56" y="140"/>
                    <a:pt x="168" y="84"/>
                  </a:cubicBezTo>
                  <a:cubicBezTo>
                    <a:pt x="168" y="28"/>
                    <a:pt x="168" y="0"/>
                    <a:pt x="112" y="0"/>
                  </a:cubicBezTo>
                  <a:cubicBezTo>
                    <a:pt x="28" y="0"/>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flipH="1">
              <a:off x="3093918" y="1831214"/>
              <a:ext cx="12100" cy="12100"/>
            </a:xfrm>
            <a:custGeom>
              <a:avLst/>
              <a:gdLst/>
              <a:ahLst/>
              <a:cxnLst/>
              <a:rect l="l" t="t" r="r" b="b"/>
              <a:pathLst>
                <a:path w="168" h="168" extrusionOk="0">
                  <a:moveTo>
                    <a:pt x="0" y="84"/>
                  </a:moveTo>
                  <a:lnTo>
                    <a:pt x="0" y="112"/>
                  </a:lnTo>
                  <a:cubicBezTo>
                    <a:pt x="28" y="140"/>
                    <a:pt x="56" y="168"/>
                    <a:pt x="140" y="140"/>
                  </a:cubicBezTo>
                  <a:cubicBezTo>
                    <a:pt x="168" y="112"/>
                    <a:pt x="168" y="84"/>
                    <a:pt x="140" y="28"/>
                  </a:cubicBezTo>
                  <a:cubicBezTo>
                    <a:pt x="84" y="0"/>
                    <a:pt x="28"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flipH="1">
              <a:off x="2790472" y="1778995"/>
              <a:ext cx="12172" cy="10083"/>
            </a:xfrm>
            <a:custGeom>
              <a:avLst/>
              <a:gdLst/>
              <a:ahLst/>
              <a:cxnLst/>
              <a:rect l="l" t="t" r="r" b="b"/>
              <a:pathLst>
                <a:path w="169" h="140" extrusionOk="0">
                  <a:moveTo>
                    <a:pt x="1" y="112"/>
                  </a:moveTo>
                  <a:cubicBezTo>
                    <a:pt x="29" y="140"/>
                    <a:pt x="29" y="140"/>
                    <a:pt x="113" y="140"/>
                  </a:cubicBezTo>
                  <a:cubicBezTo>
                    <a:pt x="168" y="112"/>
                    <a:pt x="168" y="56"/>
                    <a:pt x="140" y="0"/>
                  </a:cubicBezTo>
                  <a:cubicBezTo>
                    <a:pt x="57" y="0"/>
                    <a:pt x="29"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flipH="1">
              <a:off x="1502428" y="3428752"/>
              <a:ext cx="12100" cy="12100"/>
            </a:xfrm>
            <a:custGeom>
              <a:avLst/>
              <a:gdLst/>
              <a:ahLst/>
              <a:cxnLst/>
              <a:rect l="l" t="t" r="r" b="b"/>
              <a:pathLst>
                <a:path w="168" h="168" extrusionOk="0">
                  <a:moveTo>
                    <a:pt x="28" y="140"/>
                  </a:moveTo>
                  <a:cubicBezTo>
                    <a:pt x="140" y="168"/>
                    <a:pt x="168" y="140"/>
                    <a:pt x="168" y="28"/>
                  </a:cubicBezTo>
                  <a:cubicBezTo>
                    <a:pt x="112" y="0"/>
                    <a:pt x="0" y="0"/>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flipH="1">
              <a:off x="2101253" y="2691277"/>
              <a:ext cx="14117" cy="12100"/>
            </a:xfrm>
            <a:custGeom>
              <a:avLst/>
              <a:gdLst/>
              <a:ahLst/>
              <a:cxnLst/>
              <a:rect l="l" t="t" r="r" b="b"/>
              <a:pathLst>
                <a:path w="196" h="168" extrusionOk="0">
                  <a:moveTo>
                    <a:pt x="56" y="140"/>
                  </a:moveTo>
                  <a:lnTo>
                    <a:pt x="84" y="140"/>
                  </a:lnTo>
                  <a:cubicBezTo>
                    <a:pt x="140" y="168"/>
                    <a:pt x="196" y="84"/>
                    <a:pt x="196" y="28"/>
                  </a:cubicBezTo>
                  <a:cubicBezTo>
                    <a:pt x="56" y="0"/>
                    <a:pt x="0" y="28"/>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flipH="1">
              <a:off x="1458203" y="1079694"/>
              <a:ext cx="10156" cy="10083"/>
            </a:xfrm>
            <a:custGeom>
              <a:avLst/>
              <a:gdLst/>
              <a:ahLst/>
              <a:cxnLst/>
              <a:rect l="l" t="t" r="r" b="b"/>
              <a:pathLst>
                <a:path w="141" h="140" extrusionOk="0">
                  <a:moveTo>
                    <a:pt x="1" y="0"/>
                  </a:moveTo>
                  <a:cubicBezTo>
                    <a:pt x="1" y="140"/>
                    <a:pt x="29" y="140"/>
                    <a:pt x="140" y="112"/>
                  </a:cubicBezTo>
                  <a:lnTo>
                    <a:pt x="1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flipH="1">
              <a:off x="2151456" y="2894247"/>
              <a:ext cx="10156" cy="10083"/>
            </a:xfrm>
            <a:custGeom>
              <a:avLst/>
              <a:gdLst/>
              <a:ahLst/>
              <a:cxnLst/>
              <a:rect l="l" t="t" r="r" b="b"/>
              <a:pathLst>
                <a:path w="141" h="140" extrusionOk="0">
                  <a:moveTo>
                    <a:pt x="1" y="28"/>
                  </a:moveTo>
                  <a:lnTo>
                    <a:pt x="1" y="112"/>
                  </a:lnTo>
                  <a:cubicBezTo>
                    <a:pt x="57" y="140"/>
                    <a:pt x="84" y="140"/>
                    <a:pt x="140" y="112"/>
                  </a:cubicBezTo>
                  <a:lnTo>
                    <a:pt x="140" y="28"/>
                  </a:lnTo>
                  <a:cubicBezTo>
                    <a:pt x="84" y="0"/>
                    <a:pt x="57"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flipH="1">
              <a:off x="1024174" y="2072357"/>
              <a:ext cx="12100" cy="10083"/>
            </a:xfrm>
            <a:custGeom>
              <a:avLst/>
              <a:gdLst/>
              <a:ahLst/>
              <a:cxnLst/>
              <a:rect l="l" t="t" r="r" b="b"/>
              <a:pathLst>
                <a:path w="168" h="140" extrusionOk="0">
                  <a:moveTo>
                    <a:pt x="28" y="112"/>
                  </a:moveTo>
                  <a:cubicBezTo>
                    <a:pt x="140" y="140"/>
                    <a:pt x="168" y="112"/>
                    <a:pt x="168" y="0"/>
                  </a:cubicBezTo>
                  <a:lnTo>
                    <a:pt x="84" y="0"/>
                  </a:lnTo>
                  <a:cubicBezTo>
                    <a:pt x="28" y="0"/>
                    <a:pt x="0" y="84"/>
                    <a:pt x="2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flipH="1">
              <a:off x="2187613" y="2592818"/>
              <a:ext cx="10156" cy="12100"/>
            </a:xfrm>
            <a:custGeom>
              <a:avLst/>
              <a:gdLst/>
              <a:ahLst/>
              <a:cxnLst/>
              <a:rect l="l" t="t" r="r" b="b"/>
              <a:pathLst>
                <a:path w="141" h="168" extrusionOk="0">
                  <a:moveTo>
                    <a:pt x="1" y="112"/>
                  </a:moveTo>
                  <a:cubicBezTo>
                    <a:pt x="140" y="168"/>
                    <a:pt x="140" y="112"/>
                    <a:pt x="140" y="0"/>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flipH="1">
              <a:off x="1625016" y="2110531"/>
              <a:ext cx="10083" cy="10083"/>
            </a:xfrm>
            <a:custGeom>
              <a:avLst/>
              <a:gdLst/>
              <a:ahLst/>
              <a:cxnLst/>
              <a:rect l="l" t="t" r="r" b="b"/>
              <a:pathLst>
                <a:path w="140" h="140" extrusionOk="0">
                  <a:moveTo>
                    <a:pt x="0" y="56"/>
                  </a:moveTo>
                  <a:lnTo>
                    <a:pt x="28" y="140"/>
                  </a:lnTo>
                  <a:cubicBezTo>
                    <a:pt x="112" y="140"/>
                    <a:pt x="112" y="140"/>
                    <a:pt x="140" y="112"/>
                  </a:cubicBezTo>
                  <a:cubicBezTo>
                    <a:pt x="140" y="0"/>
                    <a:pt x="84"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flipH="1">
              <a:off x="1508478" y="3742210"/>
              <a:ext cx="14117" cy="14117"/>
            </a:xfrm>
            <a:custGeom>
              <a:avLst/>
              <a:gdLst/>
              <a:ahLst/>
              <a:cxnLst/>
              <a:rect l="l" t="t" r="r" b="b"/>
              <a:pathLst>
                <a:path w="196" h="196" extrusionOk="0">
                  <a:moveTo>
                    <a:pt x="1" y="84"/>
                  </a:moveTo>
                  <a:cubicBezTo>
                    <a:pt x="1" y="140"/>
                    <a:pt x="1" y="196"/>
                    <a:pt x="84" y="196"/>
                  </a:cubicBezTo>
                  <a:lnTo>
                    <a:pt x="112" y="196"/>
                  </a:lnTo>
                  <a:cubicBezTo>
                    <a:pt x="196" y="112"/>
                    <a:pt x="84"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flipH="1">
              <a:off x="1598871" y="1674485"/>
              <a:ext cx="10156" cy="12100"/>
            </a:xfrm>
            <a:custGeom>
              <a:avLst/>
              <a:gdLst/>
              <a:ahLst/>
              <a:cxnLst/>
              <a:rect l="l" t="t" r="r" b="b"/>
              <a:pathLst>
                <a:path w="141" h="168" extrusionOk="0">
                  <a:moveTo>
                    <a:pt x="1" y="112"/>
                  </a:moveTo>
                  <a:lnTo>
                    <a:pt x="85" y="168"/>
                  </a:lnTo>
                  <a:cubicBezTo>
                    <a:pt x="140" y="112"/>
                    <a:pt x="140" y="84"/>
                    <a:pt x="140" y="0"/>
                  </a:cubicBezTo>
                  <a:cubicBezTo>
                    <a:pt x="1" y="28"/>
                    <a:pt x="1"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flipH="1">
              <a:off x="1894250" y="2624941"/>
              <a:ext cx="10156" cy="12100"/>
            </a:xfrm>
            <a:custGeom>
              <a:avLst/>
              <a:gdLst/>
              <a:ahLst/>
              <a:cxnLst/>
              <a:rect l="l" t="t" r="r" b="b"/>
              <a:pathLst>
                <a:path w="141" h="168" extrusionOk="0">
                  <a:moveTo>
                    <a:pt x="1" y="84"/>
                  </a:moveTo>
                  <a:cubicBezTo>
                    <a:pt x="57" y="168"/>
                    <a:pt x="85" y="140"/>
                    <a:pt x="140" y="140"/>
                  </a:cubicBezTo>
                  <a:lnTo>
                    <a:pt x="140" y="28"/>
                  </a:lnTo>
                  <a:cubicBezTo>
                    <a:pt x="85" y="1"/>
                    <a:pt x="57" y="1"/>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flipH="1">
              <a:off x="2549328" y="1415263"/>
              <a:ext cx="8139" cy="6122"/>
            </a:xfrm>
            <a:custGeom>
              <a:avLst/>
              <a:gdLst/>
              <a:ahLst/>
              <a:cxnLst/>
              <a:rect l="l" t="t" r="r" b="b"/>
              <a:pathLst>
                <a:path w="113" h="85" extrusionOk="0">
                  <a:moveTo>
                    <a:pt x="56" y="84"/>
                  </a:moveTo>
                  <a:lnTo>
                    <a:pt x="112" y="84"/>
                  </a:lnTo>
                  <a:lnTo>
                    <a:pt x="112" y="0"/>
                  </a:lnTo>
                  <a:lnTo>
                    <a:pt x="1" y="0"/>
                  </a:lnTo>
                  <a:cubicBezTo>
                    <a:pt x="1" y="56"/>
                    <a:pt x="1" y="56"/>
                    <a:pt x="56"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flipH="1">
              <a:off x="1707414" y="657693"/>
              <a:ext cx="12100" cy="14117"/>
            </a:xfrm>
            <a:custGeom>
              <a:avLst/>
              <a:gdLst/>
              <a:ahLst/>
              <a:cxnLst/>
              <a:rect l="l" t="t" r="r" b="b"/>
              <a:pathLst>
                <a:path w="168" h="196" extrusionOk="0">
                  <a:moveTo>
                    <a:pt x="140" y="140"/>
                  </a:moveTo>
                  <a:cubicBezTo>
                    <a:pt x="168" y="84"/>
                    <a:pt x="140" y="0"/>
                    <a:pt x="56" y="56"/>
                  </a:cubicBezTo>
                  <a:cubicBezTo>
                    <a:pt x="1" y="84"/>
                    <a:pt x="1" y="196"/>
                    <a:pt x="14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flipH="1">
              <a:off x="1582809" y="778264"/>
              <a:ext cx="6122" cy="10084"/>
            </a:xfrm>
            <a:custGeom>
              <a:avLst/>
              <a:gdLst/>
              <a:ahLst/>
              <a:cxnLst/>
              <a:rect l="l" t="t" r="r" b="b"/>
              <a:pathLst>
                <a:path w="85" h="140" extrusionOk="0">
                  <a:moveTo>
                    <a:pt x="1" y="56"/>
                  </a:moveTo>
                  <a:lnTo>
                    <a:pt x="1" y="140"/>
                  </a:lnTo>
                  <a:lnTo>
                    <a:pt x="57" y="140"/>
                  </a:lnTo>
                  <a:cubicBezTo>
                    <a:pt x="85" y="84"/>
                    <a:pt x="85" y="84"/>
                    <a:pt x="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flipH="1">
              <a:off x="2065096" y="2735501"/>
              <a:ext cx="12100" cy="10083"/>
            </a:xfrm>
            <a:custGeom>
              <a:avLst/>
              <a:gdLst/>
              <a:ahLst/>
              <a:cxnLst/>
              <a:rect l="l" t="t" r="r" b="b"/>
              <a:pathLst>
                <a:path w="168" h="140" extrusionOk="0">
                  <a:moveTo>
                    <a:pt x="112" y="140"/>
                  </a:moveTo>
                  <a:cubicBezTo>
                    <a:pt x="140" y="84"/>
                    <a:pt x="168" y="0"/>
                    <a:pt x="84" y="0"/>
                  </a:cubicBezTo>
                  <a:cubicBezTo>
                    <a:pt x="1" y="0"/>
                    <a:pt x="28" y="112"/>
                    <a:pt x="2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flipH="1">
              <a:off x="1502428" y="2158716"/>
              <a:ext cx="10083" cy="12172"/>
            </a:xfrm>
            <a:custGeom>
              <a:avLst/>
              <a:gdLst/>
              <a:ahLst/>
              <a:cxnLst/>
              <a:rect l="l" t="t" r="r" b="b"/>
              <a:pathLst>
                <a:path w="140" h="169" extrusionOk="0">
                  <a:moveTo>
                    <a:pt x="56" y="140"/>
                  </a:moveTo>
                  <a:cubicBezTo>
                    <a:pt x="140" y="168"/>
                    <a:pt x="140" y="140"/>
                    <a:pt x="140" y="29"/>
                  </a:cubicBezTo>
                  <a:cubicBezTo>
                    <a:pt x="56" y="1"/>
                    <a:pt x="0" y="29"/>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flipH="1">
              <a:off x="2673934" y="1367006"/>
              <a:ext cx="10156" cy="12172"/>
            </a:xfrm>
            <a:custGeom>
              <a:avLst/>
              <a:gdLst/>
              <a:ahLst/>
              <a:cxnLst/>
              <a:rect l="l" t="t" r="r" b="b"/>
              <a:pathLst>
                <a:path w="141" h="169" extrusionOk="0">
                  <a:moveTo>
                    <a:pt x="1" y="57"/>
                  </a:moveTo>
                  <a:cubicBezTo>
                    <a:pt x="29" y="140"/>
                    <a:pt x="57" y="168"/>
                    <a:pt x="140" y="57"/>
                  </a:cubicBezTo>
                  <a:cubicBezTo>
                    <a:pt x="85" y="1"/>
                    <a:pt x="29"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flipH="1">
              <a:off x="2432790" y="1141996"/>
              <a:ext cx="14117" cy="12100"/>
            </a:xfrm>
            <a:custGeom>
              <a:avLst/>
              <a:gdLst/>
              <a:ahLst/>
              <a:cxnLst/>
              <a:rect l="l" t="t" r="r" b="b"/>
              <a:pathLst>
                <a:path w="196" h="168" extrusionOk="0">
                  <a:moveTo>
                    <a:pt x="0" y="112"/>
                  </a:moveTo>
                  <a:cubicBezTo>
                    <a:pt x="195" y="167"/>
                    <a:pt x="195" y="0"/>
                    <a:pt x="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flipH="1">
              <a:off x="975916" y="3993365"/>
              <a:ext cx="10156" cy="14189"/>
            </a:xfrm>
            <a:custGeom>
              <a:avLst/>
              <a:gdLst/>
              <a:ahLst/>
              <a:cxnLst/>
              <a:rect l="l" t="t" r="r" b="b"/>
              <a:pathLst>
                <a:path w="141" h="197" extrusionOk="0">
                  <a:moveTo>
                    <a:pt x="29" y="57"/>
                  </a:moveTo>
                  <a:cubicBezTo>
                    <a:pt x="1" y="196"/>
                    <a:pt x="140" y="196"/>
                    <a:pt x="140" y="57"/>
                  </a:cubicBezTo>
                  <a:cubicBezTo>
                    <a:pt x="84" y="57"/>
                    <a:pt x="56" y="1"/>
                    <a:pt x="29"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flipH="1">
              <a:off x="1779728" y="1260551"/>
              <a:ext cx="8139" cy="10083"/>
            </a:xfrm>
            <a:custGeom>
              <a:avLst/>
              <a:gdLst/>
              <a:ahLst/>
              <a:cxnLst/>
              <a:rect l="l" t="t" r="r" b="b"/>
              <a:pathLst>
                <a:path w="113" h="140" extrusionOk="0">
                  <a:moveTo>
                    <a:pt x="1" y="84"/>
                  </a:moveTo>
                  <a:cubicBezTo>
                    <a:pt x="1" y="112"/>
                    <a:pt x="1" y="140"/>
                    <a:pt x="29" y="140"/>
                  </a:cubicBezTo>
                  <a:cubicBezTo>
                    <a:pt x="113" y="140"/>
                    <a:pt x="113" y="112"/>
                    <a:pt x="113" y="28"/>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flipH="1">
              <a:off x="2798539" y="2622925"/>
              <a:ext cx="10083" cy="4105"/>
            </a:xfrm>
            <a:custGeom>
              <a:avLst/>
              <a:gdLst/>
              <a:ahLst/>
              <a:cxnLst/>
              <a:rect l="l" t="t" r="r" b="b"/>
              <a:pathLst>
                <a:path w="140" h="57" extrusionOk="0">
                  <a:moveTo>
                    <a:pt x="0" y="56"/>
                  </a:moveTo>
                  <a:lnTo>
                    <a:pt x="140" y="56"/>
                  </a:lnTo>
                  <a:lnTo>
                    <a:pt x="112" y="1"/>
                  </a:lnTo>
                  <a:cubicBezTo>
                    <a:pt x="0" y="1"/>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flipH="1">
              <a:off x="1514456" y="3336271"/>
              <a:ext cx="14189" cy="12172"/>
            </a:xfrm>
            <a:custGeom>
              <a:avLst/>
              <a:gdLst/>
              <a:ahLst/>
              <a:cxnLst/>
              <a:rect l="l" t="t" r="r" b="b"/>
              <a:pathLst>
                <a:path w="197" h="169" extrusionOk="0">
                  <a:moveTo>
                    <a:pt x="57" y="29"/>
                  </a:moveTo>
                  <a:cubicBezTo>
                    <a:pt x="1" y="57"/>
                    <a:pt x="29" y="57"/>
                    <a:pt x="29" y="140"/>
                  </a:cubicBezTo>
                  <a:cubicBezTo>
                    <a:pt x="196" y="168"/>
                    <a:pt x="168" y="1"/>
                    <a:pt x="57"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flipH="1">
              <a:off x="2306171" y="4403337"/>
              <a:ext cx="172932" cy="156798"/>
            </a:xfrm>
            <a:custGeom>
              <a:avLst/>
              <a:gdLst/>
              <a:ahLst/>
              <a:cxnLst/>
              <a:rect l="l" t="t" r="r" b="b"/>
              <a:pathLst>
                <a:path w="2401" h="2177" extrusionOk="0">
                  <a:moveTo>
                    <a:pt x="29" y="2121"/>
                  </a:moveTo>
                  <a:cubicBezTo>
                    <a:pt x="112" y="2176"/>
                    <a:pt x="252" y="1981"/>
                    <a:pt x="308" y="1897"/>
                  </a:cubicBezTo>
                  <a:cubicBezTo>
                    <a:pt x="670" y="1618"/>
                    <a:pt x="977" y="1479"/>
                    <a:pt x="1340" y="1200"/>
                  </a:cubicBezTo>
                  <a:cubicBezTo>
                    <a:pt x="1563" y="977"/>
                    <a:pt x="2372" y="391"/>
                    <a:pt x="2400" y="0"/>
                  </a:cubicBezTo>
                  <a:cubicBezTo>
                    <a:pt x="2344" y="28"/>
                    <a:pt x="2316" y="84"/>
                    <a:pt x="2261" y="140"/>
                  </a:cubicBezTo>
                  <a:cubicBezTo>
                    <a:pt x="2065" y="391"/>
                    <a:pt x="2093" y="363"/>
                    <a:pt x="1842" y="586"/>
                  </a:cubicBezTo>
                  <a:lnTo>
                    <a:pt x="1228" y="1116"/>
                  </a:lnTo>
                  <a:cubicBezTo>
                    <a:pt x="1005" y="1284"/>
                    <a:pt x="810" y="1423"/>
                    <a:pt x="559" y="1563"/>
                  </a:cubicBezTo>
                  <a:cubicBezTo>
                    <a:pt x="503" y="1646"/>
                    <a:pt x="1" y="2037"/>
                    <a:pt x="29" y="21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flipH="1">
              <a:off x="2237890" y="3077049"/>
              <a:ext cx="205055" cy="92552"/>
            </a:xfrm>
            <a:custGeom>
              <a:avLst/>
              <a:gdLst/>
              <a:ahLst/>
              <a:cxnLst/>
              <a:rect l="l" t="t" r="r" b="b"/>
              <a:pathLst>
                <a:path w="2847" h="1285" extrusionOk="0">
                  <a:moveTo>
                    <a:pt x="1" y="1228"/>
                  </a:moveTo>
                  <a:cubicBezTo>
                    <a:pt x="308" y="1284"/>
                    <a:pt x="1284" y="866"/>
                    <a:pt x="1535" y="726"/>
                  </a:cubicBezTo>
                  <a:lnTo>
                    <a:pt x="2540" y="224"/>
                  </a:lnTo>
                  <a:cubicBezTo>
                    <a:pt x="2651" y="168"/>
                    <a:pt x="2819" y="112"/>
                    <a:pt x="2847" y="1"/>
                  </a:cubicBezTo>
                  <a:cubicBezTo>
                    <a:pt x="2568" y="1"/>
                    <a:pt x="1312" y="754"/>
                    <a:pt x="754" y="977"/>
                  </a:cubicBezTo>
                  <a:cubicBezTo>
                    <a:pt x="559" y="1005"/>
                    <a:pt x="29" y="1145"/>
                    <a:pt x="1" y="12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flipH="1">
              <a:off x="1426083" y="3842686"/>
              <a:ext cx="192955" cy="20167"/>
            </a:xfrm>
            <a:custGeom>
              <a:avLst/>
              <a:gdLst/>
              <a:ahLst/>
              <a:cxnLst/>
              <a:rect l="l" t="t" r="r" b="b"/>
              <a:pathLst>
                <a:path w="2679" h="280" extrusionOk="0">
                  <a:moveTo>
                    <a:pt x="0" y="84"/>
                  </a:moveTo>
                  <a:cubicBezTo>
                    <a:pt x="84" y="252"/>
                    <a:pt x="1144" y="252"/>
                    <a:pt x="1284" y="252"/>
                  </a:cubicBezTo>
                  <a:cubicBezTo>
                    <a:pt x="1535" y="252"/>
                    <a:pt x="2539" y="279"/>
                    <a:pt x="2679" y="196"/>
                  </a:cubicBezTo>
                  <a:cubicBezTo>
                    <a:pt x="2595" y="84"/>
                    <a:pt x="2177" y="112"/>
                    <a:pt x="2009" y="112"/>
                  </a:cubicBezTo>
                  <a:cubicBezTo>
                    <a:pt x="1507" y="112"/>
                    <a:pt x="754" y="112"/>
                    <a:pt x="279" y="84"/>
                  </a:cubicBezTo>
                  <a:cubicBezTo>
                    <a:pt x="224" y="56"/>
                    <a:pt x="84" y="0"/>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flipH="1">
              <a:off x="2547313" y="4437478"/>
              <a:ext cx="74474" cy="154782"/>
            </a:xfrm>
            <a:custGeom>
              <a:avLst/>
              <a:gdLst/>
              <a:ahLst/>
              <a:cxnLst/>
              <a:rect l="l" t="t" r="r" b="b"/>
              <a:pathLst>
                <a:path w="1034" h="2149" extrusionOk="0">
                  <a:moveTo>
                    <a:pt x="1005" y="2037"/>
                  </a:moveTo>
                  <a:cubicBezTo>
                    <a:pt x="894" y="1981"/>
                    <a:pt x="754" y="2009"/>
                    <a:pt x="643" y="1981"/>
                  </a:cubicBezTo>
                  <a:cubicBezTo>
                    <a:pt x="503" y="1926"/>
                    <a:pt x="475" y="1870"/>
                    <a:pt x="419" y="1786"/>
                  </a:cubicBezTo>
                  <a:lnTo>
                    <a:pt x="196" y="1591"/>
                  </a:lnTo>
                  <a:cubicBezTo>
                    <a:pt x="140" y="1507"/>
                    <a:pt x="85" y="1396"/>
                    <a:pt x="85" y="1284"/>
                  </a:cubicBezTo>
                  <a:cubicBezTo>
                    <a:pt x="85" y="586"/>
                    <a:pt x="475" y="224"/>
                    <a:pt x="503" y="1"/>
                  </a:cubicBezTo>
                  <a:cubicBezTo>
                    <a:pt x="364" y="56"/>
                    <a:pt x="196" y="391"/>
                    <a:pt x="140" y="586"/>
                  </a:cubicBezTo>
                  <a:cubicBezTo>
                    <a:pt x="57" y="754"/>
                    <a:pt x="1" y="1144"/>
                    <a:pt x="1" y="1340"/>
                  </a:cubicBezTo>
                  <a:cubicBezTo>
                    <a:pt x="29" y="1647"/>
                    <a:pt x="447" y="2037"/>
                    <a:pt x="615" y="2093"/>
                  </a:cubicBezTo>
                  <a:cubicBezTo>
                    <a:pt x="698" y="2149"/>
                    <a:pt x="754" y="2149"/>
                    <a:pt x="838" y="2149"/>
                  </a:cubicBezTo>
                  <a:cubicBezTo>
                    <a:pt x="866" y="2093"/>
                    <a:pt x="949" y="2093"/>
                    <a:pt x="1005" y="2037"/>
                  </a:cubicBezTo>
                  <a:cubicBezTo>
                    <a:pt x="1033" y="2065"/>
                    <a:pt x="1005" y="2065"/>
                    <a:pt x="1005" y="20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flipH="1">
              <a:off x="1283398" y="2765608"/>
              <a:ext cx="158815" cy="96513"/>
            </a:xfrm>
            <a:custGeom>
              <a:avLst/>
              <a:gdLst/>
              <a:ahLst/>
              <a:cxnLst/>
              <a:rect l="l" t="t" r="r" b="b"/>
              <a:pathLst>
                <a:path w="2205" h="1340" extrusionOk="0">
                  <a:moveTo>
                    <a:pt x="1" y="84"/>
                  </a:moveTo>
                  <a:cubicBezTo>
                    <a:pt x="56" y="140"/>
                    <a:pt x="503" y="363"/>
                    <a:pt x="559" y="391"/>
                  </a:cubicBezTo>
                  <a:lnTo>
                    <a:pt x="1647" y="1005"/>
                  </a:lnTo>
                  <a:cubicBezTo>
                    <a:pt x="1758" y="1089"/>
                    <a:pt x="2093" y="1284"/>
                    <a:pt x="2205" y="1340"/>
                  </a:cubicBezTo>
                  <a:cubicBezTo>
                    <a:pt x="2205" y="1200"/>
                    <a:pt x="1842" y="1005"/>
                    <a:pt x="1758" y="949"/>
                  </a:cubicBezTo>
                  <a:cubicBezTo>
                    <a:pt x="1563" y="837"/>
                    <a:pt x="1396" y="726"/>
                    <a:pt x="1200" y="586"/>
                  </a:cubicBezTo>
                  <a:cubicBezTo>
                    <a:pt x="1061" y="531"/>
                    <a:pt x="140" y="1"/>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flipH="1">
              <a:off x="2637778" y="3657795"/>
              <a:ext cx="94497" cy="68424"/>
            </a:xfrm>
            <a:custGeom>
              <a:avLst/>
              <a:gdLst/>
              <a:ahLst/>
              <a:cxnLst/>
              <a:rect l="l" t="t" r="r" b="b"/>
              <a:pathLst>
                <a:path w="1312" h="950" extrusionOk="0">
                  <a:moveTo>
                    <a:pt x="0" y="893"/>
                  </a:moveTo>
                  <a:cubicBezTo>
                    <a:pt x="168" y="949"/>
                    <a:pt x="1312" y="587"/>
                    <a:pt x="1144" y="140"/>
                  </a:cubicBezTo>
                  <a:cubicBezTo>
                    <a:pt x="1033" y="168"/>
                    <a:pt x="1116" y="308"/>
                    <a:pt x="893" y="447"/>
                  </a:cubicBezTo>
                  <a:cubicBezTo>
                    <a:pt x="782" y="531"/>
                    <a:pt x="642" y="614"/>
                    <a:pt x="503" y="670"/>
                  </a:cubicBezTo>
                  <a:cubicBezTo>
                    <a:pt x="558" y="614"/>
                    <a:pt x="1005" y="308"/>
                    <a:pt x="1005" y="112"/>
                  </a:cubicBezTo>
                  <a:lnTo>
                    <a:pt x="977" y="29"/>
                  </a:lnTo>
                  <a:cubicBezTo>
                    <a:pt x="893" y="57"/>
                    <a:pt x="977" y="1"/>
                    <a:pt x="865" y="168"/>
                  </a:cubicBezTo>
                  <a:cubicBezTo>
                    <a:pt x="642" y="531"/>
                    <a:pt x="224" y="670"/>
                    <a:pt x="196" y="726"/>
                  </a:cubicBezTo>
                  <a:lnTo>
                    <a:pt x="196" y="754"/>
                  </a:lnTo>
                  <a:cubicBezTo>
                    <a:pt x="196" y="810"/>
                    <a:pt x="279" y="754"/>
                    <a:pt x="168" y="810"/>
                  </a:cubicBezTo>
                  <a:cubicBezTo>
                    <a:pt x="28" y="838"/>
                    <a:pt x="0" y="810"/>
                    <a:pt x="0" y="8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flipH="1">
              <a:off x="2187615" y="2970594"/>
              <a:ext cx="152837" cy="58340"/>
            </a:xfrm>
            <a:custGeom>
              <a:avLst/>
              <a:gdLst/>
              <a:ahLst/>
              <a:cxnLst/>
              <a:rect l="l" t="t" r="r" b="b"/>
              <a:pathLst>
                <a:path w="2122" h="810" extrusionOk="0">
                  <a:moveTo>
                    <a:pt x="1" y="781"/>
                  </a:moveTo>
                  <a:cubicBezTo>
                    <a:pt x="57" y="809"/>
                    <a:pt x="447" y="726"/>
                    <a:pt x="559" y="670"/>
                  </a:cubicBezTo>
                  <a:cubicBezTo>
                    <a:pt x="754" y="642"/>
                    <a:pt x="921" y="614"/>
                    <a:pt x="1145" y="530"/>
                  </a:cubicBezTo>
                  <a:cubicBezTo>
                    <a:pt x="1312" y="502"/>
                    <a:pt x="1535" y="419"/>
                    <a:pt x="1703" y="363"/>
                  </a:cubicBezTo>
                  <a:cubicBezTo>
                    <a:pt x="1870" y="307"/>
                    <a:pt x="2093" y="223"/>
                    <a:pt x="2121" y="0"/>
                  </a:cubicBezTo>
                  <a:cubicBezTo>
                    <a:pt x="2065" y="56"/>
                    <a:pt x="2065" y="56"/>
                    <a:pt x="2009" y="84"/>
                  </a:cubicBezTo>
                  <a:cubicBezTo>
                    <a:pt x="1982" y="112"/>
                    <a:pt x="1982" y="112"/>
                    <a:pt x="1926" y="140"/>
                  </a:cubicBezTo>
                  <a:cubicBezTo>
                    <a:pt x="1647" y="279"/>
                    <a:pt x="1396" y="335"/>
                    <a:pt x="1117" y="391"/>
                  </a:cubicBezTo>
                  <a:cubicBezTo>
                    <a:pt x="893" y="475"/>
                    <a:pt x="29" y="642"/>
                    <a:pt x="1" y="7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flipH="1">
              <a:off x="2282113" y="3780384"/>
              <a:ext cx="100547" cy="122659"/>
            </a:xfrm>
            <a:custGeom>
              <a:avLst/>
              <a:gdLst/>
              <a:ahLst/>
              <a:cxnLst/>
              <a:rect l="l" t="t" r="r" b="b"/>
              <a:pathLst>
                <a:path w="1396" h="1703" extrusionOk="0">
                  <a:moveTo>
                    <a:pt x="1" y="1702"/>
                  </a:moveTo>
                  <a:cubicBezTo>
                    <a:pt x="140" y="1702"/>
                    <a:pt x="308" y="1479"/>
                    <a:pt x="419" y="1368"/>
                  </a:cubicBezTo>
                  <a:cubicBezTo>
                    <a:pt x="698" y="1089"/>
                    <a:pt x="1340" y="280"/>
                    <a:pt x="1396" y="1"/>
                  </a:cubicBezTo>
                  <a:cubicBezTo>
                    <a:pt x="1284" y="28"/>
                    <a:pt x="1173" y="252"/>
                    <a:pt x="1033" y="419"/>
                  </a:cubicBezTo>
                  <a:cubicBezTo>
                    <a:pt x="922" y="559"/>
                    <a:pt x="838" y="698"/>
                    <a:pt x="698" y="865"/>
                  </a:cubicBezTo>
                  <a:cubicBezTo>
                    <a:pt x="615" y="949"/>
                    <a:pt x="587" y="1005"/>
                    <a:pt x="503" y="1089"/>
                  </a:cubicBezTo>
                  <a:cubicBezTo>
                    <a:pt x="447" y="1200"/>
                    <a:pt x="57" y="1563"/>
                    <a:pt x="1" y="17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flipH="1">
              <a:off x="2336349" y="3334254"/>
              <a:ext cx="160832" cy="44295"/>
            </a:xfrm>
            <a:custGeom>
              <a:avLst/>
              <a:gdLst/>
              <a:ahLst/>
              <a:cxnLst/>
              <a:rect l="l" t="t" r="r" b="b"/>
              <a:pathLst>
                <a:path w="2233" h="615" extrusionOk="0">
                  <a:moveTo>
                    <a:pt x="1" y="475"/>
                  </a:moveTo>
                  <a:cubicBezTo>
                    <a:pt x="56" y="503"/>
                    <a:pt x="56" y="503"/>
                    <a:pt x="112" y="559"/>
                  </a:cubicBezTo>
                  <a:cubicBezTo>
                    <a:pt x="140" y="559"/>
                    <a:pt x="224" y="587"/>
                    <a:pt x="252" y="587"/>
                  </a:cubicBezTo>
                  <a:cubicBezTo>
                    <a:pt x="614" y="615"/>
                    <a:pt x="921" y="587"/>
                    <a:pt x="1256" y="503"/>
                  </a:cubicBezTo>
                  <a:cubicBezTo>
                    <a:pt x="1479" y="447"/>
                    <a:pt x="2233" y="196"/>
                    <a:pt x="2177" y="1"/>
                  </a:cubicBezTo>
                  <a:cubicBezTo>
                    <a:pt x="2093" y="29"/>
                    <a:pt x="1954" y="196"/>
                    <a:pt x="1228" y="364"/>
                  </a:cubicBezTo>
                  <a:cubicBezTo>
                    <a:pt x="810" y="475"/>
                    <a:pt x="559" y="475"/>
                    <a:pt x="140" y="475"/>
                  </a:cubicBezTo>
                  <a:cubicBezTo>
                    <a:pt x="84" y="447"/>
                    <a:pt x="56" y="447"/>
                    <a:pt x="1"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flipH="1">
              <a:off x="2472981" y="2028133"/>
              <a:ext cx="40262" cy="144770"/>
            </a:xfrm>
            <a:custGeom>
              <a:avLst/>
              <a:gdLst/>
              <a:ahLst/>
              <a:cxnLst/>
              <a:rect l="l" t="t" r="r" b="b"/>
              <a:pathLst>
                <a:path w="559" h="2010" extrusionOk="0">
                  <a:moveTo>
                    <a:pt x="475" y="2009"/>
                  </a:moveTo>
                  <a:cubicBezTo>
                    <a:pt x="558" y="1898"/>
                    <a:pt x="447" y="1619"/>
                    <a:pt x="419" y="1535"/>
                  </a:cubicBezTo>
                  <a:lnTo>
                    <a:pt x="168" y="224"/>
                  </a:lnTo>
                  <a:cubicBezTo>
                    <a:pt x="140" y="140"/>
                    <a:pt x="168" y="28"/>
                    <a:pt x="56" y="1"/>
                  </a:cubicBezTo>
                  <a:cubicBezTo>
                    <a:pt x="0" y="84"/>
                    <a:pt x="168" y="893"/>
                    <a:pt x="196" y="1061"/>
                  </a:cubicBezTo>
                  <a:lnTo>
                    <a:pt x="419" y="1953"/>
                  </a:lnTo>
                  <a:cubicBezTo>
                    <a:pt x="447" y="2009"/>
                    <a:pt x="419" y="2009"/>
                    <a:pt x="475" y="20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flipH="1">
              <a:off x="1044269" y="4389220"/>
              <a:ext cx="16134" cy="142754"/>
            </a:xfrm>
            <a:custGeom>
              <a:avLst/>
              <a:gdLst/>
              <a:ahLst/>
              <a:cxnLst/>
              <a:rect l="l" t="t" r="r" b="b"/>
              <a:pathLst>
                <a:path w="224" h="1982" extrusionOk="0">
                  <a:moveTo>
                    <a:pt x="112" y="1982"/>
                  </a:moveTo>
                  <a:cubicBezTo>
                    <a:pt x="224" y="1898"/>
                    <a:pt x="196" y="1117"/>
                    <a:pt x="196" y="977"/>
                  </a:cubicBezTo>
                  <a:cubicBezTo>
                    <a:pt x="196" y="754"/>
                    <a:pt x="224" y="57"/>
                    <a:pt x="84" y="1"/>
                  </a:cubicBezTo>
                  <a:cubicBezTo>
                    <a:pt x="0" y="57"/>
                    <a:pt x="84" y="838"/>
                    <a:pt x="84" y="1005"/>
                  </a:cubicBezTo>
                  <a:cubicBezTo>
                    <a:pt x="56" y="1145"/>
                    <a:pt x="0" y="1898"/>
                    <a:pt x="112" y="19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flipH="1">
              <a:off x="2868837" y="3113278"/>
              <a:ext cx="52362" cy="60357"/>
            </a:xfrm>
            <a:custGeom>
              <a:avLst/>
              <a:gdLst/>
              <a:ahLst/>
              <a:cxnLst/>
              <a:rect l="l" t="t" r="r" b="b"/>
              <a:pathLst>
                <a:path w="727" h="838" extrusionOk="0">
                  <a:moveTo>
                    <a:pt x="85" y="0"/>
                  </a:moveTo>
                  <a:cubicBezTo>
                    <a:pt x="29" y="84"/>
                    <a:pt x="252" y="195"/>
                    <a:pt x="308" y="335"/>
                  </a:cubicBezTo>
                  <a:cubicBezTo>
                    <a:pt x="224" y="307"/>
                    <a:pt x="112" y="167"/>
                    <a:pt x="1" y="167"/>
                  </a:cubicBezTo>
                  <a:cubicBezTo>
                    <a:pt x="1" y="279"/>
                    <a:pt x="224" y="446"/>
                    <a:pt x="308" y="502"/>
                  </a:cubicBezTo>
                  <a:cubicBezTo>
                    <a:pt x="419" y="586"/>
                    <a:pt x="587" y="781"/>
                    <a:pt x="726" y="837"/>
                  </a:cubicBezTo>
                  <a:cubicBezTo>
                    <a:pt x="726" y="725"/>
                    <a:pt x="670" y="698"/>
                    <a:pt x="587" y="614"/>
                  </a:cubicBezTo>
                  <a:cubicBezTo>
                    <a:pt x="503" y="502"/>
                    <a:pt x="447" y="502"/>
                    <a:pt x="419" y="446"/>
                  </a:cubicBezTo>
                  <a:cubicBezTo>
                    <a:pt x="531" y="474"/>
                    <a:pt x="643" y="614"/>
                    <a:pt x="726" y="614"/>
                  </a:cubicBezTo>
                  <a:lnTo>
                    <a:pt x="726" y="586"/>
                  </a:lnTo>
                  <a:lnTo>
                    <a:pt x="726" y="586"/>
                  </a:lnTo>
                  <a:cubicBezTo>
                    <a:pt x="726" y="558"/>
                    <a:pt x="112" y="28"/>
                    <a:pt x="112" y="28"/>
                  </a:cubicBezTo>
                  <a:lnTo>
                    <a:pt x="112" y="28"/>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flipH="1">
              <a:off x="1426081" y="2858018"/>
              <a:ext cx="76419" cy="116681"/>
            </a:xfrm>
            <a:custGeom>
              <a:avLst/>
              <a:gdLst/>
              <a:ahLst/>
              <a:cxnLst/>
              <a:rect l="l" t="t" r="r" b="b"/>
              <a:pathLst>
                <a:path w="1061" h="1620" extrusionOk="0">
                  <a:moveTo>
                    <a:pt x="56" y="1619"/>
                  </a:moveTo>
                  <a:cubicBezTo>
                    <a:pt x="224" y="1591"/>
                    <a:pt x="810" y="698"/>
                    <a:pt x="921" y="503"/>
                  </a:cubicBezTo>
                  <a:cubicBezTo>
                    <a:pt x="949" y="419"/>
                    <a:pt x="1061" y="140"/>
                    <a:pt x="1061" y="85"/>
                  </a:cubicBezTo>
                  <a:cubicBezTo>
                    <a:pt x="1061" y="57"/>
                    <a:pt x="1061" y="57"/>
                    <a:pt x="1033" y="1"/>
                  </a:cubicBezTo>
                  <a:cubicBezTo>
                    <a:pt x="949" y="57"/>
                    <a:pt x="921" y="252"/>
                    <a:pt x="810" y="419"/>
                  </a:cubicBezTo>
                  <a:cubicBezTo>
                    <a:pt x="754" y="559"/>
                    <a:pt x="642" y="698"/>
                    <a:pt x="559" y="810"/>
                  </a:cubicBezTo>
                  <a:cubicBezTo>
                    <a:pt x="475" y="949"/>
                    <a:pt x="391" y="1061"/>
                    <a:pt x="280" y="1201"/>
                  </a:cubicBezTo>
                  <a:cubicBezTo>
                    <a:pt x="252" y="1256"/>
                    <a:pt x="224" y="1340"/>
                    <a:pt x="140" y="1396"/>
                  </a:cubicBezTo>
                  <a:cubicBezTo>
                    <a:pt x="84" y="1452"/>
                    <a:pt x="1" y="1507"/>
                    <a:pt x="56" y="16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flipH="1">
              <a:off x="2221827" y="3083099"/>
              <a:ext cx="116608" cy="74402"/>
            </a:xfrm>
            <a:custGeom>
              <a:avLst/>
              <a:gdLst/>
              <a:ahLst/>
              <a:cxnLst/>
              <a:rect l="l" t="t" r="r" b="b"/>
              <a:pathLst>
                <a:path w="1619" h="1033" extrusionOk="0">
                  <a:moveTo>
                    <a:pt x="1" y="1033"/>
                  </a:moveTo>
                  <a:cubicBezTo>
                    <a:pt x="112" y="1033"/>
                    <a:pt x="363" y="893"/>
                    <a:pt x="447" y="838"/>
                  </a:cubicBezTo>
                  <a:cubicBezTo>
                    <a:pt x="587" y="754"/>
                    <a:pt x="726" y="642"/>
                    <a:pt x="865" y="586"/>
                  </a:cubicBezTo>
                  <a:cubicBezTo>
                    <a:pt x="1228" y="363"/>
                    <a:pt x="1228" y="335"/>
                    <a:pt x="1479" y="168"/>
                  </a:cubicBezTo>
                  <a:cubicBezTo>
                    <a:pt x="1535" y="140"/>
                    <a:pt x="1619" y="56"/>
                    <a:pt x="1619" y="1"/>
                  </a:cubicBezTo>
                  <a:cubicBezTo>
                    <a:pt x="1507" y="1"/>
                    <a:pt x="1284" y="168"/>
                    <a:pt x="1228" y="224"/>
                  </a:cubicBezTo>
                  <a:cubicBezTo>
                    <a:pt x="977" y="419"/>
                    <a:pt x="670" y="586"/>
                    <a:pt x="419" y="754"/>
                  </a:cubicBezTo>
                  <a:cubicBezTo>
                    <a:pt x="252" y="782"/>
                    <a:pt x="29" y="893"/>
                    <a:pt x="1" y="10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flipH="1">
              <a:off x="1737523" y="2305434"/>
              <a:ext cx="136703" cy="16134"/>
            </a:xfrm>
            <a:custGeom>
              <a:avLst/>
              <a:gdLst/>
              <a:ahLst/>
              <a:cxnLst/>
              <a:rect l="l" t="t" r="r" b="b"/>
              <a:pathLst>
                <a:path w="1898" h="224" extrusionOk="0">
                  <a:moveTo>
                    <a:pt x="0" y="112"/>
                  </a:moveTo>
                  <a:cubicBezTo>
                    <a:pt x="112" y="224"/>
                    <a:pt x="1758" y="196"/>
                    <a:pt x="1897" y="84"/>
                  </a:cubicBezTo>
                  <a:cubicBezTo>
                    <a:pt x="1814" y="1"/>
                    <a:pt x="1758" y="56"/>
                    <a:pt x="1674" y="56"/>
                  </a:cubicBezTo>
                  <a:cubicBezTo>
                    <a:pt x="1367" y="56"/>
                    <a:pt x="112" y="56"/>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flipH="1">
              <a:off x="1323588" y="2745513"/>
              <a:ext cx="124675" cy="66407"/>
            </a:xfrm>
            <a:custGeom>
              <a:avLst/>
              <a:gdLst/>
              <a:ahLst/>
              <a:cxnLst/>
              <a:rect l="l" t="t" r="r" b="b"/>
              <a:pathLst>
                <a:path w="1731" h="922" extrusionOk="0">
                  <a:moveTo>
                    <a:pt x="1" y="112"/>
                  </a:moveTo>
                  <a:cubicBezTo>
                    <a:pt x="29" y="168"/>
                    <a:pt x="698" y="447"/>
                    <a:pt x="838" y="531"/>
                  </a:cubicBezTo>
                  <a:cubicBezTo>
                    <a:pt x="894" y="559"/>
                    <a:pt x="977" y="559"/>
                    <a:pt x="1061" y="586"/>
                  </a:cubicBezTo>
                  <a:lnTo>
                    <a:pt x="1284" y="698"/>
                  </a:lnTo>
                  <a:cubicBezTo>
                    <a:pt x="1396" y="782"/>
                    <a:pt x="1591" y="921"/>
                    <a:pt x="1731" y="921"/>
                  </a:cubicBezTo>
                  <a:cubicBezTo>
                    <a:pt x="1703" y="726"/>
                    <a:pt x="1117" y="503"/>
                    <a:pt x="977" y="419"/>
                  </a:cubicBezTo>
                  <a:cubicBezTo>
                    <a:pt x="782" y="363"/>
                    <a:pt x="57"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flipH="1">
              <a:off x="1267335" y="4570078"/>
              <a:ext cx="68352" cy="104580"/>
            </a:xfrm>
            <a:custGeom>
              <a:avLst/>
              <a:gdLst/>
              <a:ahLst/>
              <a:cxnLst/>
              <a:rect l="l" t="t" r="r" b="b"/>
              <a:pathLst>
                <a:path w="949" h="1452" extrusionOk="0">
                  <a:moveTo>
                    <a:pt x="949" y="1396"/>
                  </a:moveTo>
                  <a:cubicBezTo>
                    <a:pt x="865" y="1284"/>
                    <a:pt x="447" y="1284"/>
                    <a:pt x="279" y="922"/>
                  </a:cubicBezTo>
                  <a:cubicBezTo>
                    <a:pt x="84" y="587"/>
                    <a:pt x="307" y="140"/>
                    <a:pt x="196" y="1"/>
                  </a:cubicBezTo>
                  <a:cubicBezTo>
                    <a:pt x="84" y="57"/>
                    <a:pt x="84" y="336"/>
                    <a:pt x="56" y="475"/>
                  </a:cubicBezTo>
                  <a:cubicBezTo>
                    <a:pt x="0" y="1312"/>
                    <a:pt x="809" y="1452"/>
                    <a:pt x="949" y="13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flipH="1">
              <a:off x="965905" y="4013460"/>
              <a:ext cx="46312" cy="78435"/>
            </a:xfrm>
            <a:custGeom>
              <a:avLst/>
              <a:gdLst/>
              <a:ahLst/>
              <a:cxnLst/>
              <a:rect l="l" t="t" r="r" b="b"/>
              <a:pathLst>
                <a:path w="643" h="1089" extrusionOk="0">
                  <a:moveTo>
                    <a:pt x="85" y="1089"/>
                  </a:moveTo>
                  <a:cubicBezTo>
                    <a:pt x="168" y="1061"/>
                    <a:pt x="364" y="615"/>
                    <a:pt x="419" y="503"/>
                  </a:cubicBezTo>
                  <a:cubicBezTo>
                    <a:pt x="392" y="838"/>
                    <a:pt x="252" y="949"/>
                    <a:pt x="308" y="1089"/>
                  </a:cubicBezTo>
                  <a:cubicBezTo>
                    <a:pt x="475" y="1061"/>
                    <a:pt x="643" y="503"/>
                    <a:pt x="475" y="391"/>
                  </a:cubicBezTo>
                  <a:lnTo>
                    <a:pt x="447" y="391"/>
                  </a:lnTo>
                  <a:cubicBezTo>
                    <a:pt x="475" y="280"/>
                    <a:pt x="531" y="112"/>
                    <a:pt x="447" y="1"/>
                  </a:cubicBezTo>
                  <a:cubicBezTo>
                    <a:pt x="364" y="57"/>
                    <a:pt x="392" y="252"/>
                    <a:pt x="280" y="559"/>
                  </a:cubicBezTo>
                  <a:cubicBezTo>
                    <a:pt x="168" y="670"/>
                    <a:pt x="1" y="949"/>
                    <a:pt x="85" y="108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flipH="1">
              <a:off x="1418014" y="3237811"/>
              <a:ext cx="94497" cy="98530"/>
            </a:xfrm>
            <a:custGeom>
              <a:avLst/>
              <a:gdLst/>
              <a:ahLst/>
              <a:cxnLst/>
              <a:rect l="l" t="t" r="r" b="b"/>
              <a:pathLst>
                <a:path w="1312" h="1368" extrusionOk="0">
                  <a:moveTo>
                    <a:pt x="0" y="1284"/>
                  </a:moveTo>
                  <a:cubicBezTo>
                    <a:pt x="112" y="1368"/>
                    <a:pt x="363" y="1200"/>
                    <a:pt x="419" y="1117"/>
                  </a:cubicBezTo>
                  <a:cubicBezTo>
                    <a:pt x="698" y="921"/>
                    <a:pt x="1311" y="224"/>
                    <a:pt x="1200" y="1"/>
                  </a:cubicBezTo>
                  <a:cubicBezTo>
                    <a:pt x="1116" y="29"/>
                    <a:pt x="1060" y="224"/>
                    <a:pt x="949" y="363"/>
                  </a:cubicBezTo>
                  <a:cubicBezTo>
                    <a:pt x="558" y="977"/>
                    <a:pt x="56" y="1256"/>
                    <a:pt x="0" y="12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flipH="1">
              <a:off x="2197697" y="3348371"/>
              <a:ext cx="58340" cy="118625"/>
            </a:xfrm>
            <a:custGeom>
              <a:avLst/>
              <a:gdLst/>
              <a:ahLst/>
              <a:cxnLst/>
              <a:rect l="l" t="t" r="r" b="b"/>
              <a:pathLst>
                <a:path w="810" h="1647" extrusionOk="0">
                  <a:moveTo>
                    <a:pt x="698" y="1646"/>
                  </a:moveTo>
                  <a:cubicBezTo>
                    <a:pt x="726" y="1618"/>
                    <a:pt x="698" y="1646"/>
                    <a:pt x="726" y="1563"/>
                  </a:cubicBezTo>
                  <a:cubicBezTo>
                    <a:pt x="810" y="1284"/>
                    <a:pt x="503" y="502"/>
                    <a:pt x="307" y="279"/>
                  </a:cubicBezTo>
                  <a:cubicBezTo>
                    <a:pt x="252" y="223"/>
                    <a:pt x="84" y="28"/>
                    <a:pt x="0" y="0"/>
                  </a:cubicBezTo>
                  <a:cubicBezTo>
                    <a:pt x="0" y="140"/>
                    <a:pt x="168" y="251"/>
                    <a:pt x="252" y="363"/>
                  </a:cubicBezTo>
                  <a:cubicBezTo>
                    <a:pt x="363" y="502"/>
                    <a:pt x="391" y="586"/>
                    <a:pt x="447" y="726"/>
                  </a:cubicBezTo>
                  <a:cubicBezTo>
                    <a:pt x="586" y="1060"/>
                    <a:pt x="586" y="1060"/>
                    <a:pt x="670" y="1395"/>
                  </a:cubicBezTo>
                  <a:cubicBezTo>
                    <a:pt x="670" y="1423"/>
                    <a:pt x="670" y="1479"/>
                    <a:pt x="698" y="1507"/>
                  </a:cubicBezTo>
                  <a:lnTo>
                    <a:pt x="698" y="1646"/>
                  </a:lnTo>
                  <a:cubicBezTo>
                    <a:pt x="698" y="1618"/>
                    <a:pt x="698" y="1618"/>
                    <a:pt x="698" y="1646"/>
                  </a:cubicBezTo>
                  <a:cubicBezTo>
                    <a:pt x="698" y="1618"/>
                    <a:pt x="698" y="1618"/>
                    <a:pt x="698" y="164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flipH="1">
              <a:off x="2436825" y="4610268"/>
              <a:ext cx="114592" cy="50345"/>
            </a:xfrm>
            <a:custGeom>
              <a:avLst/>
              <a:gdLst/>
              <a:ahLst/>
              <a:cxnLst/>
              <a:rect l="l" t="t" r="r" b="b"/>
              <a:pathLst>
                <a:path w="1591" h="699" extrusionOk="0">
                  <a:moveTo>
                    <a:pt x="0" y="336"/>
                  </a:moveTo>
                  <a:cubicBezTo>
                    <a:pt x="28" y="698"/>
                    <a:pt x="1507" y="559"/>
                    <a:pt x="1591" y="1"/>
                  </a:cubicBezTo>
                  <a:cubicBezTo>
                    <a:pt x="1423" y="1"/>
                    <a:pt x="1451" y="112"/>
                    <a:pt x="1144" y="280"/>
                  </a:cubicBezTo>
                  <a:cubicBezTo>
                    <a:pt x="1005" y="336"/>
                    <a:pt x="726" y="391"/>
                    <a:pt x="558" y="391"/>
                  </a:cubicBezTo>
                  <a:cubicBezTo>
                    <a:pt x="56" y="391"/>
                    <a:pt x="279" y="364"/>
                    <a:pt x="0"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flipH="1">
              <a:off x="2225860" y="2926370"/>
              <a:ext cx="106525" cy="70368"/>
            </a:xfrm>
            <a:custGeom>
              <a:avLst/>
              <a:gdLst/>
              <a:ahLst/>
              <a:cxnLst/>
              <a:rect l="l" t="t" r="r" b="b"/>
              <a:pathLst>
                <a:path w="1479" h="977" extrusionOk="0">
                  <a:moveTo>
                    <a:pt x="0" y="921"/>
                  </a:moveTo>
                  <a:cubicBezTo>
                    <a:pt x="196" y="977"/>
                    <a:pt x="1060" y="363"/>
                    <a:pt x="1312" y="168"/>
                  </a:cubicBezTo>
                  <a:cubicBezTo>
                    <a:pt x="1395" y="140"/>
                    <a:pt x="1451" y="140"/>
                    <a:pt x="1479" y="28"/>
                  </a:cubicBezTo>
                  <a:cubicBezTo>
                    <a:pt x="1284" y="0"/>
                    <a:pt x="586" y="503"/>
                    <a:pt x="335" y="642"/>
                  </a:cubicBezTo>
                  <a:cubicBezTo>
                    <a:pt x="224" y="726"/>
                    <a:pt x="28" y="810"/>
                    <a:pt x="0" y="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flipH="1">
              <a:off x="2300191" y="2845989"/>
              <a:ext cx="110558" cy="62374"/>
            </a:xfrm>
            <a:custGeom>
              <a:avLst/>
              <a:gdLst/>
              <a:ahLst/>
              <a:cxnLst/>
              <a:rect l="l" t="t" r="r" b="b"/>
              <a:pathLst>
                <a:path w="1535" h="866" extrusionOk="0">
                  <a:moveTo>
                    <a:pt x="0" y="837"/>
                  </a:moveTo>
                  <a:cubicBezTo>
                    <a:pt x="56" y="865"/>
                    <a:pt x="893" y="419"/>
                    <a:pt x="1144" y="307"/>
                  </a:cubicBezTo>
                  <a:cubicBezTo>
                    <a:pt x="1312" y="252"/>
                    <a:pt x="1479" y="224"/>
                    <a:pt x="1535" y="140"/>
                  </a:cubicBezTo>
                  <a:cubicBezTo>
                    <a:pt x="1339" y="0"/>
                    <a:pt x="363" y="531"/>
                    <a:pt x="140" y="698"/>
                  </a:cubicBezTo>
                  <a:cubicBezTo>
                    <a:pt x="56" y="726"/>
                    <a:pt x="0" y="782"/>
                    <a:pt x="0" y="8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flipH="1">
              <a:off x="1434076" y="3203671"/>
              <a:ext cx="72457" cy="92480"/>
            </a:xfrm>
            <a:custGeom>
              <a:avLst/>
              <a:gdLst/>
              <a:ahLst/>
              <a:cxnLst/>
              <a:rect l="l" t="t" r="r" b="b"/>
              <a:pathLst>
                <a:path w="1006" h="1284" extrusionOk="0">
                  <a:moveTo>
                    <a:pt x="1" y="1284"/>
                  </a:moveTo>
                  <a:cubicBezTo>
                    <a:pt x="308" y="1200"/>
                    <a:pt x="726" y="698"/>
                    <a:pt x="866" y="419"/>
                  </a:cubicBezTo>
                  <a:cubicBezTo>
                    <a:pt x="894" y="335"/>
                    <a:pt x="977" y="196"/>
                    <a:pt x="1005" y="84"/>
                  </a:cubicBezTo>
                  <a:cubicBezTo>
                    <a:pt x="1005" y="1"/>
                    <a:pt x="1005" y="1"/>
                    <a:pt x="977" y="1"/>
                  </a:cubicBezTo>
                  <a:cubicBezTo>
                    <a:pt x="894" y="28"/>
                    <a:pt x="838" y="280"/>
                    <a:pt x="754" y="363"/>
                  </a:cubicBezTo>
                  <a:cubicBezTo>
                    <a:pt x="587" y="698"/>
                    <a:pt x="336" y="893"/>
                    <a:pt x="112" y="1144"/>
                  </a:cubicBezTo>
                  <a:cubicBezTo>
                    <a:pt x="57" y="1144"/>
                    <a:pt x="1" y="1172"/>
                    <a:pt x="1" y="12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flipH="1">
              <a:off x="1375807" y="1087688"/>
              <a:ext cx="120642" cy="20167"/>
            </a:xfrm>
            <a:custGeom>
              <a:avLst/>
              <a:gdLst/>
              <a:ahLst/>
              <a:cxnLst/>
              <a:rect l="l" t="t" r="r" b="b"/>
              <a:pathLst>
                <a:path w="1675" h="280" extrusionOk="0">
                  <a:moveTo>
                    <a:pt x="28" y="224"/>
                  </a:moveTo>
                  <a:cubicBezTo>
                    <a:pt x="56" y="252"/>
                    <a:pt x="698" y="168"/>
                    <a:pt x="865" y="168"/>
                  </a:cubicBezTo>
                  <a:cubicBezTo>
                    <a:pt x="1033" y="168"/>
                    <a:pt x="1535" y="280"/>
                    <a:pt x="1646" y="252"/>
                  </a:cubicBezTo>
                  <a:cubicBezTo>
                    <a:pt x="1646" y="224"/>
                    <a:pt x="1674" y="224"/>
                    <a:pt x="1507" y="140"/>
                  </a:cubicBezTo>
                  <a:cubicBezTo>
                    <a:pt x="1423" y="112"/>
                    <a:pt x="1367" y="112"/>
                    <a:pt x="1284" y="112"/>
                  </a:cubicBezTo>
                  <a:cubicBezTo>
                    <a:pt x="893" y="29"/>
                    <a:pt x="586" y="1"/>
                    <a:pt x="168" y="112"/>
                  </a:cubicBezTo>
                  <a:cubicBezTo>
                    <a:pt x="0" y="140"/>
                    <a:pt x="28" y="140"/>
                    <a:pt x="28"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flipH="1">
              <a:off x="2348377" y="2811849"/>
              <a:ext cx="108614" cy="46240"/>
            </a:xfrm>
            <a:custGeom>
              <a:avLst/>
              <a:gdLst/>
              <a:ahLst/>
              <a:cxnLst/>
              <a:rect l="l" t="t" r="r" b="b"/>
              <a:pathLst>
                <a:path w="1508" h="642" extrusionOk="0">
                  <a:moveTo>
                    <a:pt x="1" y="614"/>
                  </a:moveTo>
                  <a:lnTo>
                    <a:pt x="28" y="614"/>
                  </a:lnTo>
                  <a:cubicBezTo>
                    <a:pt x="280" y="642"/>
                    <a:pt x="838" y="307"/>
                    <a:pt x="1117" y="195"/>
                  </a:cubicBezTo>
                  <a:cubicBezTo>
                    <a:pt x="1228" y="168"/>
                    <a:pt x="1423" y="84"/>
                    <a:pt x="1507" y="28"/>
                  </a:cubicBezTo>
                  <a:cubicBezTo>
                    <a:pt x="1423" y="0"/>
                    <a:pt x="1368" y="28"/>
                    <a:pt x="1284" y="28"/>
                  </a:cubicBezTo>
                  <a:cubicBezTo>
                    <a:pt x="921" y="140"/>
                    <a:pt x="559" y="363"/>
                    <a:pt x="168" y="502"/>
                  </a:cubicBezTo>
                  <a:cubicBezTo>
                    <a:pt x="84" y="558"/>
                    <a:pt x="1" y="558"/>
                    <a:pt x="1"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flipH="1">
              <a:off x="2034919" y="2389848"/>
              <a:ext cx="112575" cy="14117"/>
            </a:xfrm>
            <a:custGeom>
              <a:avLst/>
              <a:gdLst/>
              <a:ahLst/>
              <a:cxnLst/>
              <a:rect l="l" t="t" r="r" b="b"/>
              <a:pathLst>
                <a:path w="1563" h="196" extrusionOk="0">
                  <a:moveTo>
                    <a:pt x="0" y="28"/>
                  </a:moveTo>
                  <a:cubicBezTo>
                    <a:pt x="28" y="140"/>
                    <a:pt x="167" y="84"/>
                    <a:pt x="363" y="140"/>
                  </a:cubicBezTo>
                  <a:cubicBezTo>
                    <a:pt x="558" y="140"/>
                    <a:pt x="1507" y="196"/>
                    <a:pt x="1562" y="84"/>
                  </a:cubicBezTo>
                  <a:cubicBezTo>
                    <a:pt x="1507" y="28"/>
                    <a:pt x="1283" y="28"/>
                    <a:pt x="1200" y="28"/>
                  </a:cubicBezTo>
                  <a:cubicBezTo>
                    <a:pt x="921" y="28"/>
                    <a:pt x="251"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flipH="1">
              <a:off x="2370489" y="3173564"/>
              <a:ext cx="116608" cy="32195"/>
            </a:xfrm>
            <a:custGeom>
              <a:avLst/>
              <a:gdLst/>
              <a:ahLst/>
              <a:cxnLst/>
              <a:rect l="l" t="t" r="r" b="b"/>
              <a:pathLst>
                <a:path w="1619" h="447" extrusionOk="0">
                  <a:moveTo>
                    <a:pt x="0" y="363"/>
                  </a:moveTo>
                  <a:cubicBezTo>
                    <a:pt x="251" y="446"/>
                    <a:pt x="670" y="419"/>
                    <a:pt x="921" y="335"/>
                  </a:cubicBezTo>
                  <a:cubicBezTo>
                    <a:pt x="1004" y="307"/>
                    <a:pt x="1562" y="167"/>
                    <a:pt x="1618" y="28"/>
                  </a:cubicBezTo>
                  <a:cubicBezTo>
                    <a:pt x="1535" y="0"/>
                    <a:pt x="1004" y="195"/>
                    <a:pt x="837" y="195"/>
                  </a:cubicBezTo>
                  <a:cubicBezTo>
                    <a:pt x="642" y="223"/>
                    <a:pt x="419" y="279"/>
                    <a:pt x="223" y="279"/>
                  </a:cubicBezTo>
                  <a:cubicBezTo>
                    <a:pt x="112" y="307"/>
                    <a:pt x="56" y="307"/>
                    <a:pt x="0"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flipH="1">
              <a:off x="2320286" y="2880130"/>
              <a:ext cx="100547" cy="58340"/>
            </a:xfrm>
            <a:custGeom>
              <a:avLst/>
              <a:gdLst/>
              <a:ahLst/>
              <a:cxnLst/>
              <a:rect l="l" t="t" r="r" b="b"/>
              <a:pathLst>
                <a:path w="1396" h="810" extrusionOk="0">
                  <a:moveTo>
                    <a:pt x="1" y="810"/>
                  </a:moveTo>
                  <a:cubicBezTo>
                    <a:pt x="447" y="810"/>
                    <a:pt x="1396" y="168"/>
                    <a:pt x="1396" y="1"/>
                  </a:cubicBezTo>
                  <a:cubicBezTo>
                    <a:pt x="1256" y="1"/>
                    <a:pt x="698" y="419"/>
                    <a:pt x="336" y="615"/>
                  </a:cubicBezTo>
                  <a:cubicBezTo>
                    <a:pt x="252" y="642"/>
                    <a:pt x="29" y="726"/>
                    <a:pt x="1" y="81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flipH="1">
              <a:off x="2358460" y="3294064"/>
              <a:ext cx="100547" cy="60357"/>
            </a:xfrm>
            <a:custGeom>
              <a:avLst/>
              <a:gdLst/>
              <a:ahLst/>
              <a:cxnLst/>
              <a:rect l="l" t="t" r="r" b="b"/>
              <a:pathLst>
                <a:path w="1396" h="838" extrusionOk="0">
                  <a:moveTo>
                    <a:pt x="1" y="698"/>
                  </a:moveTo>
                  <a:cubicBezTo>
                    <a:pt x="224" y="838"/>
                    <a:pt x="866" y="419"/>
                    <a:pt x="1089" y="280"/>
                  </a:cubicBezTo>
                  <a:cubicBezTo>
                    <a:pt x="1172" y="224"/>
                    <a:pt x="1368" y="140"/>
                    <a:pt x="1396" y="57"/>
                  </a:cubicBezTo>
                  <a:cubicBezTo>
                    <a:pt x="1256" y="1"/>
                    <a:pt x="587" y="475"/>
                    <a:pt x="168" y="615"/>
                  </a:cubicBezTo>
                  <a:cubicBezTo>
                    <a:pt x="112" y="615"/>
                    <a:pt x="29" y="615"/>
                    <a:pt x="1"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flipH="1">
              <a:off x="1775697" y="2251198"/>
              <a:ext cx="118625" cy="10083"/>
            </a:xfrm>
            <a:custGeom>
              <a:avLst/>
              <a:gdLst/>
              <a:ahLst/>
              <a:cxnLst/>
              <a:rect l="l" t="t" r="r" b="b"/>
              <a:pathLst>
                <a:path w="1647" h="140" extrusionOk="0">
                  <a:moveTo>
                    <a:pt x="0" y="56"/>
                  </a:moveTo>
                  <a:cubicBezTo>
                    <a:pt x="84" y="140"/>
                    <a:pt x="363" y="140"/>
                    <a:pt x="419" y="140"/>
                  </a:cubicBezTo>
                  <a:lnTo>
                    <a:pt x="1228" y="140"/>
                  </a:lnTo>
                  <a:cubicBezTo>
                    <a:pt x="1339" y="140"/>
                    <a:pt x="1591" y="140"/>
                    <a:pt x="1646" y="56"/>
                  </a:cubicBezTo>
                  <a:lnTo>
                    <a:pt x="1367" y="28"/>
                  </a:lnTo>
                  <a:lnTo>
                    <a:pt x="279" y="28"/>
                  </a:lnTo>
                  <a:cubicBezTo>
                    <a:pt x="224" y="0"/>
                    <a:pt x="84"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flipH="1">
              <a:off x="2227805" y="2460146"/>
              <a:ext cx="98530" cy="40262"/>
            </a:xfrm>
            <a:custGeom>
              <a:avLst/>
              <a:gdLst/>
              <a:ahLst/>
              <a:cxnLst/>
              <a:rect l="l" t="t" r="r" b="b"/>
              <a:pathLst>
                <a:path w="1368" h="559" extrusionOk="0">
                  <a:moveTo>
                    <a:pt x="0" y="559"/>
                  </a:moveTo>
                  <a:cubicBezTo>
                    <a:pt x="140" y="559"/>
                    <a:pt x="558" y="364"/>
                    <a:pt x="725" y="308"/>
                  </a:cubicBezTo>
                  <a:lnTo>
                    <a:pt x="1228" y="140"/>
                  </a:lnTo>
                  <a:cubicBezTo>
                    <a:pt x="1311" y="85"/>
                    <a:pt x="1339" y="85"/>
                    <a:pt x="1367" y="29"/>
                  </a:cubicBezTo>
                  <a:cubicBezTo>
                    <a:pt x="1228" y="1"/>
                    <a:pt x="474" y="252"/>
                    <a:pt x="279" y="364"/>
                  </a:cubicBezTo>
                  <a:cubicBezTo>
                    <a:pt x="84" y="475"/>
                    <a:pt x="0" y="447"/>
                    <a:pt x="0" y="5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flipH="1">
              <a:off x="1627034" y="2751563"/>
              <a:ext cx="98530" cy="56324"/>
            </a:xfrm>
            <a:custGeom>
              <a:avLst/>
              <a:gdLst/>
              <a:ahLst/>
              <a:cxnLst/>
              <a:rect l="l" t="t" r="r" b="b"/>
              <a:pathLst>
                <a:path w="1368" h="782" extrusionOk="0">
                  <a:moveTo>
                    <a:pt x="112" y="781"/>
                  </a:moveTo>
                  <a:cubicBezTo>
                    <a:pt x="140" y="781"/>
                    <a:pt x="308" y="642"/>
                    <a:pt x="391" y="586"/>
                  </a:cubicBezTo>
                  <a:cubicBezTo>
                    <a:pt x="503" y="502"/>
                    <a:pt x="587" y="447"/>
                    <a:pt x="698" y="419"/>
                  </a:cubicBezTo>
                  <a:cubicBezTo>
                    <a:pt x="810" y="335"/>
                    <a:pt x="922" y="307"/>
                    <a:pt x="1061" y="223"/>
                  </a:cubicBezTo>
                  <a:cubicBezTo>
                    <a:pt x="1200" y="168"/>
                    <a:pt x="1368" y="140"/>
                    <a:pt x="1368" y="56"/>
                  </a:cubicBezTo>
                  <a:cubicBezTo>
                    <a:pt x="1117" y="0"/>
                    <a:pt x="1" y="586"/>
                    <a:pt x="112" y="7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flipH="1">
              <a:off x="2255967" y="2918304"/>
              <a:ext cx="94497" cy="50345"/>
            </a:xfrm>
            <a:custGeom>
              <a:avLst/>
              <a:gdLst/>
              <a:ahLst/>
              <a:cxnLst/>
              <a:rect l="l" t="t" r="r" b="b"/>
              <a:pathLst>
                <a:path w="1312" h="699" extrusionOk="0">
                  <a:moveTo>
                    <a:pt x="0" y="698"/>
                  </a:moveTo>
                  <a:cubicBezTo>
                    <a:pt x="168" y="698"/>
                    <a:pt x="586" y="531"/>
                    <a:pt x="726" y="475"/>
                  </a:cubicBezTo>
                  <a:cubicBezTo>
                    <a:pt x="921" y="364"/>
                    <a:pt x="977" y="252"/>
                    <a:pt x="1144" y="196"/>
                  </a:cubicBezTo>
                  <a:cubicBezTo>
                    <a:pt x="1228" y="140"/>
                    <a:pt x="1284" y="140"/>
                    <a:pt x="1311" y="85"/>
                  </a:cubicBezTo>
                  <a:cubicBezTo>
                    <a:pt x="1032" y="1"/>
                    <a:pt x="865" y="252"/>
                    <a:pt x="642" y="364"/>
                  </a:cubicBezTo>
                  <a:lnTo>
                    <a:pt x="168" y="559"/>
                  </a:lnTo>
                  <a:cubicBezTo>
                    <a:pt x="56" y="615"/>
                    <a:pt x="0" y="615"/>
                    <a:pt x="0"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flipH="1">
              <a:off x="2852776" y="3075032"/>
              <a:ext cx="76419" cy="70440"/>
            </a:xfrm>
            <a:custGeom>
              <a:avLst/>
              <a:gdLst/>
              <a:ahLst/>
              <a:cxnLst/>
              <a:rect l="l" t="t" r="r" b="b"/>
              <a:pathLst>
                <a:path w="1061" h="978" extrusionOk="0">
                  <a:moveTo>
                    <a:pt x="1060" y="977"/>
                  </a:moveTo>
                  <a:cubicBezTo>
                    <a:pt x="1060" y="838"/>
                    <a:pt x="670" y="615"/>
                    <a:pt x="530" y="475"/>
                  </a:cubicBezTo>
                  <a:lnTo>
                    <a:pt x="196" y="113"/>
                  </a:lnTo>
                  <a:cubicBezTo>
                    <a:pt x="140" y="29"/>
                    <a:pt x="112" y="29"/>
                    <a:pt x="0" y="1"/>
                  </a:cubicBezTo>
                  <a:cubicBezTo>
                    <a:pt x="56" y="140"/>
                    <a:pt x="363" y="475"/>
                    <a:pt x="475" y="587"/>
                  </a:cubicBezTo>
                  <a:cubicBezTo>
                    <a:pt x="530" y="671"/>
                    <a:pt x="949" y="977"/>
                    <a:pt x="1060" y="9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flipH="1">
              <a:off x="2420763" y="2741479"/>
              <a:ext cx="96513" cy="38245"/>
            </a:xfrm>
            <a:custGeom>
              <a:avLst/>
              <a:gdLst/>
              <a:ahLst/>
              <a:cxnLst/>
              <a:rect l="l" t="t" r="r" b="b"/>
              <a:pathLst>
                <a:path w="1340" h="531" extrusionOk="0">
                  <a:moveTo>
                    <a:pt x="1" y="475"/>
                  </a:moveTo>
                  <a:cubicBezTo>
                    <a:pt x="140" y="531"/>
                    <a:pt x="1256" y="308"/>
                    <a:pt x="1340" y="1"/>
                  </a:cubicBezTo>
                  <a:cubicBezTo>
                    <a:pt x="1200" y="1"/>
                    <a:pt x="1117" y="57"/>
                    <a:pt x="1033" y="140"/>
                  </a:cubicBezTo>
                  <a:cubicBezTo>
                    <a:pt x="698" y="280"/>
                    <a:pt x="475" y="308"/>
                    <a:pt x="140" y="363"/>
                  </a:cubicBezTo>
                  <a:cubicBezTo>
                    <a:pt x="84" y="419"/>
                    <a:pt x="56" y="419"/>
                    <a:pt x="1"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flipH="1">
              <a:off x="1462238" y="2831944"/>
              <a:ext cx="52290" cy="86430"/>
            </a:xfrm>
            <a:custGeom>
              <a:avLst/>
              <a:gdLst/>
              <a:ahLst/>
              <a:cxnLst/>
              <a:rect l="l" t="t" r="r" b="b"/>
              <a:pathLst>
                <a:path w="726" h="1200" extrusionOk="0">
                  <a:moveTo>
                    <a:pt x="28" y="1200"/>
                  </a:moveTo>
                  <a:cubicBezTo>
                    <a:pt x="112" y="1200"/>
                    <a:pt x="140" y="1116"/>
                    <a:pt x="251" y="977"/>
                  </a:cubicBezTo>
                  <a:cubicBezTo>
                    <a:pt x="391" y="753"/>
                    <a:pt x="698" y="279"/>
                    <a:pt x="726" y="0"/>
                  </a:cubicBezTo>
                  <a:cubicBezTo>
                    <a:pt x="642" y="28"/>
                    <a:pt x="586" y="140"/>
                    <a:pt x="530" y="279"/>
                  </a:cubicBezTo>
                  <a:cubicBezTo>
                    <a:pt x="419" y="474"/>
                    <a:pt x="279" y="698"/>
                    <a:pt x="140" y="865"/>
                  </a:cubicBezTo>
                  <a:cubicBezTo>
                    <a:pt x="112" y="977"/>
                    <a:pt x="0" y="1116"/>
                    <a:pt x="28" y="12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flipH="1">
              <a:off x="1066382" y="4584195"/>
              <a:ext cx="70368" cy="70368"/>
            </a:xfrm>
            <a:custGeom>
              <a:avLst/>
              <a:gdLst/>
              <a:ahLst/>
              <a:cxnLst/>
              <a:rect l="l" t="t" r="r" b="b"/>
              <a:pathLst>
                <a:path w="977" h="977" extrusionOk="0">
                  <a:moveTo>
                    <a:pt x="28" y="977"/>
                  </a:moveTo>
                  <a:lnTo>
                    <a:pt x="28" y="977"/>
                  </a:lnTo>
                  <a:lnTo>
                    <a:pt x="56" y="977"/>
                  </a:lnTo>
                  <a:lnTo>
                    <a:pt x="84" y="977"/>
                  </a:lnTo>
                  <a:cubicBezTo>
                    <a:pt x="279" y="949"/>
                    <a:pt x="502" y="753"/>
                    <a:pt x="642" y="670"/>
                  </a:cubicBezTo>
                  <a:cubicBezTo>
                    <a:pt x="726" y="586"/>
                    <a:pt x="977" y="140"/>
                    <a:pt x="977" y="0"/>
                  </a:cubicBezTo>
                  <a:cubicBezTo>
                    <a:pt x="809" y="28"/>
                    <a:pt x="726" y="391"/>
                    <a:pt x="558" y="586"/>
                  </a:cubicBezTo>
                  <a:cubicBezTo>
                    <a:pt x="363" y="809"/>
                    <a:pt x="0" y="865"/>
                    <a:pt x="28" y="9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flipH="1">
              <a:off x="2768361" y="3832603"/>
              <a:ext cx="82469" cy="56396"/>
            </a:xfrm>
            <a:custGeom>
              <a:avLst/>
              <a:gdLst/>
              <a:ahLst/>
              <a:cxnLst/>
              <a:rect l="l" t="t" r="r" b="b"/>
              <a:pathLst>
                <a:path w="1145" h="783" extrusionOk="0">
                  <a:moveTo>
                    <a:pt x="0" y="782"/>
                  </a:moveTo>
                  <a:cubicBezTo>
                    <a:pt x="84" y="782"/>
                    <a:pt x="447" y="503"/>
                    <a:pt x="586" y="419"/>
                  </a:cubicBezTo>
                  <a:lnTo>
                    <a:pt x="1061" y="140"/>
                  </a:lnTo>
                  <a:cubicBezTo>
                    <a:pt x="1116" y="113"/>
                    <a:pt x="1144" y="113"/>
                    <a:pt x="1144" y="1"/>
                  </a:cubicBezTo>
                  <a:cubicBezTo>
                    <a:pt x="949" y="1"/>
                    <a:pt x="0" y="615"/>
                    <a:pt x="0" y="7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flipH="1">
              <a:off x="2173568" y="3398574"/>
              <a:ext cx="26217" cy="96514"/>
            </a:xfrm>
            <a:custGeom>
              <a:avLst/>
              <a:gdLst/>
              <a:ahLst/>
              <a:cxnLst/>
              <a:rect l="l" t="t" r="r" b="b"/>
              <a:pathLst>
                <a:path w="364" h="1340" extrusionOk="0">
                  <a:moveTo>
                    <a:pt x="335" y="1340"/>
                  </a:moveTo>
                  <a:cubicBezTo>
                    <a:pt x="363" y="1145"/>
                    <a:pt x="308" y="1200"/>
                    <a:pt x="308" y="921"/>
                  </a:cubicBezTo>
                  <a:cubicBezTo>
                    <a:pt x="308" y="698"/>
                    <a:pt x="196" y="84"/>
                    <a:pt x="1" y="1"/>
                  </a:cubicBezTo>
                  <a:cubicBezTo>
                    <a:pt x="1" y="140"/>
                    <a:pt x="56" y="224"/>
                    <a:pt x="112" y="308"/>
                  </a:cubicBezTo>
                  <a:cubicBezTo>
                    <a:pt x="168" y="698"/>
                    <a:pt x="168" y="1256"/>
                    <a:pt x="335" y="13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flipH="1">
              <a:off x="2575474" y="4471618"/>
              <a:ext cx="34212" cy="84485"/>
            </a:xfrm>
            <a:custGeom>
              <a:avLst/>
              <a:gdLst/>
              <a:ahLst/>
              <a:cxnLst/>
              <a:rect l="l" t="t" r="r" b="b"/>
              <a:pathLst>
                <a:path w="475" h="1173" extrusionOk="0">
                  <a:moveTo>
                    <a:pt x="28" y="615"/>
                  </a:moveTo>
                  <a:cubicBezTo>
                    <a:pt x="28" y="922"/>
                    <a:pt x="168" y="1173"/>
                    <a:pt x="475" y="1117"/>
                  </a:cubicBezTo>
                  <a:cubicBezTo>
                    <a:pt x="447" y="1005"/>
                    <a:pt x="391" y="1061"/>
                    <a:pt x="279" y="977"/>
                  </a:cubicBezTo>
                  <a:cubicBezTo>
                    <a:pt x="0" y="726"/>
                    <a:pt x="335" y="112"/>
                    <a:pt x="335" y="29"/>
                  </a:cubicBezTo>
                  <a:cubicBezTo>
                    <a:pt x="140" y="1"/>
                    <a:pt x="28" y="447"/>
                    <a:pt x="28" y="6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flipH="1">
              <a:off x="1693298" y="2751563"/>
              <a:ext cx="82469" cy="64318"/>
            </a:xfrm>
            <a:custGeom>
              <a:avLst/>
              <a:gdLst/>
              <a:ahLst/>
              <a:cxnLst/>
              <a:rect l="l" t="t" r="r" b="b"/>
              <a:pathLst>
                <a:path w="1145" h="893" extrusionOk="0">
                  <a:moveTo>
                    <a:pt x="140" y="893"/>
                  </a:moveTo>
                  <a:cubicBezTo>
                    <a:pt x="251" y="865"/>
                    <a:pt x="251" y="698"/>
                    <a:pt x="642" y="447"/>
                  </a:cubicBezTo>
                  <a:lnTo>
                    <a:pt x="1061" y="196"/>
                  </a:lnTo>
                  <a:cubicBezTo>
                    <a:pt x="1116" y="168"/>
                    <a:pt x="1144" y="168"/>
                    <a:pt x="1144" y="84"/>
                  </a:cubicBezTo>
                  <a:cubicBezTo>
                    <a:pt x="1005" y="0"/>
                    <a:pt x="0" y="642"/>
                    <a:pt x="140" y="8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flipH="1">
              <a:off x="2770378" y="2645037"/>
              <a:ext cx="82469" cy="56324"/>
            </a:xfrm>
            <a:custGeom>
              <a:avLst/>
              <a:gdLst/>
              <a:ahLst/>
              <a:cxnLst/>
              <a:rect l="l" t="t" r="r" b="b"/>
              <a:pathLst>
                <a:path w="1145" h="782" extrusionOk="0">
                  <a:moveTo>
                    <a:pt x="0" y="726"/>
                  </a:moveTo>
                  <a:cubicBezTo>
                    <a:pt x="112" y="782"/>
                    <a:pt x="447" y="503"/>
                    <a:pt x="586" y="419"/>
                  </a:cubicBezTo>
                  <a:cubicBezTo>
                    <a:pt x="698" y="363"/>
                    <a:pt x="1116" y="140"/>
                    <a:pt x="1144" y="84"/>
                  </a:cubicBezTo>
                  <a:cubicBezTo>
                    <a:pt x="1033" y="1"/>
                    <a:pt x="670" y="252"/>
                    <a:pt x="531" y="307"/>
                  </a:cubicBezTo>
                  <a:cubicBezTo>
                    <a:pt x="419" y="391"/>
                    <a:pt x="307" y="447"/>
                    <a:pt x="252" y="475"/>
                  </a:cubicBezTo>
                  <a:cubicBezTo>
                    <a:pt x="140" y="586"/>
                    <a:pt x="28" y="670"/>
                    <a:pt x="0" y="72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flipH="1">
              <a:off x="2535283" y="2064290"/>
              <a:ext cx="22184" cy="94497"/>
            </a:xfrm>
            <a:custGeom>
              <a:avLst/>
              <a:gdLst/>
              <a:ahLst/>
              <a:cxnLst/>
              <a:rect l="l" t="t" r="r" b="b"/>
              <a:pathLst>
                <a:path w="308" h="1312" extrusionOk="0">
                  <a:moveTo>
                    <a:pt x="1" y="84"/>
                  </a:moveTo>
                  <a:cubicBezTo>
                    <a:pt x="1" y="363"/>
                    <a:pt x="140" y="1200"/>
                    <a:pt x="280" y="1312"/>
                  </a:cubicBezTo>
                  <a:cubicBezTo>
                    <a:pt x="308" y="1256"/>
                    <a:pt x="280" y="1312"/>
                    <a:pt x="308" y="1228"/>
                  </a:cubicBezTo>
                  <a:lnTo>
                    <a:pt x="252" y="977"/>
                  </a:lnTo>
                  <a:cubicBezTo>
                    <a:pt x="224" y="838"/>
                    <a:pt x="224" y="782"/>
                    <a:pt x="168" y="642"/>
                  </a:cubicBezTo>
                  <a:cubicBezTo>
                    <a:pt x="140" y="475"/>
                    <a:pt x="112" y="57"/>
                    <a:pt x="29" y="1"/>
                  </a:cubicBezTo>
                  <a:cubicBezTo>
                    <a:pt x="1" y="1"/>
                    <a:pt x="1" y="57"/>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flipH="1">
              <a:off x="1082444" y="4240558"/>
              <a:ext cx="82469" cy="52290"/>
            </a:xfrm>
            <a:custGeom>
              <a:avLst/>
              <a:gdLst/>
              <a:ahLst/>
              <a:cxnLst/>
              <a:rect l="l" t="t" r="r" b="b"/>
              <a:pathLst>
                <a:path w="1145" h="726" extrusionOk="0">
                  <a:moveTo>
                    <a:pt x="1" y="726"/>
                  </a:moveTo>
                  <a:cubicBezTo>
                    <a:pt x="335" y="726"/>
                    <a:pt x="1145" y="252"/>
                    <a:pt x="1089" y="0"/>
                  </a:cubicBezTo>
                  <a:cubicBezTo>
                    <a:pt x="1033" y="0"/>
                    <a:pt x="726" y="279"/>
                    <a:pt x="559" y="391"/>
                  </a:cubicBezTo>
                  <a:lnTo>
                    <a:pt x="112" y="614"/>
                  </a:lnTo>
                  <a:cubicBezTo>
                    <a:pt x="29" y="642"/>
                    <a:pt x="1" y="642"/>
                    <a:pt x="1" y="72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flipH="1">
              <a:off x="2282112" y="3073088"/>
              <a:ext cx="84413" cy="36229"/>
            </a:xfrm>
            <a:custGeom>
              <a:avLst/>
              <a:gdLst/>
              <a:ahLst/>
              <a:cxnLst/>
              <a:rect l="l" t="t" r="r" b="b"/>
              <a:pathLst>
                <a:path w="1172" h="503" extrusionOk="0">
                  <a:moveTo>
                    <a:pt x="0" y="502"/>
                  </a:moveTo>
                  <a:cubicBezTo>
                    <a:pt x="112" y="502"/>
                    <a:pt x="753" y="223"/>
                    <a:pt x="921" y="167"/>
                  </a:cubicBezTo>
                  <a:cubicBezTo>
                    <a:pt x="1032" y="140"/>
                    <a:pt x="1172" y="84"/>
                    <a:pt x="1172" y="28"/>
                  </a:cubicBezTo>
                  <a:cubicBezTo>
                    <a:pt x="1032" y="0"/>
                    <a:pt x="642" y="167"/>
                    <a:pt x="530" y="195"/>
                  </a:cubicBezTo>
                  <a:cubicBezTo>
                    <a:pt x="391" y="223"/>
                    <a:pt x="56" y="363"/>
                    <a:pt x="0" y="5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flipH="1">
              <a:off x="1693298" y="1168070"/>
              <a:ext cx="76419" cy="52362"/>
            </a:xfrm>
            <a:custGeom>
              <a:avLst/>
              <a:gdLst/>
              <a:ahLst/>
              <a:cxnLst/>
              <a:rect l="l" t="t" r="r" b="b"/>
              <a:pathLst>
                <a:path w="1061" h="727" extrusionOk="0">
                  <a:moveTo>
                    <a:pt x="0" y="698"/>
                  </a:moveTo>
                  <a:cubicBezTo>
                    <a:pt x="167" y="726"/>
                    <a:pt x="1032" y="252"/>
                    <a:pt x="1060" y="1"/>
                  </a:cubicBezTo>
                  <a:cubicBezTo>
                    <a:pt x="977" y="1"/>
                    <a:pt x="642" y="252"/>
                    <a:pt x="530" y="308"/>
                  </a:cubicBezTo>
                  <a:cubicBezTo>
                    <a:pt x="446" y="391"/>
                    <a:pt x="363" y="419"/>
                    <a:pt x="279" y="503"/>
                  </a:cubicBezTo>
                  <a:cubicBezTo>
                    <a:pt x="167" y="559"/>
                    <a:pt x="28" y="587"/>
                    <a:pt x="0"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flipH="1">
              <a:off x="2436825" y="2703306"/>
              <a:ext cx="92480" cy="32267"/>
            </a:xfrm>
            <a:custGeom>
              <a:avLst/>
              <a:gdLst/>
              <a:ahLst/>
              <a:cxnLst/>
              <a:rect l="l" t="t" r="r" b="b"/>
              <a:pathLst>
                <a:path w="1284" h="448" extrusionOk="0">
                  <a:moveTo>
                    <a:pt x="0" y="335"/>
                  </a:moveTo>
                  <a:cubicBezTo>
                    <a:pt x="223" y="447"/>
                    <a:pt x="670" y="252"/>
                    <a:pt x="949" y="168"/>
                  </a:cubicBezTo>
                  <a:lnTo>
                    <a:pt x="1200" y="140"/>
                  </a:lnTo>
                  <a:cubicBezTo>
                    <a:pt x="1284" y="112"/>
                    <a:pt x="1228" y="140"/>
                    <a:pt x="1256" y="56"/>
                  </a:cubicBezTo>
                  <a:cubicBezTo>
                    <a:pt x="949" y="1"/>
                    <a:pt x="586" y="168"/>
                    <a:pt x="307" y="252"/>
                  </a:cubicBezTo>
                  <a:cubicBezTo>
                    <a:pt x="251" y="252"/>
                    <a:pt x="28" y="252"/>
                    <a:pt x="0"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flipH="1">
              <a:off x="1397919" y="3388562"/>
              <a:ext cx="76419" cy="56324"/>
            </a:xfrm>
            <a:custGeom>
              <a:avLst/>
              <a:gdLst/>
              <a:ahLst/>
              <a:cxnLst/>
              <a:rect l="l" t="t" r="r" b="b"/>
              <a:pathLst>
                <a:path w="1061" h="782" extrusionOk="0">
                  <a:moveTo>
                    <a:pt x="28" y="781"/>
                  </a:moveTo>
                  <a:cubicBezTo>
                    <a:pt x="112" y="781"/>
                    <a:pt x="251" y="670"/>
                    <a:pt x="307" y="642"/>
                  </a:cubicBezTo>
                  <a:cubicBezTo>
                    <a:pt x="726" y="419"/>
                    <a:pt x="1060" y="447"/>
                    <a:pt x="1060" y="0"/>
                  </a:cubicBezTo>
                  <a:cubicBezTo>
                    <a:pt x="977" y="0"/>
                    <a:pt x="1005" y="0"/>
                    <a:pt x="949" y="112"/>
                  </a:cubicBezTo>
                  <a:cubicBezTo>
                    <a:pt x="865" y="279"/>
                    <a:pt x="698" y="307"/>
                    <a:pt x="558" y="391"/>
                  </a:cubicBezTo>
                  <a:cubicBezTo>
                    <a:pt x="391" y="447"/>
                    <a:pt x="0" y="642"/>
                    <a:pt x="28" y="7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flipH="1">
              <a:off x="2380572" y="3237811"/>
              <a:ext cx="86430" cy="30251"/>
            </a:xfrm>
            <a:custGeom>
              <a:avLst/>
              <a:gdLst/>
              <a:ahLst/>
              <a:cxnLst/>
              <a:rect l="l" t="t" r="r" b="b"/>
              <a:pathLst>
                <a:path w="1200" h="420" extrusionOk="0">
                  <a:moveTo>
                    <a:pt x="0" y="419"/>
                  </a:moveTo>
                  <a:cubicBezTo>
                    <a:pt x="251" y="419"/>
                    <a:pt x="753" y="280"/>
                    <a:pt x="977" y="168"/>
                  </a:cubicBezTo>
                  <a:cubicBezTo>
                    <a:pt x="1116" y="140"/>
                    <a:pt x="1200" y="112"/>
                    <a:pt x="1200" y="1"/>
                  </a:cubicBezTo>
                  <a:lnTo>
                    <a:pt x="112" y="308"/>
                  </a:lnTo>
                  <a:cubicBezTo>
                    <a:pt x="56" y="363"/>
                    <a:pt x="0" y="363"/>
                    <a:pt x="0"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flipH="1">
              <a:off x="1673203" y="1125862"/>
              <a:ext cx="66407" cy="60357"/>
            </a:xfrm>
            <a:custGeom>
              <a:avLst/>
              <a:gdLst/>
              <a:ahLst/>
              <a:cxnLst/>
              <a:rect l="l" t="t" r="r" b="b"/>
              <a:pathLst>
                <a:path w="922" h="838" extrusionOk="0">
                  <a:moveTo>
                    <a:pt x="1" y="838"/>
                  </a:moveTo>
                  <a:cubicBezTo>
                    <a:pt x="224" y="838"/>
                    <a:pt x="475" y="670"/>
                    <a:pt x="586" y="531"/>
                  </a:cubicBezTo>
                  <a:cubicBezTo>
                    <a:pt x="698" y="447"/>
                    <a:pt x="726" y="391"/>
                    <a:pt x="782" y="280"/>
                  </a:cubicBezTo>
                  <a:lnTo>
                    <a:pt x="921" y="57"/>
                  </a:lnTo>
                  <a:lnTo>
                    <a:pt x="921" y="1"/>
                  </a:lnTo>
                  <a:cubicBezTo>
                    <a:pt x="865" y="1"/>
                    <a:pt x="754" y="140"/>
                    <a:pt x="726" y="196"/>
                  </a:cubicBezTo>
                  <a:cubicBezTo>
                    <a:pt x="335" y="670"/>
                    <a:pt x="28" y="670"/>
                    <a:pt x="1" y="8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flipH="1">
              <a:off x="1186953" y="1342877"/>
              <a:ext cx="14117" cy="86502"/>
            </a:xfrm>
            <a:custGeom>
              <a:avLst/>
              <a:gdLst/>
              <a:ahLst/>
              <a:cxnLst/>
              <a:rect l="l" t="t" r="r" b="b"/>
              <a:pathLst>
                <a:path w="196" h="1201" extrusionOk="0">
                  <a:moveTo>
                    <a:pt x="0" y="1061"/>
                  </a:moveTo>
                  <a:cubicBezTo>
                    <a:pt x="0" y="1117"/>
                    <a:pt x="0" y="1173"/>
                    <a:pt x="56" y="1201"/>
                  </a:cubicBezTo>
                  <a:cubicBezTo>
                    <a:pt x="196" y="1089"/>
                    <a:pt x="196" y="336"/>
                    <a:pt x="140" y="113"/>
                  </a:cubicBezTo>
                  <a:cubicBezTo>
                    <a:pt x="112" y="57"/>
                    <a:pt x="140" y="57"/>
                    <a:pt x="84" y="1"/>
                  </a:cubicBezTo>
                  <a:cubicBezTo>
                    <a:pt x="56" y="57"/>
                    <a:pt x="56" y="57"/>
                    <a:pt x="56"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flipH="1">
              <a:off x="945810" y="4041622"/>
              <a:ext cx="46312" cy="80452"/>
            </a:xfrm>
            <a:custGeom>
              <a:avLst/>
              <a:gdLst/>
              <a:ahLst/>
              <a:cxnLst/>
              <a:rect l="l" t="t" r="r" b="b"/>
              <a:pathLst>
                <a:path w="643" h="1117" extrusionOk="0">
                  <a:moveTo>
                    <a:pt x="85" y="1116"/>
                  </a:moveTo>
                  <a:cubicBezTo>
                    <a:pt x="252" y="1088"/>
                    <a:pt x="643" y="168"/>
                    <a:pt x="559" y="0"/>
                  </a:cubicBezTo>
                  <a:cubicBezTo>
                    <a:pt x="503" y="0"/>
                    <a:pt x="531" y="28"/>
                    <a:pt x="447" y="112"/>
                  </a:cubicBezTo>
                  <a:cubicBezTo>
                    <a:pt x="336" y="307"/>
                    <a:pt x="392" y="307"/>
                    <a:pt x="280" y="558"/>
                  </a:cubicBezTo>
                  <a:cubicBezTo>
                    <a:pt x="196" y="670"/>
                    <a:pt x="1" y="977"/>
                    <a:pt x="85" y="111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flipH="1">
              <a:off x="2497109" y="2080352"/>
              <a:ext cx="24200" cy="84485"/>
            </a:xfrm>
            <a:custGeom>
              <a:avLst/>
              <a:gdLst/>
              <a:ahLst/>
              <a:cxnLst/>
              <a:rect l="l" t="t" r="r" b="b"/>
              <a:pathLst>
                <a:path w="336" h="1173" extrusionOk="0">
                  <a:moveTo>
                    <a:pt x="308" y="1173"/>
                  </a:moveTo>
                  <a:cubicBezTo>
                    <a:pt x="336" y="1089"/>
                    <a:pt x="280" y="671"/>
                    <a:pt x="224" y="531"/>
                  </a:cubicBezTo>
                  <a:cubicBezTo>
                    <a:pt x="224" y="419"/>
                    <a:pt x="196" y="308"/>
                    <a:pt x="168" y="252"/>
                  </a:cubicBezTo>
                  <a:cubicBezTo>
                    <a:pt x="140" y="113"/>
                    <a:pt x="85" y="29"/>
                    <a:pt x="29" y="1"/>
                  </a:cubicBezTo>
                  <a:cubicBezTo>
                    <a:pt x="1" y="57"/>
                    <a:pt x="85" y="475"/>
                    <a:pt x="140" y="587"/>
                  </a:cubicBezTo>
                  <a:cubicBezTo>
                    <a:pt x="168" y="754"/>
                    <a:pt x="168" y="1117"/>
                    <a:pt x="308" y="117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flipH="1">
              <a:off x="2818635" y="3880860"/>
              <a:ext cx="54307" cy="68424"/>
            </a:xfrm>
            <a:custGeom>
              <a:avLst/>
              <a:gdLst/>
              <a:ahLst/>
              <a:cxnLst/>
              <a:rect l="l" t="t" r="r" b="b"/>
              <a:pathLst>
                <a:path w="754" h="950" extrusionOk="0">
                  <a:moveTo>
                    <a:pt x="56" y="949"/>
                  </a:moveTo>
                  <a:cubicBezTo>
                    <a:pt x="168" y="893"/>
                    <a:pt x="168" y="810"/>
                    <a:pt x="252" y="698"/>
                  </a:cubicBezTo>
                  <a:cubicBezTo>
                    <a:pt x="335" y="558"/>
                    <a:pt x="475" y="363"/>
                    <a:pt x="586" y="252"/>
                  </a:cubicBezTo>
                  <a:cubicBezTo>
                    <a:pt x="670" y="168"/>
                    <a:pt x="754" y="112"/>
                    <a:pt x="754" y="1"/>
                  </a:cubicBezTo>
                  <a:cubicBezTo>
                    <a:pt x="586" y="1"/>
                    <a:pt x="391" y="252"/>
                    <a:pt x="307" y="391"/>
                  </a:cubicBezTo>
                  <a:cubicBezTo>
                    <a:pt x="252" y="447"/>
                    <a:pt x="0" y="754"/>
                    <a:pt x="56" y="94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flipH="1">
              <a:off x="1377823" y="1242472"/>
              <a:ext cx="34212" cy="84413"/>
            </a:xfrm>
            <a:custGeom>
              <a:avLst/>
              <a:gdLst/>
              <a:ahLst/>
              <a:cxnLst/>
              <a:rect l="l" t="t" r="r" b="b"/>
              <a:pathLst>
                <a:path w="475" h="1172" extrusionOk="0">
                  <a:moveTo>
                    <a:pt x="335" y="1172"/>
                  </a:moveTo>
                  <a:cubicBezTo>
                    <a:pt x="474" y="809"/>
                    <a:pt x="223" y="56"/>
                    <a:pt x="56" y="0"/>
                  </a:cubicBezTo>
                  <a:cubicBezTo>
                    <a:pt x="0" y="84"/>
                    <a:pt x="84" y="195"/>
                    <a:pt x="112" y="251"/>
                  </a:cubicBezTo>
                  <a:cubicBezTo>
                    <a:pt x="140" y="391"/>
                    <a:pt x="251" y="670"/>
                    <a:pt x="251" y="837"/>
                  </a:cubicBezTo>
                  <a:cubicBezTo>
                    <a:pt x="251" y="1060"/>
                    <a:pt x="223" y="1144"/>
                    <a:pt x="335" y="117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3049811" y="1847276"/>
              <a:ext cx="16134" cy="86502"/>
            </a:xfrm>
            <a:custGeom>
              <a:avLst/>
              <a:gdLst/>
              <a:ahLst/>
              <a:cxnLst/>
              <a:rect l="l" t="t" r="r" b="b"/>
              <a:pathLst>
                <a:path w="224" h="1201" extrusionOk="0">
                  <a:moveTo>
                    <a:pt x="112" y="1200"/>
                  </a:moveTo>
                  <a:cubicBezTo>
                    <a:pt x="224" y="1089"/>
                    <a:pt x="140" y="335"/>
                    <a:pt x="112" y="168"/>
                  </a:cubicBezTo>
                  <a:cubicBezTo>
                    <a:pt x="112" y="84"/>
                    <a:pt x="28" y="1"/>
                    <a:pt x="0" y="84"/>
                  </a:cubicBezTo>
                  <a:lnTo>
                    <a:pt x="28" y="782"/>
                  </a:lnTo>
                  <a:lnTo>
                    <a:pt x="28" y="1033"/>
                  </a:lnTo>
                  <a:cubicBezTo>
                    <a:pt x="28" y="1117"/>
                    <a:pt x="28" y="1172"/>
                    <a:pt x="112" y="12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flipH="1">
              <a:off x="2310202" y="3798462"/>
              <a:ext cx="56324" cy="64390"/>
            </a:xfrm>
            <a:custGeom>
              <a:avLst/>
              <a:gdLst/>
              <a:ahLst/>
              <a:cxnLst/>
              <a:rect l="l" t="t" r="r" b="b"/>
              <a:pathLst>
                <a:path w="782" h="894" extrusionOk="0">
                  <a:moveTo>
                    <a:pt x="781" y="29"/>
                  </a:moveTo>
                  <a:cubicBezTo>
                    <a:pt x="670" y="1"/>
                    <a:pt x="446" y="308"/>
                    <a:pt x="391" y="447"/>
                  </a:cubicBezTo>
                  <a:cubicBezTo>
                    <a:pt x="335" y="503"/>
                    <a:pt x="279" y="587"/>
                    <a:pt x="223" y="670"/>
                  </a:cubicBezTo>
                  <a:cubicBezTo>
                    <a:pt x="195" y="698"/>
                    <a:pt x="0" y="838"/>
                    <a:pt x="56" y="866"/>
                  </a:cubicBezTo>
                  <a:cubicBezTo>
                    <a:pt x="84" y="893"/>
                    <a:pt x="279" y="754"/>
                    <a:pt x="279" y="754"/>
                  </a:cubicBezTo>
                  <a:cubicBezTo>
                    <a:pt x="363" y="614"/>
                    <a:pt x="781" y="140"/>
                    <a:pt x="78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flipH="1">
              <a:off x="2479032" y="2651087"/>
              <a:ext cx="82469" cy="22184"/>
            </a:xfrm>
            <a:custGeom>
              <a:avLst/>
              <a:gdLst/>
              <a:ahLst/>
              <a:cxnLst/>
              <a:rect l="l" t="t" r="r" b="b"/>
              <a:pathLst>
                <a:path w="1145" h="308" extrusionOk="0">
                  <a:moveTo>
                    <a:pt x="1" y="307"/>
                  </a:moveTo>
                  <a:cubicBezTo>
                    <a:pt x="85" y="307"/>
                    <a:pt x="336" y="168"/>
                    <a:pt x="503" y="168"/>
                  </a:cubicBezTo>
                  <a:cubicBezTo>
                    <a:pt x="670" y="140"/>
                    <a:pt x="866" y="168"/>
                    <a:pt x="1033" y="140"/>
                  </a:cubicBezTo>
                  <a:cubicBezTo>
                    <a:pt x="1145" y="140"/>
                    <a:pt x="1145" y="140"/>
                    <a:pt x="1145" y="56"/>
                  </a:cubicBezTo>
                  <a:cubicBezTo>
                    <a:pt x="977" y="0"/>
                    <a:pt x="475" y="0"/>
                    <a:pt x="196" y="140"/>
                  </a:cubicBezTo>
                  <a:cubicBezTo>
                    <a:pt x="140" y="168"/>
                    <a:pt x="29" y="196"/>
                    <a:pt x="1"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flipH="1">
              <a:off x="1466271" y="3687974"/>
              <a:ext cx="40262" cy="74402"/>
            </a:xfrm>
            <a:custGeom>
              <a:avLst/>
              <a:gdLst/>
              <a:ahLst/>
              <a:cxnLst/>
              <a:rect l="l" t="t" r="r" b="b"/>
              <a:pathLst>
                <a:path w="559" h="1033" extrusionOk="0">
                  <a:moveTo>
                    <a:pt x="419" y="1032"/>
                  </a:moveTo>
                  <a:cubicBezTo>
                    <a:pt x="559" y="837"/>
                    <a:pt x="196" y="0"/>
                    <a:pt x="29" y="0"/>
                  </a:cubicBezTo>
                  <a:cubicBezTo>
                    <a:pt x="1" y="112"/>
                    <a:pt x="196" y="391"/>
                    <a:pt x="252" y="474"/>
                  </a:cubicBezTo>
                  <a:cubicBezTo>
                    <a:pt x="280" y="586"/>
                    <a:pt x="308" y="670"/>
                    <a:pt x="308" y="753"/>
                  </a:cubicBezTo>
                  <a:cubicBezTo>
                    <a:pt x="308" y="893"/>
                    <a:pt x="308" y="1032"/>
                    <a:pt x="419" y="103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flipH="1">
              <a:off x="990033" y="4515842"/>
              <a:ext cx="18150" cy="76419"/>
            </a:xfrm>
            <a:custGeom>
              <a:avLst/>
              <a:gdLst/>
              <a:ahLst/>
              <a:cxnLst/>
              <a:rect l="l" t="t" r="r" b="b"/>
              <a:pathLst>
                <a:path w="252" h="1061" extrusionOk="0">
                  <a:moveTo>
                    <a:pt x="57" y="1061"/>
                  </a:moveTo>
                  <a:cubicBezTo>
                    <a:pt x="224" y="1061"/>
                    <a:pt x="252" y="531"/>
                    <a:pt x="168" y="224"/>
                  </a:cubicBezTo>
                  <a:cubicBezTo>
                    <a:pt x="84" y="56"/>
                    <a:pt x="112" y="1"/>
                    <a:pt x="1" y="1"/>
                  </a:cubicBezTo>
                  <a:lnTo>
                    <a:pt x="1" y="112"/>
                  </a:lnTo>
                  <a:cubicBezTo>
                    <a:pt x="1" y="224"/>
                    <a:pt x="84" y="419"/>
                    <a:pt x="112" y="614"/>
                  </a:cubicBezTo>
                  <a:cubicBezTo>
                    <a:pt x="112" y="782"/>
                    <a:pt x="84" y="893"/>
                    <a:pt x="84" y="977"/>
                  </a:cubicBezTo>
                  <a:lnTo>
                    <a:pt x="84" y="106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flipH="1">
              <a:off x="1134663" y="4184306"/>
              <a:ext cx="70440" cy="40262"/>
            </a:xfrm>
            <a:custGeom>
              <a:avLst/>
              <a:gdLst/>
              <a:ahLst/>
              <a:cxnLst/>
              <a:rect l="l" t="t" r="r" b="b"/>
              <a:pathLst>
                <a:path w="978" h="559" extrusionOk="0">
                  <a:moveTo>
                    <a:pt x="1" y="558"/>
                  </a:moveTo>
                  <a:cubicBezTo>
                    <a:pt x="140" y="558"/>
                    <a:pt x="614" y="279"/>
                    <a:pt x="810" y="168"/>
                  </a:cubicBezTo>
                  <a:cubicBezTo>
                    <a:pt x="893" y="112"/>
                    <a:pt x="977" y="84"/>
                    <a:pt x="977" y="0"/>
                  </a:cubicBezTo>
                  <a:cubicBezTo>
                    <a:pt x="866" y="0"/>
                    <a:pt x="335" y="279"/>
                    <a:pt x="196" y="391"/>
                  </a:cubicBezTo>
                  <a:cubicBezTo>
                    <a:pt x="112" y="419"/>
                    <a:pt x="29" y="475"/>
                    <a:pt x="1"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flipH="1">
              <a:off x="2020873" y="2192929"/>
              <a:ext cx="78435" cy="20167"/>
            </a:xfrm>
            <a:custGeom>
              <a:avLst/>
              <a:gdLst/>
              <a:ahLst/>
              <a:cxnLst/>
              <a:rect l="l" t="t" r="r" b="b"/>
              <a:pathLst>
                <a:path w="1089" h="280" extrusionOk="0">
                  <a:moveTo>
                    <a:pt x="1" y="251"/>
                  </a:moveTo>
                  <a:cubicBezTo>
                    <a:pt x="140" y="279"/>
                    <a:pt x="419" y="251"/>
                    <a:pt x="586" y="223"/>
                  </a:cubicBezTo>
                  <a:cubicBezTo>
                    <a:pt x="726" y="223"/>
                    <a:pt x="1089" y="223"/>
                    <a:pt x="1089" y="84"/>
                  </a:cubicBezTo>
                  <a:cubicBezTo>
                    <a:pt x="977" y="0"/>
                    <a:pt x="280" y="112"/>
                    <a:pt x="112" y="140"/>
                  </a:cubicBezTo>
                  <a:cubicBezTo>
                    <a:pt x="1" y="223"/>
                    <a:pt x="29" y="168"/>
                    <a:pt x="1"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flipH="1">
              <a:off x="1558681" y="1807085"/>
              <a:ext cx="66407" cy="34212"/>
            </a:xfrm>
            <a:custGeom>
              <a:avLst/>
              <a:gdLst/>
              <a:ahLst/>
              <a:cxnLst/>
              <a:rect l="l" t="t" r="r" b="b"/>
              <a:pathLst>
                <a:path w="922" h="475" extrusionOk="0">
                  <a:moveTo>
                    <a:pt x="531" y="475"/>
                  </a:moveTo>
                  <a:cubicBezTo>
                    <a:pt x="670" y="475"/>
                    <a:pt x="866" y="475"/>
                    <a:pt x="921" y="335"/>
                  </a:cubicBezTo>
                  <a:cubicBezTo>
                    <a:pt x="782" y="335"/>
                    <a:pt x="308" y="419"/>
                    <a:pt x="168" y="224"/>
                  </a:cubicBezTo>
                  <a:cubicBezTo>
                    <a:pt x="112" y="168"/>
                    <a:pt x="140" y="84"/>
                    <a:pt x="140" y="1"/>
                  </a:cubicBezTo>
                  <a:cubicBezTo>
                    <a:pt x="84" y="1"/>
                    <a:pt x="29" y="29"/>
                    <a:pt x="1" y="168"/>
                  </a:cubicBezTo>
                  <a:cubicBezTo>
                    <a:pt x="1" y="280"/>
                    <a:pt x="29" y="308"/>
                    <a:pt x="112" y="363"/>
                  </a:cubicBezTo>
                  <a:cubicBezTo>
                    <a:pt x="224" y="419"/>
                    <a:pt x="391" y="475"/>
                    <a:pt x="531"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flipH="1">
              <a:off x="1333599" y="1803052"/>
              <a:ext cx="78435" cy="26217"/>
            </a:xfrm>
            <a:custGeom>
              <a:avLst/>
              <a:gdLst/>
              <a:ahLst/>
              <a:cxnLst/>
              <a:rect l="l" t="t" r="r" b="b"/>
              <a:pathLst>
                <a:path w="1089" h="364" extrusionOk="0">
                  <a:moveTo>
                    <a:pt x="0" y="196"/>
                  </a:moveTo>
                  <a:cubicBezTo>
                    <a:pt x="84" y="280"/>
                    <a:pt x="1060" y="364"/>
                    <a:pt x="1088" y="1"/>
                  </a:cubicBezTo>
                  <a:cubicBezTo>
                    <a:pt x="921" y="57"/>
                    <a:pt x="837" y="140"/>
                    <a:pt x="614" y="140"/>
                  </a:cubicBezTo>
                  <a:cubicBezTo>
                    <a:pt x="474" y="140"/>
                    <a:pt x="112" y="112"/>
                    <a:pt x="0"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flipH="1">
              <a:off x="1645112" y="818455"/>
              <a:ext cx="40262" cy="76419"/>
            </a:xfrm>
            <a:custGeom>
              <a:avLst/>
              <a:gdLst/>
              <a:ahLst/>
              <a:cxnLst/>
              <a:rect l="l" t="t" r="r" b="b"/>
              <a:pathLst>
                <a:path w="559" h="1061" extrusionOk="0">
                  <a:moveTo>
                    <a:pt x="391" y="1060"/>
                  </a:moveTo>
                  <a:cubicBezTo>
                    <a:pt x="447" y="1033"/>
                    <a:pt x="419" y="1033"/>
                    <a:pt x="447" y="949"/>
                  </a:cubicBezTo>
                  <a:cubicBezTo>
                    <a:pt x="559" y="642"/>
                    <a:pt x="364" y="502"/>
                    <a:pt x="280" y="391"/>
                  </a:cubicBezTo>
                  <a:cubicBezTo>
                    <a:pt x="252" y="335"/>
                    <a:pt x="224" y="279"/>
                    <a:pt x="168" y="223"/>
                  </a:cubicBezTo>
                  <a:cubicBezTo>
                    <a:pt x="140" y="112"/>
                    <a:pt x="168" y="56"/>
                    <a:pt x="85" y="0"/>
                  </a:cubicBezTo>
                  <a:cubicBezTo>
                    <a:pt x="1" y="196"/>
                    <a:pt x="140" y="419"/>
                    <a:pt x="224" y="502"/>
                  </a:cubicBezTo>
                  <a:cubicBezTo>
                    <a:pt x="447" y="781"/>
                    <a:pt x="280" y="781"/>
                    <a:pt x="391" y="106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flipH="1">
              <a:off x="1695314" y="3617605"/>
              <a:ext cx="14117" cy="80452"/>
            </a:xfrm>
            <a:custGeom>
              <a:avLst/>
              <a:gdLst/>
              <a:ahLst/>
              <a:cxnLst/>
              <a:rect l="l" t="t" r="r" b="b"/>
              <a:pathLst>
                <a:path w="196" h="1117" extrusionOk="0">
                  <a:moveTo>
                    <a:pt x="0" y="336"/>
                  </a:moveTo>
                  <a:cubicBezTo>
                    <a:pt x="0" y="475"/>
                    <a:pt x="28" y="1033"/>
                    <a:pt x="140" y="1117"/>
                  </a:cubicBezTo>
                  <a:cubicBezTo>
                    <a:pt x="195" y="977"/>
                    <a:pt x="140" y="642"/>
                    <a:pt x="84" y="475"/>
                  </a:cubicBezTo>
                  <a:cubicBezTo>
                    <a:pt x="84" y="336"/>
                    <a:pt x="84" y="84"/>
                    <a:pt x="28" y="1"/>
                  </a:cubicBezTo>
                  <a:cubicBezTo>
                    <a:pt x="0" y="57"/>
                    <a:pt x="0" y="252"/>
                    <a:pt x="0"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flipH="1">
              <a:off x="2388567" y="3259923"/>
              <a:ext cx="74474" cy="36229"/>
            </a:xfrm>
            <a:custGeom>
              <a:avLst/>
              <a:gdLst/>
              <a:ahLst/>
              <a:cxnLst/>
              <a:rect l="l" t="t" r="r" b="b"/>
              <a:pathLst>
                <a:path w="1034" h="503" extrusionOk="0">
                  <a:moveTo>
                    <a:pt x="1" y="419"/>
                  </a:moveTo>
                  <a:cubicBezTo>
                    <a:pt x="57" y="503"/>
                    <a:pt x="475" y="363"/>
                    <a:pt x="587" y="308"/>
                  </a:cubicBezTo>
                  <a:cubicBezTo>
                    <a:pt x="698" y="280"/>
                    <a:pt x="1005" y="112"/>
                    <a:pt x="1033" y="1"/>
                  </a:cubicBezTo>
                  <a:cubicBezTo>
                    <a:pt x="922" y="1"/>
                    <a:pt x="615" y="168"/>
                    <a:pt x="503" y="224"/>
                  </a:cubicBezTo>
                  <a:cubicBezTo>
                    <a:pt x="336" y="252"/>
                    <a:pt x="85" y="280"/>
                    <a:pt x="1"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flipH="1">
              <a:off x="2332314" y="2574739"/>
              <a:ext cx="56324" cy="76419"/>
            </a:xfrm>
            <a:custGeom>
              <a:avLst/>
              <a:gdLst/>
              <a:ahLst/>
              <a:cxnLst/>
              <a:rect l="l" t="t" r="r" b="b"/>
              <a:pathLst>
                <a:path w="782" h="1061" extrusionOk="0">
                  <a:moveTo>
                    <a:pt x="0" y="223"/>
                  </a:moveTo>
                  <a:cubicBezTo>
                    <a:pt x="84" y="363"/>
                    <a:pt x="195" y="223"/>
                    <a:pt x="419" y="558"/>
                  </a:cubicBezTo>
                  <a:cubicBezTo>
                    <a:pt x="447" y="586"/>
                    <a:pt x="698" y="1060"/>
                    <a:pt x="726" y="949"/>
                  </a:cubicBezTo>
                  <a:cubicBezTo>
                    <a:pt x="781" y="921"/>
                    <a:pt x="363" y="0"/>
                    <a:pt x="0" y="2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flipH="1">
              <a:off x="1347716" y="3495016"/>
              <a:ext cx="50273" cy="56396"/>
            </a:xfrm>
            <a:custGeom>
              <a:avLst/>
              <a:gdLst/>
              <a:ahLst/>
              <a:cxnLst/>
              <a:rect l="l" t="t" r="r" b="b"/>
              <a:pathLst>
                <a:path w="698" h="783" extrusionOk="0">
                  <a:moveTo>
                    <a:pt x="0" y="782"/>
                  </a:moveTo>
                  <a:cubicBezTo>
                    <a:pt x="168" y="782"/>
                    <a:pt x="335" y="698"/>
                    <a:pt x="447" y="615"/>
                  </a:cubicBezTo>
                  <a:cubicBezTo>
                    <a:pt x="642" y="475"/>
                    <a:pt x="698" y="364"/>
                    <a:pt x="698" y="85"/>
                  </a:cubicBezTo>
                  <a:cubicBezTo>
                    <a:pt x="698" y="29"/>
                    <a:pt x="698" y="29"/>
                    <a:pt x="642" y="1"/>
                  </a:cubicBezTo>
                  <a:cubicBezTo>
                    <a:pt x="586" y="29"/>
                    <a:pt x="614" y="140"/>
                    <a:pt x="586" y="280"/>
                  </a:cubicBezTo>
                  <a:cubicBezTo>
                    <a:pt x="558" y="364"/>
                    <a:pt x="475" y="419"/>
                    <a:pt x="447" y="475"/>
                  </a:cubicBezTo>
                  <a:cubicBezTo>
                    <a:pt x="196" y="698"/>
                    <a:pt x="28" y="643"/>
                    <a:pt x="0" y="7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flipH="1">
              <a:off x="2388567" y="2795787"/>
              <a:ext cx="72457" cy="38245"/>
            </a:xfrm>
            <a:custGeom>
              <a:avLst/>
              <a:gdLst/>
              <a:ahLst/>
              <a:cxnLst/>
              <a:rect l="l" t="t" r="r" b="b"/>
              <a:pathLst>
                <a:path w="1006" h="531" extrusionOk="0">
                  <a:moveTo>
                    <a:pt x="1" y="502"/>
                  </a:moveTo>
                  <a:cubicBezTo>
                    <a:pt x="140" y="530"/>
                    <a:pt x="363" y="418"/>
                    <a:pt x="503" y="363"/>
                  </a:cubicBezTo>
                  <a:cubicBezTo>
                    <a:pt x="698" y="279"/>
                    <a:pt x="977" y="223"/>
                    <a:pt x="1005" y="139"/>
                  </a:cubicBezTo>
                  <a:cubicBezTo>
                    <a:pt x="866" y="0"/>
                    <a:pt x="391" y="279"/>
                    <a:pt x="252" y="363"/>
                  </a:cubicBezTo>
                  <a:cubicBezTo>
                    <a:pt x="112" y="391"/>
                    <a:pt x="1" y="391"/>
                    <a:pt x="1" y="5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flipH="1">
              <a:off x="1146763" y="4055668"/>
              <a:ext cx="70368" cy="30250"/>
            </a:xfrm>
            <a:custGeom>
              <a:avLst/>
              <a:gdLst/>
              <a:ahLst/>
              <a:cxnLst/>
              <a:rect l="l" t="t" r="r" b="b"/>
              <a:pathLst>
                <a:path w="977" h="420" extrusionOk="0">
                  <a:moveTo>
                    <a:pt x="0" y="419"/>
                  </a:moveTo>
                  <a:cubicBezTo>
                    <a:pt x="84" y="419"/>
                    <a:pt x="502" y="419"/>
                    <a:pt x="614" y="391"/>
                  </a:cubicBezTo>
                  <a:cubicBezTo>
                    <a:pt x="809" y="363"/>
                    <a:pt x="977" y="224"/>
                    <a:pt x="893" y="1"/>
                  </a:cubicBezTo>
                  <a:cubicBezTo>
                    <a:pt x="754" y="57"/>
                    <a:pt x="893" y="224"/>
                    <a:pt x="502" y="280"/>
                  </a:cubicBezTo>
                  <a:cubicBezTo>
                    <a:pt x="223" y="336"/>
                    <a:pt x="28" y="308"/>
                    <a:pt x="0"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flipH="1">
              <a:off x="1062349" y="2004004"/>
              <a:ext cx="74402" cy="20167"/>
            </a:xfrm>
            <a:custGeom>
              <a:avLst/>
              <a:gdLst/>
              <a:ahLst/>
              <a:cxnLst/>
              <a:rect l="l" t="t" r="r" b="b"/>
              <a:pathLst>
                <a:path w="1033" h="280" extrusionOk="0">
                  <a:moveTo>
                    <a:pt x="0" y="57"/>
                  </a:moveTo>
                  <a:cubicBezTo>
                    <a:pt x="0" y="224"/>
                    <a:pt x="586" y="280"/>
                    <a:pt x="726" y="280"/>
                  </a:cubicBezTo>
                  <a:lnTo>
                    <a:pt x="1005" y="280"/>
                  </a:lnTo>
                  <a:cubicBezTo>
                    <a:pt x="1033" y="280"/>
                    <a:pt x="1005" y="280"/>
                    <a:pt x="1033" y="252"/>
                  </a:cubicBezTo>
                  <a:cubicBezTo>
                    <a:pt x="949" y="140"/>
                    <a:pt x="614" y="140"/>
                    <a:pt x="502" y="140"/>
                  </a:cubicBezTo>
                  <a:cubicBezTo>
                    <a:pt x="419" y="112"/>
                    <a:pt x="56" y="1"/>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flipH="1">
              <a:off x="2513171" y="2078407"/>
              <a:ext cx="28234" cy="72385"/>
            </a:xfrm>
            <a:custGeom>
              <a:avLst/>
              <a:gdLst/>
              <a:ahLst/>
              <a:cxnLst/>
              <a:rect l="l" t="t" r="r" b="b"/>
              <a:pathLst>
                <a:path w="392" h="1005" extrusionOk="0">
                  <a:moveTo>
                    <a:pt x="336" y="1004"/>
                  </a:moveTo>
                  <a:cubicBezTo>
                    <a:pt x="391" y="837"/>
                    <a:pt x="252" y="502"/>
                    <a:pt x="168" y="223"/>
                  </a:cubicBezTo>
                  <a:cubicBezTo>
                    <a:pt x="168" y="140"/>
                    <a:pt x="168" y="28"/>
                    <a:pt x="57" y="0"/>
                  </a:cubicBezTo>
                  <a:cubicBezTo>
                    <a:pt x="1" y="195"/>
                    <a:pt x="140" y="642"/>
                    <a:pt x="252" y="893"/>
                  </a:cubicBezTo>
                  <a:cubicBezTo>
                    <a:pt x="280" y="976"/>
                    <a:pt x="280" y="976"/>
                    <a:pt x="336" y="100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flipH="1">
              <a:off x="2591537" y="1682480"/>
              <a:ext cx="72457" cy="24200"/>
            </a:xfrm>
            <a:custGeom>
              <a:avLst/>
              <a:gdLst/>
              <a:ahLst/>
              <a:cxnLst/>
              <a:rect l="l" t="t" r="r" b="b"/>
              <a:pathLst>
                <a:path w="1006" h="336" extrusionOk="0">
                  <a:moveTo>
                    <a:pt x="1" y="57"/>
                  </a:moveTo>
                  <a:cubicBezTo>
                    <a:pt x="1" y="140"/>
                    <a:pt x="140" y="196"/>
                    <a:pt x="308" y="224"/>
                  </a:cubicBezTo>
                  <a:cubicBezTo>
                    <a:pt x="419" y="252"/>
                    <a:pt x="782" y="336"/>
                    <a:pt x="922" y="280"/>
                  </a:cubicBezTo>
                  <a:cubicBezTo>
                    <a:pt x="1005" y="252"/>
                    <a:pt x="1005" y="280"/>
                    <a:pt x="1005" y="224"/>
                  </a:cubicBezTo>
                  <a:cubicBezTo>
                    <a:pt x="977" y="224"/>
                    <a:pt x="587" y="196"/>
                    <a:pt x="475" y="140"/>
                  </a:cubicBezTo>
                  <a:cubicBezTo>
                    <a:pt x="364" y="113"/>
                    <a:pt x="29"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flipH="1">
              <a:off x="1803858" y="601440"/>
              <a:ext cx="66335" cy="42279"/>
            </a:xfrm>
            <a:custGeom>
              <a:avLst/>
              <a:gdLst/>
              <a:ahLst/>
              <a:cxnLst/>
              <a:rect l="l" t="t" r="r" b="b"/>
              <a:pathLst>
                <a:path w="921" h="587" extrusionOk="0">
                  <a:moveTo>
                    <a:pt x="0" y="56"/>
                  </a:moveTo>
                  <a:cubicBezTo>
                    <a:pt x="0" y="168"/>
                    <a:pt x="0" y="84"/>
                    <a:pt x="195" y="195"/>
                  </a:cubicBezTo>
                  <a:lnTo>
                    <a:pt x="642" y="447"/>
                  </a:lnTo>
                  <a:cubicBezTo>
                    <a:pt x="725" y="474"/>
                    <a:pt x="865" y="586"/>
                    <a:pt x="893" y="502"/>
                  </a:cubicBezTo>
                  <a:cubicBezTo>
                    <a:pt x="921" y="447"/>
                    <a:pt x="586" y="279"/>
                    <a:pt x="502" y="223"/>
                  </a:cubicBezTo>
                  <a:cubicBezTo>
                    <a:pt x="419" y="195"/>
                    <a:pt x="14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flipH="1">
              <a:off x="2069059" y="2735501"/>
              <a:ext cx="70440" cy="36229"/>
            </a:xfrm>
            <a:custGeom>
              <a:avLst/>
              <a:gdLst/>
              <a:ahLst/>
              <a:cxnLst/>
              <a:rect l="l" t="t" r="r" b="b"/>
              <a:pathLst>
                <a:path w="978" h="503" extrusionOk="0">
                  <a:moveTo>
                    <a:pt x="1" y="112"/>
                  </a:moveTo>
                  <a:cubicBezTo>
                    <a:pt x="29" y="223"/>
                    <a:pt x="140" y="223"/>
                    <a:pt x="252" y="251"/>
                  </a:cubicBezTo>
                  <a:cubicBezTo>
                    <a:pt x="447" y="363"/>
                    <a:pt x="614" y="502"/>
                    <a:pt x="810" y="446"/>
                  </a:cubicBezTo>
                  <a:cubicBezTo>
                    <a:pt x="893" y="419"/>
                    <a:pt x="977" y="363"/>
                    <a:pt x="949" y="251"/>
                  </a:cubicBezTo>
                  <a:cubicBezTo>
                    <a:pt x="838" y="251"/>
                    <a:pt x="866" y="363"/>
                    <a:pt x="726" y="363"/>
                  </a:cubicBezTo>
                  <a:cubicBezTo>
                    <a:pt x="531" y="307"/>
                    <a:pt x="140" y="0"/>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3102030" y="1780940"/>
              <a:ext cx="46312" cy="76491"/>
            </a:xfrm>
            <a:custGeom>
              <a:avLst/>
              <a:gdLst/>
              <a:ahLst/>
              <a:cxnLst/>
              <a:rect l="l" t="t" r="r" b="b"/>
              <a:pathLst>
                <a:path w="643" h="1062" extrusionOk="0">
                  <a:moveTo>
                    <a:pt x="419" y="950"/>
                  </a:moveTo>
                  <a:cubicBezTo>
                    <a:pt x="642" y="866"/>
                    <a:pt x="224" y="29"/>
                    <a:pt x="1" y="1"/>
                  </a:cubicBezTo>
                  <a:cubicBezTo>
                    <a:pt x="1" y="113"/>
                    <a:pt x="84" y="140"/>
                    <a:pt x="112" y="224"/>
                  </a:cubicBezTo>
                  <a:cubicBezTo>
                    <a:pt x="140" y="280"/>
                    <a:pt x="196" y="364"/>
                    <a:pt x="252" y="419"/>
                  </a:cubicBezTo>
                  <a:cubicBezTo>
                    <a:pt x="363" y="698"/>
                    <a:pt x="391" y="866"/>
                    <a:pt x="419" y="950"/>
                  </a:cubicBezTo>
                  <a:cubicBezTo>
                    <a:pt x="475" y="1061"/>
                    <a:pt x="391" y="922"/>
                    <a:pt x="419" y="9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flipH="1">
              <a:off x="1956553" y="2458129"/>
              <a:ext cx="60357" cy="56396"/>
            </a:xfrm>
            <a:custGeom>
              <a:avLst/>
              <a:gdLst/>
              <a:ahLst/>
              <a:cxnLst/>
              <a:rect l="l" t="t" r="r" b="b"/>
              <a:pathLst>
                <a:path w="838" h="783" extrusionOk="0">
                  <a:moveTo>
                    <a:pt x="837" y="754"/>
                  </a:moveTo>
                  <a:lnTo>
                    <a:pt x="837" y="726"/>
                  </a:lnTo>
                  <a:cubicBezTo>
                    <a:pt x="837" y="671"/>
                    <a:pt x="726" y="587"/>
                    <a:pt x="698" y="587"/>
                  </a:cubicBezTo>
                  <a:cubicBezTo>
                    <a:pt x="558" y="447"/>
                    <a:pt x="363" y="252"/>
                    <a:pt x="224" y="113"/>
                  </a:cubicBezTo>
                  <a:cubicBezTo>
                    <a:pt x="168" y="57"/>
                    <a:pt x="168" y="57"/>
                    <a:pt x="112" y="1"/>
                  </a:cubicBezTo>
                  <a:cubicBezTo>
                    <a:pt x="0" y="196"/>
                    <a:pt x="698" y="782"/>
                    <a:pt x="837" y="7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flipH="1">
              <a:off x="2199714" y="4260654"/>
              <a:ext cx="40262" cy="68352"/>
            </a:xfrm>
            <a:custGeom>
              <a:avLst/>
              <a:gdLst/>
              <a:ahLst/>
              <a:cxnLst/>
              <a:rect l="l" t="t" r="r" b="b"/>
              <a:pathLst>
                <a:path w="559" h="949" extrusionOk="0">
                  <a:moveTo>
                    <a:pt x="1" y="949"/>
                  </a:moveTo>
                  <a:cubicBezTo>
                    <a:pt x="112" y="893"/>
                    <a:pt x="196" y="670"/>
                    <a:pt x="308" y="531"/>
                  </a:cubicBezTo>
                  <a:cubicBezTo>
                    <a:pt x="335" y="419"/>
                    <a:pt x="559" y="56"/>
                    <a:pt x="335" y="0"/>
                  </a:cubicBezTo>
                  <a:cubicBezTo>
                    <a:pt x="308" y="56"/>
                    <a:pt x="335" y="112"/>
                    <a:pt x="168" y="447"/>
                  </a:cubicBezTo>
                  <a:lnTo>
                    <a:pt x="56" y="67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flipH="1">
              <a:off x="2460952" y="2084385"/>
              <a:ext cx="28162" cy="68424"/>
            </a:xfrm>
            <a:custGeom>
              <a:avLst/>
              <a:gdLst/>
              <a:ahLst/>
              <a:cxnLst/>
              <a:rect l="l" t="t" r="r" b="b"/>
              <a:pathLst>
                <a:path w="391" h="950" extrusionOk="0">
                  <a:moveTo>
                    <a:pt x="279" y="949"/>
                  </a:moveTo>
                  <a:cubicBezTo>
                    <a:pt x="391" y="838"/>
                    <a:pt x="251" y="531"/>
                    <a:pt x="195" y="391"/>
                  </a:cubicBezTo>
                  <a:lnTo>
                    <a:pt x="140" y="84"/>
                  </a:lnTo>
                  <a:cubicBezTo>
                    <a:pt x="112" y="1"/>
                    <a:pt x="140" y="1"/>
                    <a:pt x="28" y="1"/>
                  </a:cubicBezTo>
                  <a:cubicBezTo>
                    <a:pt x="0" y="112"/>
                    <a:pt x="56" y="391"/>
                    <a:pt x="112" y="503"/>
                  </a:cubicBezTo>
                  <a:cubicBezTo>
                    <a:pt x="140" y="615"/>
                    <a:pt x="195" y="921"/>
                    <a:pt x="279" y="94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flipH="1">
              <a:off x="1789741" y="3595493"/>
              <a:ext cx="50345" cy="60357"/>
            </a:xfrm>
            <a:custGeom>
              <a:avLst/>
              <a:gdLst/>
              <a:ahLst/>
              <a:cxnLst/>
              <a:rect l="l" t="t" r="r" b="b"/>
              <a:pathLst>
                <a:path w="699" h="838" extrusionOk="0">
                  <a:moveTo>
                    <a:pt x="1" y="838"/>
                  </a:moveTo>
                  <a:cubicBezTo>
                    <a:pt x="56" y="838"/>
                    <a:pt x="56" y="782"/>
                    <a:pt x="84" y="754"/>
                  </a:cubicBezTo>
                  <a:cubicBezTo>
                    <a:pt x="196" y="643"/>
                    <a:pt x="698" y="85"/>
                    <a:pt x="698" y="1"/>
                  </a:cubicBezTo>
                  <a:cubicBezTo>
                    <a:pt x="586" y="1"/>
                    <a:pt x="363" y="280"/>
                    <a:pt x="307" y="336"/>
                  </a:cubicBezTo>
                  <a:cubicBezTo>
                    <a:pt x="224" y="419"/>
                    <a:pt x="196" y="475"/>
                    <a:pt x="140" y="559"/>
                  </a:cubicBezTo>
                  <a:cubicBezTo>
                    <a:pt x="56" y="643"/>
                    <a:pt x="1" y="698"/>
                    <a:pt x="1" y="8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flipH="1">
              <a:off x="1472249" y="2024100"/>
              <a:ext cx="44295" cy="50345"/>
            </a:xfrm>
            <a:custGeom>
              <a:avLst/>
              <a:gdLst/>
              <a:ahLst/>
              <a:cxnLst/>
              <a:rect l="l" t="t" r="r" b="b"/>
              <a:pathLst>
                <a:path w="615" h="699" extrusionOk="0">
                  <a:moveTo>
                    <a:pt x="447" y="57"/>
                  </a:moveTo>
                  <a:cubicBezTo>
                    <a:pt x="419" y="196"/>
                    <a:pt x="586" y="252"/>
                    <a:pt x="335" y="419"/>
                  </a:cubicBezTo>
                  <a:cubicBezTo>
                    <a:pt x="251" y="503"/>
                    <a:pt x="28" y="531"/>
                    <a:pt x="0" y="642"/>
                  </a:cubicBezTo>
                  <a:cubicBezTo>
                    <a:pt x="28" y="698"/>
                    <a:pt x="56" y="698"/>
                    <a:pt x="251" y="615"/>
                  </a:cubicBezTo>
                  <a:cubicBezTo>
                    <a:pt x="419" y="531"/>
                    <a:pt x="614" y="419"/>
                    <a:pt x="614" y="224"/>
                  </a:cubicBezTo>
                  <a:cubicBezTo>
                    <a:pt x="614" y="140"/>
                    <a:pt x="586" y="57"/>
                    <a:pt x="558" y="1"/>
                  </a:cubicBezTo>
                  <a:cubicBezTo>
                    <a:pt x="419" y="1"/>
                    <a:pt x="475" y="57"/>
                    <a:pt x="447"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3009505" y="1843242"/>
              <a:ext cx="74402" cy="26217"/>
            </a:xfrm>
            <a:custGeom>
              <a:avLst/>
              <a:gdLst/>
              <a:ahLst/>
              <a:cxnLst/>
              <a:rect l="l" t="t" r="r" b="b"/>
              <a:pathLst>
                <a:path w="1033" h="364" extrusionOk="0">
                  <a:moveTo>
                    <a:pt x="1032" y="280"/>
                  </a:moveTo>
                  <a:cubicBezTo>
                    <a:pt x="865" y="224"/>
                    <a:pt x="698" y="280"/>
                    <a:pt x="474" y="196"/>
                  </a:cubicBezTo>
                  <a:cubicBezTo>
                    <a:pt x="391" y="112"/>
                    <a:pt x="167" y="1"/>
                    <a:pt x="28" y="1"/>
                  </a:cubicBezTo>
                  <a:cubicBezTo>
                    <a:pt x="0" y="85"/>
                    <a:pt x="140" y="112"/>
                    <a:pt x="195" y="140"/>
                  </a:cubicBezTo>
                  <a:cubicBezTo>
                    <a:pt x="419" y="252"/>
                    <a:pt x="446" y="364"/>
                    <a:pt x="725" y="336"/>
                  </a:cubicBezTo>
                  <a:cubicBezTo>
                    <a:pt x="865" y="364"/>
                    <a:pt x="1004" y="364"/>
                    <a:pt x="1032"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2858826" y="1807085"/>
              <a:ext cx="70368" cy="14117"/>
            </a:xfrm>
            <a:custGeom>
              <a:avLst/>
              <a:gdLst/>
              <a:ahLst/>
              <a:cxnLst/>
              <a:rect l="l" t="t" r="r" b="b"/>
              <a:pathLst>
                <a:path w="977" h="196" extrusionOk="0">
                  <a:moveTo>
                    <a:pt x="0" y="84"/>
                  </a:moveTo>
                  <a:cubicBezTo>
                    <a:pt x="56" y="196"/>
                    <a:pt x="391" y="168"/>
                    <a:pt x="530" y="168"/>
                  </a:cubicBezTo>
                  <a:cubicBezTo>
                    <a:pt x="670" y="168"/>
                    <a:pt x="949" y="168"/>
                    <a:pt x="977" y="29"/>
                  </a:cubicBezTo>
                  <a:cubicBezTo>
                    <a:pt x="949" y="1"/>
                    <a:pt x="614" y="56"/>
                    <a:pt x="502" y="56"/>
                  </a:cubicBezTo>
                  <a:cubicBezTo>
                    <a:pt x="391" y="56"/>
                    <a:pt x="112" y="29"/>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flipH="1">
              <a:off x="1743572" y="2281305"/>
              <a:ext cx="72385" cy="14189"/>
            </a:xfrm>
            <a:custGeom>
              <a:avLst/>
              <a:gdLst/>
              <a:ahLst/>
              <a:cxnLst/>
              <a:rect l="l" t="t" r="r" b="b"/>
              <a:pathLst>
                <a:path w="1005" h="197" extrusionOk="0">
                  <a:moveTo>
                    <a:pt x="0" y="112"/>
                  </a:moveTo>
                  <a:cubicBezTo>
                    <a:pt x="112" y="196"/>
                    <a:pt x="921" y="168"/>
                    <a:pt x="949" y="140"/>
                  </a:cubicBezTo>
                  <a:cubicBezTo>
                    <a:pt x="1005" y="112"/>
                    <a:pt x="977" y="140"/>
                    <a:pt x="977" y="112"/>
                  </a:cubicBezTo>
                  <a:cubicBezTo>
                    <a:pt x="949" y="29"/>
                    <a:pt x="977" y="57"/>
                    <a:pt x="782" y="29"/>
                  </a:cubicBezTo>
                  <a:cubicBezTo>
                    <a:pt x="642" y="29"/>
                    <a:pt x="84"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flipH="1">
              <a:off x="2270011" y="3806529"/>
              <a:ext cx="54379" cy="56324"/>
            </a:xfrm>
            <a:custGeom>
              <a:avLst/>
              <a:gdLst/>
              <a:ahLst/>
              <a:cxnLst/>
              <a:rect l="l" t="t" r="r" b="b"/>
              <a:pathLst>
                <a:path w="755" h="782" extrusionOk="0">
                  <a:moveTo>
                    <a:pt x="1" y="754"/>
                  </a:moveTo>
                  <a:cubicBezTo>
                    <a:pt x="113" y="781"/>
                    <a:pt x="280" y="530"/>
                    <a:pt x="392" y="447"/>
                  </a:cubicBezTo>
                  <a:cubicBezTo>
                    <a:pt x="475" y="363"/>
                    <a:pt x="754" y="84"/>
                    <a:pt x="643" y="28"/>
                  </a:cubicBezTo>
                  <a:cubicBezTo>
                    <a:pt x="559" y="0"/>
                    <a:pt x="364" y="307"/>
                    <a:pt x="280" y="363"/>
                  </a:cubicBezTo>
                  <a:cubicBezTo>
                    <a:pt x="224" y="391"/>
                    <a:pt x="1" y="642"/>
                    <a:pt x="1" y="7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flipH="1">
              <a:off x="1655123" y="987212"/>
              <a:ext cx="28234" cy="66407"/>
            </a:xfrm>
            <a:custGeom>
              <a:avLst/>
              <a:gdLst/>
              <a:ahLst/>
              <a:cxnLst/>
              <a:rect l="l" t="t" r="r" b="b"/>
              <a:pathLst>
                <a:path w="392" h="922" extrusionOk="0">
                  <a:moveTo>
                    <a:pt x="1" y="921"/>
                  </a:moveTo>
                  <a:cubicBezTo>
                    <a:pt x="196" y="921"/>
                    <a:pt x="363" y="503"/>
                    <a:pt x="391" y="252"/>
                  </a:cubicBezTo>
                  <a:cubicBezTo>
                    <a:pt x="391" y="140"/>
                    <a:pt x="391" y="29"/>
                    <a:pt x="280" y="1"/>
                  </a:cubicBezTo>
                  <a:cubicBezTo>
                    <a:pt x="252" y="57"/>
                    <a:pt x="280" y="140"/>
                    <a:pt x="252" y="280"/>
                  </a:cubicBezTo>
                  <a:cubicBezTo>
                    <a:pt x="252" y="364"/>
                    <a:pt x="224" y="447"/>
                    <a:pt x="196" y="531"/>
                  </a:cubicBezTo>
                  <a:cubicBezTo>
                    <a:pt x="140" y="643"/>
                    <a:pt x="1" y="838"/>
                    <a:pt x="1" y="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flipH="1">
              <a:off x="1719443" y="1250467"/>
              <a:ext cx="64390" cy="38245"/>
            </a:xfrm>
            <a:custGeom>
              <a:avLst/>
              <a:gdLst/>
              <a:ahLst/>
              <a:cxnLst/>
              <a:rect l="l" t="t" r="r" b="b"/>
              <a:pathLst>
                <a:path w="894" h="531" extrusionOk="0">
                  <a:moveTo>
                    <a:pt x="1" y="503"/>
                  </a:moveTo>
                  <a:cubicBezTo>
                    <a:pt x="140" y="531"/>
                    <a:pt x="559" y="252"/>
                    <a:pt x="698" y="196"/>
                  </a:cubicBezTo>
                  <a:cubicBezTo>
                    <a:pt x="782" y="140"/>
                    <a:pt x="894" y="112"/>
                    <a:pt x="894" y="1"/>
                  </a:cubicBezTo>
                  <a:cubicBezTo>
                    <a:pt x="810" y="1"/>
                    <a:pt x="57" y="363"/>
                    <a:pt x="1" y="5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2241921" y="2442067"/>
              <a:ext cx="70368" cy="34284"/>
            </a:xfrm>
            <a:custGeom>
              <a:avLst/>
              <a:gdLst/>
              <a:ahLst/>
              <a:cxnLst/>
              <a:rect l="l" t="t" r="r" b="b"/>
              <a:pathLst>
                <a:path w="977" h="476" extrusionOk="0">
                  <a:moveTo>
                    <a:pt x="0" y="447"/>
                  </a:moveTo>
                  <a:cubicBezTo>
                    <a:pt x="84" y="475"/>
                    <a:pt x="977" y="196"/>
                    <a:pt x="921" y="57"/>
                  </a:cubicBezTo>
                  <a:cubicBezTo>
                    <a:pt x="893" y="1"/>
                    <a:pt x="754" y="112"/>
                    <a:pt x="726" y="140"/>
                  </a:cubicBezTo>
                  <a:cubicBezTo>
                    <a:pt x="642" y="168"/>
                    <a:pt x="558" y="196"/>
                    <a:pt x="447" y="196"/>
                  </a:cubicBezTo>
                  <a:cubicBezTo>
                    <a:pt x="279" y="280"/>
                    <a:pt x="56" y="308"/>
                    <a:pt x="0"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29747" y="3999415"/>
              <a:ext cx="16134" cy="62374"/>
            </a:xfrm>
            <a:custGeom>
              <a:avLst/>
              <a:gdLst/>
              <a:ahLst/>
              <a:cxnLst/>
              <a:rect l="l" t="t" r="r" b="b"/>
              <a:pathLst>
                <a:path w="224" h="866" extrusionOk="0">
                  <a:moveTo>
                    <a:pt x="1" y="754"/>
                  </a:moveTo>
                  <a:cubicBezTo>
                    <a:pt x="1" y="838"/>
                    <a:pt x="1" y="810"/>
                    <a:pt x="29" y="865"/>
                  </a:cubicBezTo>
                  <a:cubicBezTo>
                    <a:pt x="140" y="865"/>
                    <a:pt x="140" y="838"/>
                    <a:pt x="140" y="559"/>
                  </a:cubicBezTo>
                  <a:cubicBezTo>
                    <a:pt x="140" y="447"/>
                    <a:pt x="224" y="56"/>
                    <a:pt x="140" y="1"/>
                  </a:cubicBezTo>
                  <a:cubicBezTo>
                    <a:pt x="29" y="28"/>
                    <a:pt x="56" y="168"/>
                    <a:pt x="29" y="335"/>
                  </a:cubicBezTo>
                  <a:cubicBezTo>
                    <a:pt x="1" y="447"/>
                    <a:pt x="1" y="614"/>
                    <a:pt x="1" y="7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2227804" y="3374445"/>
              <a:ext cx="40262" cy="60357"/>
            </a:xfrm>
            <a:custGeom>
              <a:avLst/>
              <a:gdLst/>
              <a:ahLst/>
              <a:cxnLst/>
              <a:rect l="l" t="t" r="r" b="b"/>
              <a:pathLst>
                <a:path w="559" h="838" extrusionOk="0">
                  <a:moveTo>
                    <a:pt x="530" y="838"/>
                  </a:moveTo>
                  <a:cubicBezTo>
                    <a:pt x="530" y="838"/>
                    <a:pt x="558" y="838"/>
                    <a:pt x="558" y="726"/>
                  </a:cubicBezTo>
                  <a:cubicBezTo>
                    <a:pt x="558" y="559"/>
                    <a:pt x="167" y="1"/>
                    <a:pt x="112" y="29"/>
                  </a:cubicBezTo>
                  <a:cubicBezTo>
                    <a:pt x="0" y="29"/>
                    <a:pt x="167" y="280"/>
                    <a:pt x="279" y="419"/>
                  </a:cubicBezTo>
                  <a:cubicBezTo>
                    <a:pt x="307" y="475"/>
                    <a:pt x="363" y="559"/>
                    <a:pt x="419" y="615"/>
                  </a:cubicBezTo>
                  <a:cubicBezTo>
                    <a:pt x="502" y="782"/>
                    <a:pt x="446" y="782"/>
                    <a:pt x="530" y="8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flipH="1">
              <a:off x="1476283" y="1075660"/>
              <a:ext cx="66407" cy="32195"/>
            </a:xfrm>
            <a:custGeom>
              <a:avLst/>
              <a:gdLst/>
              <a:ahLst/>
              <a:cxnLst/>
              <a:rect l="l" t="t" r="r" b="b"/>
              <a:pathLst>
                <a:path w="922" h="447" extrusionOk="0">
                  <a:moveTo>
                    <a:pt x="1" y="447"/>
                  </a:moveTo>
                  <a:cubicBezTo>
                    <a:pt x="84" y="447"/>
                    <a:pt x="642" y="251"/>
                    <a:pt x="810" y="196"/>
                  </a:cubicBezTo>
                  <a:cubicBezTo>
                    <a:pt x="893" y="168"/>
                    <a:pt x="893" y="196"/>
                    <a:pt x="921" y="140"/>
                  </a:cubicBezTo>
                  <a:cubicBezTo>
                    <a:pt x="810" y="0"/>
                    <a:pt x="363" y="196"/>
                    <a:pt x="196" y="279"/>
                  </a:cubicBezTo>
                  <a:cubicBezTo>
                    <a:pt x="112" y="335"/>
                    <a:pt x="56" y="335"/>
                    <a:pt x="1"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flipH="1">
              <a:off x="1144746" y="4117970"/>
              <a:ext cx="62374" cy="30250"/>
            </a:xfrm>
            <a:custGeom>
              <a:avLst/>
              <a:gdLst/>
              <a:ahLst/>
              <a:cxnLst/>
              <a:rect l="l" t="t" r="r" b="b"/>
              <a:pathLst>
                <a:path w="866" h="420" extrusionOk="0">
                  <a:moveTo>
                    <a:pt x="1" y="419"/>
                  </a:moveTo>
                  <a:lnTo>
                    <a:pt x="140" y="419"/>
                  </a:lnTo>
                  <a:cubicBezTo>
                    <a:pt x="336" y="335"/>
                    <a:pt x="866" y="168"/>
                    <a:pt x="866" y="1"/>
                  </a:cubicBezTo>
                  <a:cubicBezTo>
                    <a:pt x="838" y="1"/>
                    <a:pt x="29" y="307"/>
                    <a:pt x="1" y="335"/>
                  </a:cubicBezTo>
                  <a:cubicBezTo>
                    <a:pt x="29" y="335"/>
                    <a:pt x="1" y="335"/>
                    <a:pt x="1"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flipH="1">
              <a:off x="2006828" y="2540527"/>
              <a:ext cx="70368" cy="22184"/>
            </a:xfrm>
            <a:custGeom>
              <a:avLst/>
              <a:gdLst/>
              <a:ahLst/>
              <a:cxnLst/>
              <a:rect l="l" t="t" r="r" b="b"/>
              <a:pathLst>
                <a:path w="977" h="308" extrusionOk="0">
                  <a:moveTo>
                    <a:pt x="28" y="168"/>
                  </a:moveTo>
                  <a:cubicBezTo>
                    <a:pt x="140" y="308"/>
                    <a:pt x="698" y="168"/>
                    <a:pt x="837" y="140"/>
                  </a:cubicBezTo>
                  <a:cubicBezTo>
                    <a:pt x="949" y="140"/>
                    <a:pt x="977" y="140"/>
                    <a:pt x="977" y="29"/>
                  </a:cubicBezTo>
                  <a:cubicBezTo>
                    <a:pt x="810" y="1"/>
                    <a:pt x="503" y="57"/>
                    <a:pt x="252" y="85"/>
                  </a:cubicBezTo>
                  <a:lnTo>
                    <a:pt x="84" y="140"/>
                  </a:lnTo>
                  <a:cubicBezTo>
                    <a:pt x="1" y="168"/>
                    <a:pt x="84" y="140"/>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flipH="1">
              <a:off x="2326264" y="3300114"/>
              <a:ext cx="64390" cy="38245"/>
            </a:xfrm>
            <a:custGeom>
              <a:avLst/>
              <a:gdLst/>
              <a:ahLst/>
              <a:cxnLst/>
              <a:rect l="l" t="t" r="r" b="b"/>
              <a:pathLst>
                <a:path w="894" h="531" extrusionOk="0">
                  <a:moveTo>
                    <a:pt x="28" y="531"/>
                  </a:moveTo>
                  <a:lnTo>
                    <a:pt x="28" y="531"/>
                  </a:lnTo>
                  <a:lnTo>
                    <a:pt x="112" y="531"/>
                  </a:lnTo>
                  <a:cubicBezTo>
                    <a:pt x="140" y="531"/>
                    <a:pt x="140" y="531"/>
                    <a:pt x="168" y="503"/>
                  </a:cubicBezTo>
                  <a:cubicBezTo>
                    <a:pt x="196" y="503"/>
                    <a:pt x="251" y="475"/>
                    <a:pt x="279" y="419"/>
                  </a:cubicBezTo>
                  <a:cubicBezTo>
                    <a:pt x="391" y="363"/>
                    <a:pt x="893" y="112"/>
                    <a:pt x="837" y="56"/>
                  </a:cubicBezTo>
                  <a:cubicBezTo>
                    <a:pt x="837" y="56"/>
                    <a:pt x="837" y="1"/>
                    <a:pt x="726" y="56"/>
                  </a:cubicBezTo>
                  <a:lnTo>
                    <a:pt x="196" y="363"/>
                  </a:lnTo>
                  <a:cubicBezTo>
                    <a:pt x="112" y="391"/>
                    <a:pt x="28" y="419"/>
                    <a:pt x="28" y="531"/>
                  </a:cubicBezTo>
                  <a:cubicBezTo>
                    <a:pt x="0" y="531"/>
                    <a:pt x="0" y="503"/>
                    <a:pt x="28" y="53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2808551" y="3814524"/>
              <a:ext cx="52362" cy="52362"/>
            </a:xfrm>
            <a:custGeom>
              <a:avLst/>
              <a:gdLst/>
              <a:ahLst/>
              <a:cxnLst/>
              <a:rect l="l" t="t" r="r" b="b"/>
              <a:pathLst>
                <a:path w="727" h="727" extrusionOk="0">
                  <a:moveTo>
                    <a:pt x="1" y="670"/>
                  </a:moveTo>
                  <a:cubicBezTo>
                    <a:pt x="140" y="726"/>
                    <a:pt x="308" y="475"/>
                    <a:pt x="391" y="391"/>
                  </a:cubicBezTo>
                  <a:cubicBezTo>
                    <a:pt x="447" y="336"/>
                    <a:pt x="698" y="168"/>
                    <a:pt x="726" y="57"/>
                  </a:cubicBezTo>
                  <a:cubicBezTo>
                    <a:pt x="643" y="1"/>
                    <a:pt x="364" y="224"/>
                    <a:pt x="308" y="280"/>
                  </a:cubicBezTo>
                  <a:lnTo>
                    <a:pt x="140" y="475"/>
                  </a:lnTo>
                  <a:cubicBezTo>
                    <a:pt x="112" y="531"/>
                    <a:pt x="1" y="587"/>
                    <a:pt x="1"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2955269" y="1541813"/>
              <a:ext cx="58340" cy="44295"/>
            </a:xfrm>
            <a:custGeom>
              <a:avLst/>
              <a:gdLst/>
              <a:ahLst/>
              <a:cxnLst/>
              <a:rect l="l" t="t" r="r" b="b"/>
              <a:pathLst>
                <a:path w="810" h="615" extrusionOk="0">
                  <a:moveTo>
                    <a:pt x="28" y="559"/>
                  </a:moveTo>
                  <a:cubicBezTo>
                    <a:pt x="168" y="615"/>
                    <a:pt x="335" y="336"/>
                    <a:pt x="726" y="196"/>
                  </a:cubicBezTo>
                  <a:cubicBezTo>
                    <a:pt x="810" y="140"/>
                    <a:pt x="810" y="140"/>
                    <a:pt x="810" y="85"/>
                  </a:cubicBezTo>
                  <a:cubicBezTo>
                    <a:pt x="559" y="1"/>
                    <a:pt x="1" y="392"/>
                    <a:pt x="28" y="5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flipH="1">
              <a:off x="1508479" y="3830658"/>
              <a:ext cx="66335" cy="16134"/>
            </a:xfrm>
            <a:custGeom>
              <a:avLst/>
              <a:gdLst/>
              <a:ahLst/>
              <a:cxnLst/>
              <a:rect l="l" t="t" r="r" b="b"/>
              <a:pathLst>
                <a:path w="921" h="224" extrusionOk="0">
                  <a:moveTo>
                    <a:pt x="0" y="112"/>
                  </a:moveTo>
                  <a:cubicBezTo>
                    <a:pt x="84" y="223"/>
                    <a:pt x="837" y="223"/>
                    <a:pt x="921" y="140"/>
                  </a:cubicBezTo>
                  <a:cubicBezTo>
                    <a:pt x="865" y="28"/>
                    <a:pt x="642" y="84"/>
                    <a:pt x="447" y="84"/>
                  </a:cubicBezTo>
                  <a:cubicBezTo>
                    <a:pt x="307" y="28"/>
                    <a:pt x="84" y="0"/>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flipH="1">
              <a:off x="1233122" y="3888927"/>
              <a:ext cx="54379" cy="44223"/>
            </a:xfrm>
            <a:custGeom>
              <a:avLst/>
              <a:gdLst/>
              <a:ahLst/>
              <a:cxnLst/>
              <a:rect l="l" t="t" r="r" b="b"/>
              <a:pathLst>
                <a:path w="755" h="614" extrusionOk="0">
                  <a:moveTo>
                    <a:pt x="1" y="614"/>
                  </a:moveTo>
                  <a:cubicBezTo>
                    <a:pt x="196" y="614"/>
                    <a:pt x="754" y="167"/>
                    <a:pt x="643" y="0"/>
                  </a:cubicBezTo>
                  <a:cubicBezTo>
                    <a:pt x="587" y="28"/>
                    <a:pt x="559" y="112"/>
                    <a:pt x="503" y="167"/>
                  </a:cubicBezTo>
                  <a:cubicBezTo>
                    <a:pt x="419" y="307"/>
                    <a:pt x="196" y="419"/>
                    <a:pt x="57" y="530"/>
                  </a:cubicBezTo>
                  <a:cubicBezTo>
                    <a:pt x="1" y="558"/>
                    <a:pt x="1" y="558"/>
                    <a:pt x="1"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flipH="1">
              <a:off x="2497110" y="1356994"/>
              <a:ext cx="30178" cy="62374"/>
            </a:xfrm>
            <a:custGeom>
              <a:avLst/>
              <a:gdLst/>
              <a:ahLst/>
              <a:cxnLst/>
              <a:rect l="l" t="t" r="r" b="b"/>
              <a:pathLst>
                <a:path w="419" h="866" extrusionOk="0">
                  <a:moveTo>
                    <a:pt x="28" y="809"/>
                  </a:moveTo>
                  <a:cubicBezTo>
                    <a:pt x="112" y="809"/>
                    <a:pt x="140" y="614"/>
                    <a:pt x="251" y="419"/>
                  </a:cubicBezTo>
                  <a:cubicBezTo>
                    <a:pt x="279" y="307"/>
                    <a:pt x="419" y="56"/>
                    <a:pt x="419" y="0"/>
                  </a:cubicBezTo>
                  <a:cubicBezTo>
                    <a:pt x="279" y="28"/>
                    <a:pt x="140" y="391"/>
                    <a:pt x="84" y="530"/>
                  </a:cubicBezTo>
                  <a:cubicBezTo>
                    <a:pt x="28" y="586"/>
                    <a:pt x="28" y="670"/>
                    <a:pt x="28" y="726"/>
                  </a:cubicBezTo>
                  <a:cubicBezTo>
                    <a:pt x="28" y="865"/>
                    <a:pt x="0" y="670"/>
                    <a:pt x="28" y="809"/>
                  </a:cubicBezTo>
                  <a:lnTo>
                    <a:pt x="28" y="809"/>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flipH="1">
              <a:off x="2682001" y="1722670"/>
              <a:ext cx="62302" cy="18150"/>
            </a:xfrm>
            <a:custGeom>
              <a:avLst/>
              <a:gdLst/>
              <a:ahLst/>
              <a:cxnLst/>
              <a:rect l="l" t="t" r="r" b="b"/>
              <a:pathLst>
                <a:path w="865" h="252" extrusionOk="0">
                  <a:moveTo>
                    <a:pt x="0" y="224"/>
                  </a:moveTo>
                  <a:cubicBezTo>
                    <a:pt x="56" y="252"/>
                    <a:pt x="307" y="224"/>
                    <a:pt x="419" y="196"/>
                  </a:cubicBezTo>
                  <a:cubicBezTo>
                    <a:pt x="586" y="196"/>
                    <a:pt x="753" y="224"/>
                    <a:pt x="865" y="224"/>
                  </a:cubicBezTo>
                  <a:cubicBezTo>
                    <a:pt x="837" y="1"/>
                    <a:pt x="335" y="57"/>
                    <a:pt x="167" y="85"/>
                  </a:cubicBezTo>
                  <a:cubicBezTo>
                    <a:pt x="0" y="112"/>
                    <a:pt x="0" y="112"/>
                    <a:pt x="0"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flipH="1">
              <a:off x="1415996" y="1268546"/>
              <a:ext cx="12172" cy="62374"/>
            </a:xfrm>
            <a:custGeom>
              <a:avLst/>
              <a:gdLst/>
              <a:ahLst/>
              <a:cxnLst/>
              <a:rect l="l" t="t" r="r" b="b"/>
              <a:pathLst>
                <a:path w="169" h="866" extrusionOk="0">
                  <a:moveTo>
                    <a:pt x="85" y="866"/>
                  </a:moveTo>
                  <a:cubicBezTo>
                    <a:pt x="168" y="838"/>
                    <a:pt x="168" y="754"/>
                    <a:pt x="168" y="670"/>
                  </a:cubicBezTo>
                  <a:cubicBezTo>
                    <a:pt x="168" y="503"/>
                    <a:pt x="168" y="196"/>
                    <a:pt x="85" y="84"/>
                  </a:cubicBezTo>
                  <a:cubicBezTo>
                    <a:pt x="57" y="1"/>
                    <a:pt x="57" y="1"/>
                    <a:pt x="29" y="1"/>
                  </a:cubicBezTo>
                  <a:cubicBezTo>
                    <a:pt x="1" y="112"/>
                    <a:pt x="29" y="308"/>
                    <a:pt x="57" y="447"/>
                  </a:cubicBezTo>
                  <a:cubicBezTo>
                    <a:pt x="29" y="531"/>
                    <a:pt x="29" y="782"/>
                    <a:pt x="85" y="8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flipH="1">
              <a:off x="1074377" y="4254604"/>
              <a:ext cx="62374" cy="46312"/>
            </a:xfrm>
            <a:custGeom>
              <a:avLst/>
              <a:gdLst/>
              <a:ahLst/>
              <a:cxnLst/>
              <a:rect l="l" t="t" r="r" b="b"/>
              <a:pathLst>
                <a:path w="866" h="643" extrusionOk="0">
                  <a:moveTo>
                    <a:pt x="754" y="1"/>
                  </a:moveTo>
                  <a:cubicBezTo>
                    <a:pt x="698" y="57"/>
                    <a:pt x="642" y="112"/>
                    <a:pt x="586" y="140"/>
                  </a:cubicBezTo>
                  <a:cubicBezTo>
                    <a:pt x="447" y="252"/>
                    <a:pt x="0" y="531"/>
                    <a:pt x="140" y="615"/>
                  </a:cubicBezTo>
                  <a:cubicBezTo>
                    <a:pt x="168" y="642"/>
                    <a:pt x="475" y="391"/>
                    <a:pt x="502" y="363"/>
                  </a:cubicBezTo>
                  <a:cubicBezTo>
                    <a:pt x="586" y="336"/>
                    <a:pt x="865" y="140"/>
                    <a:pt x="7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flipH="1">
              <a:off x="1281380" y="3306164"/>
              <a:ext cx="50273" cy="40262"/>
            </a:xfrm>
            <a:custGeom>
              <a:avLst/>
              <a:gdLst/>
              <a:ahLst/>
              <a:cxnLst/>
              <a:rect l="l" t="t" r="r" b="b"/>
              <a:pathLst>
                <a:path w="698" h="559" extrusionOk="0">
                  <a:moveTo>
                    <a:pt x="0" y="558"/>
                  </a:moveTo>
                  <a:cubicBezTo>
                    <a:pt x="195" y="558"/>
                    <a:pt x="335" y="419"/>
                    <a:pt x="419" y="335"/>
                  </a:cubicBezTo>
                  <a:cubicBezTo>
                    <a:pt x="530" y="279"/>
                    <a:pt x="670" y="140"/>
                    <a:pt x="698" y="0"/>
                  </a:cubicBezTo>
                  <a:cubicBezTo>
                    <a:pt x="558" y="0"/>
                    <a:pt x="279" y="279"/>
                    <a:pt x="140" y="391"/>
                  </a:cubicBezTo>
                  <a:cubicBezTo>
                    <a:pt x="112" y="419"/>
                    <a:pt x="84" y="419"/>
                    <a:pt x="56" y="447"/>
                  </a:cubicBezTo>
                  <a:cubicBezTo>
                    <a:pt x="0" y="475"/>
                    <a:pt x="0" y="475"/>
                    <a:pt x="0"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flipH="1">
              <a:off x="1403969" y="2612913"/>
              <a:ext cx="64390" cy="28162"/>
            </a:xfrm>
            <a:custGeom>
              <a:avLst/>
              <a:gdLst/>
              <a:ahLst/>
              <a:cxnLst/>
              <a:rect l="l" t="t" r="r" b="b"/>
              <a:pathLst>
                <a:path w="894" h="391" extrusionOk="0">
                  <a:moveTo>
                    <a:pt x="894" y="112"/>
                  </a:moveTo>
                  <a:cubicBezTo>
                    <a:pt x="698" y="0"/>
                    <a:pt x="1" y="168"/>
                    <a:pt x="57" y="335"/>
                  </a:cubicBezTo>
                  <a:cubicBezTo>
                    <a:pt x="85" y="391"/>
                    <a:pt x="224" y="279"/>
                    <a:pt x="475" y="223"/>
                  </a:cubicBezTo>
                  <a:cubicBezTo>
                    <a:pt x="698" y="168"/>
                    <a:pt x="866" y="168"/>
                    <a:pt x="894"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flipH="1">
              <a:off x="1809836" y="3567403"/>
              <a:ext cx="50345" cy="50273"/>
            </a:xfrm>
            <a:custGeom>
              <a:avLst/>
              <a:gdLst/>
              <a:ahLst/>
              <a:cxnLst/>
              <a:rect l="l" t="t" r="r" b="b"/>
              <a:pathLst>
                <a:path w="699" h="698" extrusionOk="0">
                  <a:moveTo>
                    <a:pt x="140" y="698"/>
                  </a:moveTo>
                  <a:cubicBezTo>
                    <a:pt x="224" y="670"/>
                    <a:pt x="335" y="419"/>
                    <a:pt x="419" y="335"/>
                  </a:cubicBezTo>
                  <a:cubicBezTo>
                    <a:pt x="475" y="279"/>
                    <a:pt x="698" y="140"/>
                    <a:pt x="642" y="0"/>
                  </a:cubicBezTo>
                  <a:cubicBezTo>
                    <a:pt x="614" y="0"/>
                    <a:pt x="1" y="475"/>
                    <a:pt x="140"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flipH="1">
              <a:off x="1411963" y="3370483"/>
              <a:ext cx="56396" cy="36229"/>
            </a:xfrm>
            <a:custGeom>
              <a:avLst/>
              <a:gdLst/>
              <a:ahLst/>
              <a:cxnLst/>
              <a:rect l="l" t="t" r="r" b="b"/>
              <a:pathLst>
                <a:path w="783" h="503" extrusionOk="0">
                  <a:moveTo>
                    <a:pt x="1" y="502"/>
                  </a:moveTo>
                  <a:cubicBezTo>
                    <a:pt x="57" y="502"/>
                    <a:pt x="782" y="419"/>
                    <a:pt x="698" y="0"/>
                  </a:cubicBezTo>
                  <a:cubicBezTo>
                    <a:pt x="531" y="0"/>
                    <a:pt x="643" y="195"/>
                    <a:pt x="364" y="279"/>
                  </a:cubicBezTo>
                  <a:cubicBezTo>
                    <a:pt x="224" y="363"/>
                    <a:pt x="29" y="391"/>
                    <a:pt x="1" y="5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flipH="1">
              <a:off x="1174853" y="1571992"/>
              <a:ext cx="46312" cy="48329"/>
            </a:xfrm>
            <a:custGeom>
              <a:avLst/>
              <a:gdLst/>
              <a:ahLst/>
              <a:cxnLst/>
              <a:rect l="l" t="t" r="r" b="b"/>
              <a:pathLst>
                <a:path w="643" h="671" extrusionOk="0">
                  <a:moveTo>
                    <a:pt x="642" y="670"/>
                  </a:moveTo>
                  <a:cubicBezTo>
                    <a:pt x="614" y="475"/>
                    <a:pt x="279" y="28"/>
                    <a:pt x="0" y="0"/>
                  </a:cubicBezTo>
                  <a:cubicBezTo>
                    <a:pt x="0" y="140"/>
                    <a:pt x="196" y="196"/>
                    <a:pt x="335" y="335"/>
                  </a:cubicBezTo>
                  <a:cubicBezTo>
                    <a:pt x="363" y="391"/>
                    <a:pt x="419" y="419"/>
                    <a:pt x="475" y="503"/>
                  </a:cubicBezTo>
                  <a:cubicBezTo>
                    <a:pt x="531" y="614"/>
                    <a:pt x="531" y="670"/>
                    <a:pt x="642"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flipH="1">
              <a:off x="1657140" y="647609"/>
              <a:ext cx="48329" cy="48329"/>
            </a:xfrm>
            <a:custGeom>
              <a:avLst/>
              <a:gdLst/>
              <a:ahLst/>
              <a:cxnLst/>
              <a:rect l="l" t="t" r="r" b="b"/>
              <a:pathLst>
                <a:path w="671" h="671" extrusionOk="0">
                  <a:moveTo>
                    <a:pt x="29" y="57"/>
                  </a:moveTo>
                  <a:cubicBezTo>
                    <a:pt x="1" y="196"/>
                    <a:pt x="447" y="670"/>
                    <a:pt x="670" y="670"/>
                  </a:cubicBezTo>
                  <a:cubicBezTo>
                    <a:pt x="670" y="531"/>
                    <a:pt x="447" y="419"/>
                    <a:pt x="391" y="364"/>
                  </a:cubicBezTo>
                  <a:cubicBezTo>
                    <a:pt x="252" y="196"/>
                    <a:pt x="140" y="1"/>
                    <a:pt x="29"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flipH="1">
              <a:off x="1954537" y="2454167"/>
              <a:ext cx="46312" cy="46240"/>
            </a:xfrm>
            <a:custGeom>
              <a:avLst/>
              <a:gdLst/>
              <a:ahLst/>
              <a:cxnLst/>
              <a:rect l="l" t="t" r="r" b="b"/>
              <a:pathLst>
                <a:path w="643" h="642" extrusionOk="0">
                  <a:moveTo>
                    <a:pt x="29" y="0"/>
                  </a:moveTo>
                  <a:cubicBezTo>
                    <a:pt x="1" y="112"/>
                    <a:pt x="168" y="223"/>
                    <a:pt x="280" y="307"/>
                  </a:cubicBezTo>
                  <a:cubicBezTo>
                    <a:pt x="308" y="363"/>
                    <a:pt x="559" y="642"/>
                    <a:pt x="614" y="530"/>
                  </a:cubicBezTo>
                  <a:cubicBezTo>
                    <a:pt x="642" y="502"/>
                    <a:pt x="280" y="140"/>
                    <a:pt x="224" y="84"/>
                  </a:cubicBezTo>
                  <a:cubicBezTo>
                    <a:pt x="84" y="0"/>
                    <a:pt x="84" y="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flipH="1">
              <a:off x="1428097" y="3430769"/>
              <a:ext cx="54307" cy="34212"/>
            </a:xfrm>
            <a:custGeom>
              <a:avLst/>
              <a:gdLst/>
              <a:ahLst/>
              <a:cxnLst/>
              <a:rect l="l" t="t" r="r" b="b"/>
              <a:pathLst>
                <a:path w="754" h="475" extrusionOk="0">
                  <a:moveTo>
                    <a:pt x="1" y="474"/>
                  </a:moveTo>
                  <a:cubicBezTo>
                    <a:pt x="112" y="474"/>
                    <a:pt x="503" y="251"/>
                    <a:pt x="614" y="195"/>
                  </a:cubicBezTo>
                  <a:cubicBezTo>
                    <a:pt x="670" y="140"/>
                    <a:pt x="754" y="112"/>
                    <a:pt x="754" y="0"/>
                  </a:cubicBezTo>
                  <a:cubicBezTo>
                    <a:pt x="670" y="0"/>
                    <a:pt x="56" y="251"/>
                    <a:pt x="1" y="4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flipH="1">
              <a:off x="1418013" y="2898208"/>
              <a:ext cx="40262" cy="56396"/>
            </a:xfrm>
            <a:custGeom>
              <a:avLst/>
              <a:gdLst/>
              <a:ahLst/>
              <a:cxnLst/>
              <a:rect l="l" t="t" r="r" b="b"/>
              <a:pathLst>
                <a:path w="559" h="783" extrusionOk="0">
                  <a:moveTo>
                    <a:pt x="447" y="1"/>
                  </a:moveTo>
                  <a:cubicBezTo>
                    <a:pt x="363" y="1"/>
                    <a:pt x="363" y="85"/>
                    <a:pt x="335" y="196"/>
                  </a:cubicBezTo>
                  <a:cubicBezTo>
                    <a:pt x="279" y="391"/>
                    <a:pt x="0" y="698"/>
                    <a:pt x="84" y="754"/>
                  </a:cubicBezTo>
                  <a:cubicBezTo>
                    <a:pt x="168" y="782"/>
                    <a:pt x="196" y="670"/>
                    <a:pt x="224" y="643"/>
                  </a:cubicBezTo>
                  <a:cubicBezTo>
                    <a:pt x="335" y="503"/>
                    <a:pt x="558" y="224"/>
                    <a:pt x="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flipH="1">
              <a:off x="1635028" y="625497"/>
              <a:ext cx="30250" cy="58412"/>
            </a:xfrm>
            <a:custGeom>
              <a:avLst/>
              <a:gdLst/>
              <a:ahLst/>
              <a:cxnLst/>
              <a:rect l="l" t="t" r="r" b="b"/>
              <a:pathLst>
                <a:path w="420" h="811" extrusionOk="0">
                  <a:moveTo>
                    <a:pt x="419" y="782"/>
                  </a:moveTo>
                  <a:cubicBezTo>
                    <a:pt x="419" y="671"/>
                    <a:pt x="308" y="447"/>
                    <a:pt x="280" y="392"/>
                  </a:cubicBezTo>
                  <a:cubicBezTo>
                    <a:pt x="224" y="252"/>
                    <a:pt x="112" y="1"/>
                    <a:pt x="29" y="85"/>
                  </a:cubicBezTo>
                  <a:cubicBezTo>
                    <a:pt x="1" y="113"/>
                    <a:pt x="57" y="224"/>
                    <a:pt x="112" y="252"/>
                  </a:cubicBezTo>
                  <a:cubicBezTo>
                    <a:pt x="140" y="308"/>
                    <a:pt x="168" y="364"/>
                    <a:pt x="224" y="419"/>
                  </a:cubicBezTo>
                  <a:cubicBezTo>
                    <a:pt x="280" y="698"/>
                    <a:pt x="280" y="810"/>
                    <a:pt x="419" y="7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flipH="1">
              <a:off x="1415997" y="2946466"/>
              <a:ext cx="46312" cy="48329"/>
            </a:xfrm>
            <a:custGeom>
              <a:avLst/>
              <a:gdLst/>
              <a:ahLst/>
              <a:cxnLst/>
              <a:rect l="l" t="t" r="r" b="b"/>
              <a:pathLst>
                <a:path w="643" h="671" extrusionOk="0">
                  <a:moveTo>
                    <a:pt x="56" y="670"/>
                  </a:moveTo>
                  <a:cubicBezTo>
                    <a:pt x="112" y="670"/>
                    <a:pt x="196" y="586"/>
                    <a:pt x="224" y="558"/>
                  </a:cubicBezTo>
                  <a:cubicBezTo>
                    <a:pt x="280" y="503"/>
                    <a:pt x="335" y="503"/>
                    <a:pt x="391" y="419"/>
                  </a:cubicBezTo>
                  <a:cubicBezTo>
                    <a:pt x="475" y="363"/>
                    <a:pt x="642" y="140"/>
                    <a:pt x="559" y="0"/>
                  </a:cubicBezTo>
                  <a:cubicBezTo>
                    <a:pt x="503" y="28"/>
                    <a:pt x="503" y="140"/>
                    <a:pt x="280" y="307"/>
                  </a:cubicBezTo>
                  <a:cubicBezTo>
                    <a:pt x="196" y="447"/>
                    <a:pt x="1" y="586"/>
                    <a:pt x="56"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flipH="1">
              <a:off x="1474266" y="2104481"/>
              <a:ext cx="54379" cy="30251"/>
            </a:xfrm>
            <a:custGeom>
              <a:avLst/>
              <a:gdLst/>
              <a:ahLst/>
              <a:cxnLst/>
              <a:rect l="l" t="t" r="r" b="b"/>
              <a:pathLst>
                <a:path w="755" h="420" extrusionOk="0">
                  <a:moveTo>
                    <a:pt x="1" y="363"/>
                  </a:moveTo>
                  <a:cubicBezTo>
                    <a:pt x="57" y="419"/>
                    <a:pt x="308" y="336"/>
                    <a:pt x="364" y="252"/>
                  </a:cubicBezTo>
                  <a:cubicBezTo>
                    <a:pt x="447" y="252"/>
                    <a:pt x="754" y="140"/>
                    <a:pt x="726" y="84"/>
                  </a:cubicBezTo>
                  <a:cubicBezTo>
                    <a:pt x="698" y="1"/>
                    <a:pt x="224" y="196"/>
                    <a:pt x="140" y="224"/>
                  </a:cubicBezTo>
                  <a:cubicBezTo>
                    <a:pt x="57" y="252"/>
                    <a:pt x="1" y="252"/>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flipH="1">
              <a:off x="2340381" y="2090436"/>
              <a:ext cx="56324" cy="28234"/>
            </a:xfrm>
            <a:custGeom>
              <a:avLst/>
              <a:gdLst/>
              <a:ahLst/>
              <a:cxnLst/>
              <a:rect l="l" t="t" r="r" b="b"/>
              <a:pathLst>
                <a:path w="782" h="392" extrusionOk="0">
                  <a:moveTo>
                    <a:pt x="112" y="335"/>
                  </a:moveTo>
                  <a:cubicBezTo>
                    <a:pt x="224" y="391"/>
                    <a:pt x="196" y="168"/>
                    <a:pt x="391" y="140"/>
                  </a:cubicBezTo>
                  <a:cubicBezTo>
                    <a:pt x="531" y="140"/>
                    <a:pt x="586" y="279"/>
                    <a:pt x="782" y="252"/>
                  </a:cubicBezTo>
                  <a:cubicBezTo>
                    <a:pt x="782" y="140"/>
                    <a:pt x="698" y="168"/>
                    <a:pt x="642" y="112"/>
                  </a:cubicBezTo>
                  <a:cubicBezTo>
                    <a:pt x="559" y="28"/>
                    <a:pt x="503" y="0"/>
                    <a:pt x="391" y="0"/>
                  </a:cubicBezTo>
                  <a:cubicBezTo>
                    <a:pt x="252" y="28"/>
                    <a:pt x="1" y="196"/>
                    <a:pt x="112"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flipH="1">
              <a:off x="2539317" y="2635025"/>
              <a:ext cx="58340" cy="26145"/>
            </a:xfrm>
            <a:custGeom>
              <a:avLst/>
              <a:gdLst/>
              <a:ahLst/>
              <a:cxnLst/>
              <a:rect l="l" t="t" r="r" b="b"/>
              <a:pathLst>
                <a:path w="810" h="363" extrusionOk="0">
                  <a:moveTo>
                    <a:pt x="1" y="363"/>
                  </a:moveTo>
                  <a:lnTo>
                    <a:pt x="112" y="363"/>
                  </a:lnTo>
                  <a:cubicBezTo>
                    <a:pt x="140" y="363"/>
                    <a:pt x="196" y="307"/>
                    <a:pt x="224" y="307"/>
                  </a:cubicBezTo>
                  <a:lnTo>
                    <a:pt x="642" y="223"/>
                  </a:lnTo>
                  <a:cubicBezTo>
                    <a:pt x="754" y="167"/>
                    <a:pt x="782" y="223"/>
                    <a:pt x="810" y="140"/>
                  </a:cubicBezTo>
                  <a:cubicBezTo>
                    <a:pt x="642" y="0"/>
                    <a:pt x="1" y="223"/>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flipH="1">
              <a:off x="2219809" y="4248625"/>
              <a:ext cx="38245" cy="46240"/>
            </a:xfrm>
            <a:custGeom>
              <a:avLst/>
              <a:gdLst/>
              <a:ahLst/>
              <a:cxnLst/>
              <a:rect l="l" t="t" r="r" b="b"/>
              <a:pathLst>
                <a:path w="531" h="642" extrusionOk="0">
                  <a:moveTo>
                    <a:pt x="1" y="642"/>
                  </a:moveTo>
                  <a:cubicBezTo>
                    <a:pt x="84" y="642"/>
                    <a:pt x="112" y="614"/>
                    <a:pt x="168" y="586"/>
                  </a:cubicBezTo>
                  <a:cubicBezTo>
                    <a:pt x="363" y="446"/>
                    <a:pt x="531" y="446"/>
                    <a:pt x="531" y="84"/>
                  </a:cubicBezTo>
                  <a:cubicBezTo>
                    <a:pt x="531" y="28"/>
                    <a:pt x="531" y="28"/>
                    <a:pt x="503" y="0"/>
                  </a:cubicBezTo>
                  <a:cubicBezTo>
                    <a:pt x="419" y="0"/>
                    <a:pt x="447" y="0"/>
                    <a:pt x="391" y="167"/>
                  </a:cubicBezTo>
                  <a:cubicBezTo>
                    <a:pt x="280" y="474"/>
                    <a:pt x="1" y="419"/>
                    <a:pt x="1"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flipH="1">
              <a:off x="1466271" y="2162750"/>
              <a:ext cx="52290" cy="26217"/>
            </a:xfrm>
            <a:custGeom>
              <a:avLst/>
              <a:gdLst/>
              <a:ahLst/>
              <a:cxnLst/>
              <a:rect l="l" t="t" r="r" b="b"/>
              <a:pathLst>
                <a:path w="726" h="364" extrusionOk="0">
                  <a:moveTo>
                    <a:pt x="0" y="363"/>
                  </a:moveTo>
                  <a:cubicBezTo>
                    <a:pt x="196" y="363"/>
                    <a:pt x="419" y="252"/>
                    <a:pt x="586" y="168"/>
                  </a:cubicBezTo>
                  <a:cubicBezTo>
                    <a:pt x="698" y="140"/>
                    <a:pt x="726" y="140"/>
                    <a:pt x="726" y="29"/>
                  </a:cubicBezTo>
                  <a:cubicBezTo>
                    <a:pt x="614" y="1"/>
                    <a:pt x="307" y="140"/>
                    <a:pt x="140" y="224"/>
                  </a:cubicBezTo>
                  <a:cubicBezTo>
                    <a:pt x="28" y="252"/>
                    <a:pt x="0" y="252"/>
                    <a:pt x="0"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flipH="1">
              <a:off x="1152741" y="1748816"/>
              <a:ext cx="52362" cy="26217"/>
            </a:xfrm>
            <a:custGeom>
              <a:avLst/>
              <a:gdLst/>
              <a:ahLst/>
              <a:cxnLst/>
              <a:rect l="l" t="t" r="r" b="b"/>
              <a:pathLst>
                <a:path w="727" h="364" extrusionOk="0">
                  <a:moveTo>
                    <a:pt x="726" y="112"/>
                  </a:moveTo>
                  <a:cubicBezTo>
                    <a:pt x="614" y="112"/>
                    <a:pt x="587" y="196"/>
                    <a:pt x="335" y="168"/>
                  </a:cubicBezTo>
                  <a:cubicBezTo>
                    <a:pt x="168" y="140"/>
                    <a:pt x="112" y="1"/>
                    <a:pt x="1" y="28"/>
                  </a:cubicBezTo>
                  <a:cubicBezTo>
                    <a:pt x="1" y="335"/>
                    <a:pt x="726" y="363"/>
                    <a:pt x="72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flipH="1">
              <a:off x="973900" y="1628244"/>
              <a:ext cx="50345" cy="20167"/>
            </a:xfrm>
            <a:custGeom>
              <a:avLst/>
              <a:gdLst/>
              <a:ahLst/>
              <a:cxnLst/>
              <a:rect l="l" t="t" r="r" b="b"/>
              <a:pathLst>
                <a:path w="699" h="280" extrusionOk="0">
                  <a:moveTo>
                    <a:pt x="1" y="56"/>
                  </a:moveTo>
                  <a:cubicBezTo>
                    <a:pt x="1" y="168"/>
                    <a:pt x="29" y="140"/>
                    <a:pt x="196" y="196"/>
                  </a:cubicBezTo>
                  <a:cubicBezTo>
                    <a:pt x="307" y="252"/>
                    <a:pt x="419" y="280"/>
                    <a:pt x="531" y="280"/>
                  </a:cubicBezTo>
                  <a:cubicBezTo>
                    <a:pt x="698" y="280"/>
                    <a:pt x="698" y="252"/>
                    <a:pt x="642" y="112"/>
                  </a:cubicBezTo>
                  <a:lnTo>
                    <a:pt x="586" y="56"/>
                  </a:lnTo>
                  <a:lnTo>
                    <a:pt x="559" y="140"/>
                  </a:lnTo>
                  <a:lnTo>
                    <a:pt x="559" y="140"/>
                  </a:lnTo>
                  <a:cubicBezTo>
                    <a:pt x="419" y="140"/>
                    <a:pt x="29"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flipH="1">
              <a:off x="2611632" y="1342877"/>
              <a:ext cx="60357" cy="26217"/>
            </a:xfrm>
            <a:custGeom>
              <a:avLst/>
              <a:gdLst/>
              <a:ahLst/>
              <a:cxnLst/>
              <a:rect l="l" t="t" r="r" b="b"/>
              <a:pathLst>
                <a:path w="838" h="364" extrusionOk="0">
                  <a:moveTo>
                    <a:pt x="0" y="364"/>
                  </a:moveTo>
                  <a:cubicBezTo>
                    <a:pt x="112" y="364"/>
                    <a:pt x="279" y="308"/>
                    <a:pt x="391" y="308"/>
                  </a:cubicBezTo>
                  <a:cubicBezTo>
                    <a:pt x="558" y="252"/>
                    <a:pt x="754" y="252"/>
                    <a:pt x="837" y="224"/>
                  </a:cubicBezTo>
                  <a:cubicBezTo>
                    <a:pt x="726" y="1"/>
                    <a:pt x="56" y="168"/>
                    <a:pt x="0" y="36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flipH="1">
              <a:off x="2812584" y="3585481"/>
              <a:ext cx="16134" cy="60357"/>
            </a:xfrm>
            <a:custGeom>
              <a:avLst/>
              <a:gdLst/>
              <a:ahLst/>
              <a:cxnLst/>
              <a:rect l="l" t="t" r="r" b="b"/>
              <a:pathLst>
                <a:path w="224" h="838" extrusionOk="0">
                  <a:moveTo>
                    <a:pt x="140" y="837"/>
                  </a:moveTo>
                  <a:lnTo>
                    <a:pt x="223" y="28"/>
                  </a:lnTo>
                  <a:cubicBezTo>
                    <a:pt x="56" y="0"/>
                    <a:pt x="56" y="503"/>
                    <a:pt x="56" y="614"/>
                  </a:cubicBezTo>
                  <a:cubicBezTo>
                    <a:pt x="56" y="754"/>
                    <a:pt x="0" y="782"/>
                    <a:pt x="140" y="8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flipH="1">
              <a:off x="2097220" y="2878113"/>
              <a:ext cx="48329" cy="28234"/>
            </a:xfrm>
            <a:custGeom>
              <a:avLst/>
              <a:gdLst/>
              <a:ahLst/>
              <a:cxnLst/>
              <a:rect l="l" t="t" r="r" b="b"/>
              <a:pathLst>
                <a:path w="671" h="392" extrusionOk="0">
                  <a:moveTo>
                    <a:pt x="1" y="280"/>
                  </a:moveTo>
                  <a:cubicBezTo>
                    <a:pt x="57" y="336"/>
                    <a:pt x="1" y="336"/>
                    <a:pt x="85" y="364"/>
                  </a:cubicBezTo>
                  <a:cubicBezTo>
                    <a:pt x="196" y="391"/>
                    <a:pt x="615" y="364"/>
                    <a:pt x="643" y="196"/>
                  </a:cubicBezTo>
                  <a:cubicBezTo>
                    <a:pt x="671" y="85"/>
                    <a:pt x="643" y="1"/>
                    <a:pt x="531" y="1"/>
                  </a:cubicBezTo>
                  <a:cubicBezTo>
                    <a:pt x="475" y="140"/>
                    <a:pt x="615" y="196"/>
                    <a:pt x="336" y="224"/>
                  </a:cubicBezTo>
                  <a:cubicBezTo>
                    <a:pt x="252" y="224"/>
                    <a:pt x="85" y="224"/>
                    <a:pt x="1"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flipH="1">
              <a:off x="1265318" y="3354349"/>
              <a:ext cx="52290" cy="40262"/>
            </a:xfrm>
            <a:custGeom>
              <a:avLst/>
              <a:gdLst/>
              <a:ahLst/>
              <a:cxnLst/>
              <a:rect l="l" t="t" r="r" b="b"/>
              <a:pathLst>
                <a:path w="726" h="559" extrusionOk="0">
                  <a:moveTo>
                    <a:pt x="28" y="475"/>
                  </a:moveTo>
                  <a:cubicBezTo>
                    <a:pt x="140" y="559"/>
                    <a:pt x="475" y="280"/>
                    <a:pt x="586" y="196"/>
                  </a:cubicBezTo>
                  <a:cubicBezTo>
                    <a:pt x="614" y="168"/>
                    <a:pt x="726" y="140"/>
                    <a:pt x="698" y="1"/>
                  </a:cubicBezTo>
                  <a:cubicBezTo>
                    <a:pt x="614" y="1"/>
                    <a:pt x="419" y="168"/>
                    <a:pt x="335" y="196"/>
                  </a:cubicBezTo>
                  <a:lnTo>
                    <a:pt x="84" y="364"/>
                  </a:lnTo>
                  <a:cubicBezTo>
                    <a:pt x="0" y="447"/>
                    <a:pt x="28" y="419"/>
                    <a:pt x="28"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flipH="1">
              <a:off x="1357728" y="2747530"/>
              <a:ext cx="50345" cy="32195"/>
            </a:xfrm>
            <a:custGeom>
              <a:avLst/>
              <a:gdLst/>
              <a:ahLst/>
              <a:cxnLst/>
              <a:rect l="l" t="t" r="r" b="b"/>
              <a:pathLst>
                <a:path w="699" h="447" extrusionOk="0">
                  <a:moveTo>
                    <a:pt x="1" y="56"/>
                  </a:moveTo>
                  <a:cubicBezTo>
                    <a:pt x="1" y="140"/>
                    <a:pt x="140" y="196"/>
                    <a:pt x="308" y="279"/>
                  </a:cubicBezTo>
                  <a:cubicBezTo>
                    <a:pt x="419" y="363"/>
                    <a:pt x="587" y="447"/>
                    <a:pt x="698" y="447"/>
                  </a:cubicBezTo>
                  <a:cubicBezTo>
                    <a:pt x="698" y="279"/>
                    <a:pt x="57"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flipH="1">
              <a:off x="1878189" y="2389848"/>
              <a:ext cx="50273" cy="34212"/>
            </a:xfrm>
            <a:custGeom>
              <a:avLst/>
              <a:gdLst/>
              <a:ahLst/>
              <a:cxnLst/>
              <a:rect l="l" t="t" r="r" b="b"/>
              <a:pathLst>
                <a:path w="698" h="475" extrusionOk="0">
                  <a:moveTo>
                    <a:pt x="0" y="84"/>
                  </a:moveTo>
                  <a:cubicBezTo>
                    <a:pt x="28" y="168"/>
                    <a:pt x="0" y="140"/>
                    <a:pt x="195" y="168"/>
                  </a:cubicBezTo>
                  <a:cubicBezTo>
                    <a:pt x="530" y="224"/>
                    <a:pt x="558" y="475"/>
                    <a:pt x="698" y="391"/>
                  </a:cubicBezTo>
                  <a:cubicBezTo>
                    <a:pt x="698" y="335"/>
                    <a:pt x="474" y="168"/>
                    <a:pt x="446" y="112"/>
                  </a:cubicBezTo>
                  <a:cubicBezTo>
                    <a:pt x="335" y="84"/>
                    <a:pt x="56" y="0"/>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flipH="1">
              <a:off x="1291391" y="4592190"/>
              <a:ext cx="24200" cy="54379"/>
            </a:xfrm>
            <a:custGeom>
              <a:avLst/>
              <a:gdLst/>
              <a:ahLst/>
              <a:cxnLst/>
              <a:rect l="l" t="t" r="r" b="b"/>
              <a:pathLst>
                <a:path w="336" h="755" extrusionOk="0">
                  <a:moveTo>
                    <a:pt x="140" y="1"/>
                  </a:moveTo>
                  <a:cubicBezTo>
                    <a:pt x="56" y="29"/>
                    <a:pt x="112" y="29"/>
                    <a:pt x="56" y="112"/>
                  </a:cubicBezTo>
                  <a:cubicBezTo>
                    <a:pt x="56" y="140"/>
                    <a:pt x="56" y="168"/>
                    <a:pt x="28" y="252"/>
                  </a:cubicBezTo>
                  <a:cubicBezTo>
                    <a:pt x="0" y="587"/>
                    <a:pt x="196" y="754"/>
                    <a:pt x="335" y="754"/>
                  </a:cubicBezTo>
                  <a:cubicBezTo>
                    <a:pt x="335" y="698"/>
                    <a:pt x="307" y="642"/>
                    <a:pt x="251" y="615"/>
                  </a:cubicBezTo>
                  <a:cubicBezTo>
                    <a:pt x="56" y="447"/>
                    <a:pt x="140" y="252"/>
                    <a:pt x="140" y="112"/>
                  </a:cubicBezTo>
                  <a:cubicBezTo>
                    <a:pt x="168" y="29"/>
                    <a:pt x="168" y="57"/>
                    <a:pt x="140" y="1"/>
                  </a:cubicBezTo>
                  <a:cubicBezTo>
                    <a:pt x="140" y="1"/>
                    <a:pt x="140" y="29"/>
                    <a:pt x="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flipH="1">
              <a:off x="1452154" y="3370483"/>
              <a:ext cx="50345" cy="30178"/>
            </a:xfrm>
            <a:custGeom>
              <a:avLst/>
              <a:gdLst/>
              <a:ahLst/>
              <a:cxnLst/>
              <a:rect l="l" t="t" r="r" b="b"/>
              <a:pathLst>
                <a:path w="699" h="419" extrusionOk="0">
                  <a:moveTo>
                    <a:pt x="1" y="391"/>
                  </a:moveTo>
                  <a:cubicBezTo>
                    <a:pt x="112" y="419"/>
                    <a:pt x="419" y="251"/>
                    <a:pt x="559" y="195"/>
                  </a:cubicBezTo>
                  <a:cubicBezTo>
                    <a:pt x="670" y="140"/>
                    <a:pt x="698" y="140"/>
                    <a:pt x="698" y="56"/>
                  </a:cubicBezTo>
                  <a:cubicBezTo>
                    <a:pt x="614" y="0"/>
                    <a:pt x="252" y="195"/>
                    <a:pt x="140" y="251"/>
                  </a:cubicBezTo>
                  <a:cubicBezTo>
                    <a:pt x="84" y="335"/>
                    <a:pt x="1" y="335"/>
                    <a:pt x="1"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2460953" y="2399860"/>
              <a:ext cx="52290" cy="24200"/>
            </a:xfrm>
            <a:custGeom>
              <a:avLst/>
              <a:gdLst/>
              <a:ahLst/>
              <a:cxnLst/>
              <a:rect l="l" t="t" r="r" b="b"/>
              <a:pathLst>
                <a:path w="726" h="336" extrusionOk="0">
                  <a:moveTo>
                    <a:pt x="0" y="196"/>
                  </a:moveTo>
                  <a:cubicBezTo>
                    <a:pt x="56" y="224"/>
                    <a:pt x="279" y="196"/>
                    <a:pt x="363" y="224"/>
                  </a:cubicBezTo>
                  <a:cubicBezTo>
                    <a:pt x="503" y="280"/>
                    <a:pt x="642" y="336"/>
                    <a:pt x="726" y="336"/>
                  </a:cubicBezTo>
                  <a:cubicBezTo>
                    <a:pt x="726" y="85"/>
                    <a:pt x="28" y="1"/>
                    <a:pt x="0"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1361761" y="3482988"/>
              <a:ext cx="40262" cy="44295"/>
            </a:xfrm>
            <a:custGeom>
              <a:avLst/>
              <a:gdLst/>
              <a:ahLst/>
              <a:cxnLst/>
              <a:rect l="l" t="t" r="r" b="b"/>
              <a:pathLst>
                <a:path w="559" h="615" extrusionOk="0">
                  <a:moveTo>
                    <a:pt x="1" y="614"/>
                  </a:moveTo>
                  <a:cubicBezTo>
                    <a:pt x="112" y="614"/>
                    <a:pt x="252" y="503"/>
                    <a:pt x="363" y="475"/>
                  </a:cubicBezTo>
                  <a:cubicBezTo>
                    <a:pt x="503" y="363"/>
                    <a:pt x="559" y="112"/>
                    <a:pt x="503" y="0"/>
                  </a:cubicBezTo>
                  <a:cubicBezTo>
                    <a:pt x="419" y="56"/>
                    <a:pt x="419" y="84"/>
                    <a:pt x="391" y="196"/>
                  </a:cubicBezTo>
                  <a:cubicBezTo>
                    <a:pt x="363" y="252"/>
                    <a:pt x="335" y="335"/>
                    <a:pt x="280" y="363"/>
                  </a:cubicBezTo>
                  <a:cubicBezTo>
                    <a:pt x="196" y="475"/>
                    <a:pt x="1" y="503"/>
                    <a:pt x="1"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1544635" y="1459487"/>
              <a:ext cx="32195" cy="48257"/>
            </a:xfrm>
            <a:custGeom>
              <a:avLst/>
              <a:gdLst/>
              <a:ahLst/>
              <a:cxnLst/>
              <a:rect l="l" t="t" r="r" b="b"/>
              <a:pathLst>
                <a:path w="447" h="670" extrusionOk="0">
                  <a:moveTo>
                    <a:pt x="447" y="670"/>
                  </a:moveTo>
                  <a:cubicBezTo>
                    <a:pt x="447" y="419"/>
                    <a:pt x="168" y="446"/>
                    <a:pt x="168" y="0"/>
                  </a:cubicBezTo>
                  <a:cubicBezTo>
                    <a:pt x="0" y="0"/>
                    <a:pt x="56" y="279"/>
                    <a:pt x="140" y="391"/>
                  </a:cubicBezTo>
                  <a:cubicBezTo>
                    <a:pt x="168" y="446"/>
                    <a:pt x="307" y="670"/>
                    <a:pt x="447"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1914346" y="2580717"/>
              <a:ext cx="54307" cy="16134"/>
            </a:xfrm>
            <a:custGeom>
              <a:avLst/>
              <a:gdLst/>
              <a:ahLst/>
              <a:cxnLst/>
              <a:rect l="l" t="t" r="r" b="b"/>
              <a:pathLst>
                <a:path w="754" h="224" extrusionOk="0">
                  <a:moveTo>
                    <a:pt x="0" y="168"/>
                  </a:moveTo>
                  <a:cubicBezTo>
                    <a:pt x="56" y="224"/>
                    <a:pt x="419" y="168"/>
                    <a:pt x="586" y="140"/>
                  </a:cubicBezTo>
                  <a:cubicBezTo>
                    <a:pt x="670" y="140"/>
                    <a:pt x="725" y="140"/>
                    <a:pt x="753" y="57"/>
                  </a:cubicBezTo>
                  <a:cubicBezTo>
                    <a:pt x="725" y="1"/>
                    <a:pt x="698" y="1"/>
                    <a:pt x="586" y="29"/>
                  </a:cubicBezTo>
                  <a:cubicBezTo>
                    <a:pt x="530" y="29"/>
                    <a:pt x="446" y="29"/>
                    <a:pt x="391" y="57"/>
                  </a:cubicBezTo>
                  <a:cubicBezTo>
                    <a:pt x="167" y="57"/>
                    <a:pt x="0" y="57"/>
                    <a:pt x="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1488383" y="2803782"/>
              <a:ext cx="26145" cy="58340"/>
            </a:xfrm>
            <a:custGeom>
              <a:avLst/>
              <a:gdLst/>
              <a:ahLst/>
              <a:cxnLst/>
              <a:rect l="l" t="t" r="r" b="b"/>
              <a:pathLst>
                <a:path w="363" h="810" extrusionOk="0">
                  <a:moveTo>
                    <a:pt x="0" y="754"/>
                  </a:moveTo>
                  <a:cubicBezTo>
                    <a:pt x="112" y="810"/>
                    <a:pt x="168" y="614"/>
                    <a:pt x="223" y="531"/>
                  </a:cubicBezTo>
                  <a:cubicBezTo>
                    <a:pt x="251" y="419"/>
                    <a:pt x="363" y="168"/>
                    <a:pt x="279" y="28"/>
                  </a:cubicBezTo>
                  <a:cubicBezTo>
                    <a:pt x="223" y="56"/>
                    <a:pt x="251" y="1"/>
                    <a:pt x="223"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flipH="1">
              <a:off x="2724137" y="1678518"/>
              <a:ext cx="56396" cy="18150"/>
            </a:xfrm>
            <a:custGeom>
              <a:avLst/>
              <a:gdLst/>
              <a:ahLst/>
              <a:cxnLst/>
              <a:rect l="l" t="t" r="r" b="b"/>
              <a:pathLst>
                <a:path w="783" h="252" extrusionOk="0">
                  <a:moveTo>
                    <a:pt x="1" y="168"/>
                  </a:moveTo>
                  <a:lnTo>
                    <a:pt x="1" y="168"/>
                  </a:lnTo>
                  <a:cubicBezTo>
                    <a:pt x="112" y="251"/>
                    <a:pt x="280" y="195"/>
                    <a:pt x="419" y="195"/>
                  </a:cubicBezTo>
                  <a:cubicBezTo>
                    <a:pt x="531" y="168"/>
                    <a:pt x="726" y="168"/>
                    <a:pt x="782" y="112"/>
                  </a:cubicBezTo>
                  <a:cubicBezTo>
                    <a:pt x="698" y="0"/>
                    <a:pt x="364" y="56"/>
                    <a:pt x="224" y="112"/>
                  </a:cubicBezTo>
                  <a:cubicBezTo>
                    <a:pt x="168" y="112"/>
                    <a:pt x="140" y="112"/>
                    <a:pt x="112" y="140"/>
                  </a:cubicBezTo>
                  <a:cubicBezTo>
                    <a:pt x="1" y="140"/>
                    <a:pt x="29" y="140"/>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flipH="1">
              <a:off x="1285413" y="3695969"/>
              <a:ext cx="42279" cy="36229"/>
            </a:xfrm>
            <a:custGeom>
              <a:avLst/>
              <a:gdLst/>
              <a:ahLst/>
              <a:cxnLst/>
              <a:rect l="l" t="t" r="r" b="b"/>
              <a:pathLst>
                <a:path w="587" h="503" extrusionOk="0">
                  <a:moveTo>
                    <a:pt x="29" y="503"/>
                  </a:moveTo>
                  <a:cubicBezTo>
                    <a:pt x="57" y="503"/>
                    <a:pt x="587" y="336"/>
                    <a:pt x="559" y="1"/>
                  </a:cubicBezTo>
                  <a:cubicBezTo>
                    <a:pt x="447" y="1"/>
                    <a:pt x="475" y="29"/>
                    <a:pt x="419" y="140"/>
                  </a:cubicBezTo>
                  <a:cubicBezTo>
                    <a:pt x="308" y="280"/>
                    <a:pt x="1" y="363"/>
                    <a:pt x="29" y="5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flipH="1">
              <a:off x="1371773" y="1903528"/>
              <a:ext cx="52362" cy="26217"/>
            </a:xfrm>
            <a:custGeom>
              <a:avLst/>
              <a:gdLst/>
              <a:ahLst/>
              <a:cxnLst/>
              <a:rect l="l" t="t" r="r" b="b"/>
              <a:pathLst>
                <a:path w="727" h="364" extrusionOk="0">
                  <a:moveTo>
                    <a:pt x="84" y="57"/>
                  </a:moveTo>
                  <a:cubicBezTo>
                    <a:pt x="29" y="252"/>
                    <a:pt x="503" y="363"/>
                    <a:pt x="698" y="363"/>
                  </a:cubicBezTo>
                  <a:cubicBezTo>
                    <a:pt x="726" y="196"/>
                    <a:pt x="363" y="224"/>
                    <a:pt x="196" y="112"/>
                  </a:cubicBezTo>
                  <a:cubicBezTo>
                    <a:pt x="168" y="85"/>
                    <a:pt x="140" y="57"/>
                    <a:pt x="112" y="57"/>
                  </a:cubicBezTo>
                  <a:cubicBezTo>
                    <a:pt x="1" y="1"/>
                    <a:pt x="112" y="57"/>
                    <a:pt x="84"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flipH="1">
              <a:off x="2310202" y="4465640"/>
              <a:ext cx="36229" cy="44223"/>
            </a:xfrm>
            <a:custGeom>
              <a:avLst/>
              <a:gdLst/>
              <a:ahLst/>
              <a:cxnLst/>
              <a:rect l="l" t="t" r="r" b="b"/>
              <a:pathLst>
                <a:path w="503" h="614" extrusionOk="0">
                  <a:moveTo>
                    <a:pt x="0" y="614"/>
                  </a:moveTo>
                  <a:cubicBezTo>
                    <a:pt x="112" y="614"/>
                    <a:pt x="223" y="419"/>
                    <a:pt x="279" y="363"/>
                  </a:cubicBezTo>
                  <a:cubicBezTo>
                    <a:pt x="363" y="279"/>
                    <a:pt x="502" y="140"/>
                    <a:pt x="502" y="0"/>
                  </a:cubicBezTo>
                  <a:cubicBezTo>
                    <a:pt x="363" y="0"/>
                    <a:pt x="279" y="112"/>
                    <a:pt x="223" y="251"/>
                  </a:cubicBezTo>
                  <a:cubicBezTo>
                    <a:pt x="112" y="307"/>
                    <a:pt x="0" y="474"/>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flipH="1">
              <a:off x="1004078" y="1793040"/>
              <a:ext cx="20167" cy="50273"/>
            </a:xfrm>
            <a:custGeom>
              <a:avLst/>
              <a:gdLst/>
              <a:ahLst/>
              <a:cxnLst/>
              <a:rect l="l" t="t" r="r" b="b"/>
              <a:pathLst>
                <a:path w="280" h="698" extrusionOk="0">
                  <a:moveTo>
                    <a:pt x="29" y="698"/>
                  </a:moveTo>
                  <a:cubicBezTo>
                    <a:pt x="196" y="670"/>
                    <a:pt x="280" y="112"/>
                    <a:pt x="168" y="0"/>
                  </a:cubicBezTo>
                  <a:cubicBezTo>
                    <a:pt x="56" y="56"/>
                    <a:pt x="112" y="140"/>
                    <a:pt x="112" y="363"/>
                  </a:cubicBezTo>
                  <a:cubicBezTo>
                    <a:pt x="56" y="419"/>
                    <a:pt x="1" y="642"/>
                    <a:pt x="29"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flipH="1">
              <a:off x="1588860" y="2180828"/>
              <a:ext cx="50273" cy="24200"/>
            </a:xfrm>
            <a:custGeom>
              <a:avLst/>
              <a:gdLst/>
              <a:ahLst/>
              <a:cxnLst/>
              <a:rect l="l" t="t" r="r" b="b"/>
              <a:pathLst>
                <a:path w="698" h="336" extrusionOk="0">
                  <a:moveTo>
                    <a:pt x="0" y="308"/>
                  </a:moveTo>
                  <a:cubicBezTo>
                    <a:pt x="84" y="336"/>
                    <a:pt x="224" y="280"/>
                    <a:pt x="363" y="196"/>
                  </a:cubicBezTo>
                  <a:cubicBezTo>
                    <a:pt x="475" y="168"/>
                    <a:pt x="698" y="140"/>
                    <a:pt x="698" y="29"/>
                  </a:cubicBezTo>
                  <a:cubicBezTo>
                    <a:pt x="586" y="1"/>
                    <a:pt x="419" y="57"/>
                    <a:pt x="307" y="112"/>
                  </a:cubicBezTo>
                  <a:cubicBezTo>
                    <a:pt x="196" y="140"/>
                    <a:pt x="28" y="168"/>
                    <a:pt x="0" y="3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flipH="1">
              <a:off x="2376538" y="722012"/>
              <a:ext cx="22184" cy="50273"/>
            </a:xfrm>
            <a:custGeom>
              <a:avLst/>
              <a:gdLst/>
              <a:ahLst/>
              <a:cxnLst/>
              <a:rect l="l" t="t" r="r" b="b"/>
              <a:pathLst>
                <a:path w="308" h="698" extrusionOk="0">
                  <a:moveTo>
                    <a:pt x="1" y="474"/>
                  </a:moveTo>
                  <a:cubicBezTo>
                    <a:pt x="1" y="558"/>
                    <a:pt x="1" y="642"/>
                    <a:pt x="84" y="698"/>
                  </a:cubicBezTo>
                  <a:cubicBezTo>
                    <a:pt x="168" y="614"/>
                    <a:pt x="84" y="558"/>
                    <a:pt x="168" y="335"/>
                  </a:cubicBezTo>
                  <a:cubicBezTo>
                    <a:pt x="196" y="223"/>
                    <a:pt x="308" y="84"/>
                    <a:pt x="252" y="0"/>
                  </a:cubicBezTo>
                  <a:cubicBezTo>
                    <a:pt x="140" y="0"/>
                    <a:pt x="168" y="56"/>
                    <a:pt x="112" y="195"/>
                  </a:cubicBezTo>
                  <a:cubicBezTo>
                    <a:pt x="29" y="251"/>
                    <a:pt x="1" y="335"/>
                    <a:pt x="1" y="4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flipH="1">
              <a:off x="2378555" y="3706053"/>
              <a:ext cx="40262" cy="40262"/>
            </a:xfrm>
            <a:custGeom>
              <a:avLst/>
              <a:gdLst/>
              <a:ahLst/>
              <a:cxnLst/>
              <a:rect l="l" t="t" r="r" b="b"/>
              <a:pathLst>
                <a:path w="559" h="559" extrusionOk="0">
                  <a:moveTo>
                    <a:pt x="1" y="475"/>
                  </a:moveTo>
                  <a:cubicBezTo>
                    <a:pt x="140" y="558"/>
                    <a:pt x="559" y="279"/>
                    <a:pt x="559" y="0"/>
                  </a:cubicBezTo>
                  <a:cubicBezTo>
                    <a:pt x="447" y="0"/>
                    <a:pt x="531" y="0"/>
                    <a:pt x="475" y="28"/>
                  </a:cubicBezTo>
                  <a:cubicBezTo>
                    <a:pt x="419" y="84"/>
                    <a:pt x="447" y="84"/>
                    <a:pt x="308" y="223"/>
                  </a:cubicBezTo>
                  <a:cubicBezTo>
                    <a:pt x="280" y="251"/>
                    <a:pt x="196" y="307"/>
                    <a:pt x="168" y="335"/>
                  </a:cubicBezTo>
                  <a:cubicBezTo>
                    <a:pt x="29" y="419"/>
                    <a:pt x="1" y="419"/>
                    <a:pt x="1"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flipH="1">
              <a:off x="1647128" y="643648"/>
              <a:ext cx="32195" cy="44223"/>
            </a:xfrm>
            <a:custGeom>
              <a:avLst/>
              <a:gdLst/>
              <a:ahLst/>
              <a:cxnLst/>
              <a:rect l="l" t="t" r="r" b="b"/>
              <a:pathLst>
                <a:path w="447" h="614" extrusionOk="0">
                  <a:moveTo>
                    <a:pt x="1" y="28"/>
                  </a:moveTo>
                  <a:cubicBezTo>
                    <a:pt x="1" y="28"/>
                    <a:pt x="1" y="0"/>
                    <a:pt x="1" y="28"/>
                  </a:cubicBezTo>
                  <a:cubicBezTo>
                    <a:pt x="1" y="195"/>
                    <a:pt x="196" y="419"/>
                    <a:pt x="280" y="530"/>
                  </a:cubicBezTo>
                  <a:cubicBezTo>
                    <a:pt x="335" y="586"/>
                    <a:pt x="335" y="614"/>
                    <a:pt x="447" y="614"/>
                  </a:cubicBezTo>
                  <a:cubicBezTo>
                    <a:pt x="447" y="474"/>
                    <a:pt x="224" y="279"/>
                    <a:pt x="140" y="140"/>
                  </a:cubicBezTo>
                  <a:cubicBezTo>
                    <a:pt x="84" y="56"/>
                    <a:pt x="56"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flipH="1">
              <a:off x="3033633" y="1525751"/>
              <a:ext cx="50273" cy="16134"/>
            </a:xfrm>
            <a:custGeom>
              <a:avLst/>
              <a:gdLst/>
              <a:ahLst/>
              <a:cxnLst/>
              <a:rect l="l" t="t" r="r" b="b"/>
              <a:pathLst>
                <a:path w="698" h="224" extrusionOk="0">
                  <a:moveTo>
                    <a:pt x="0" y="224"/>
                  </a:moveTo>
                  <a:cubicBezTo>
                    <a:pt x="84" y="224"/>
                    <a:pt x="251" y="168"/>
                    <a:pt x="335" y="168"/>
                  </a:cubicBezTo>
                  <a:cubicBezTo>
                    <a:pt x="446" y="140"/>
                    <a:pt x="670" y="168"/>
                    <a:pt x="698" y="57"/>
                  </a:cubicBezTo>
                  <a:cubicBezTo>
                    <a:pt x="586" y="1"/>
                    <a:pt x="391" y="29"/>
                    <a:pt x="279" y="57"/>
                  </a:cubicBezTo>
                  <a:cubicBezTo>
                    <a:pt x="167" y="57"/>
                    <a:pt x="0" y="140"/>
                    <a:pt x="0"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flipH="1">
              <a:off x="2468948" y="3480971"/>
              <a:ext cx="40262" cy="44295"/>
            </a:xfrm>
            <a:custGeom>
              <a:avLst/>
              <a:gdLst/>
              <a:ahLst/>
              <a:cxnLst/>
              <a:rect l="l" t="t" r="r" b="b"/>
              <a:pathLst>
                <a:path w="559" h="615" extrusionOk="0">
                  <a:moveTo>
                    <a:pt x="0" y="614"/>
                  </a:moveTo>
                  <a:cubicBezTo>
                    <a:pt x="112" y="614"/>
                    <a:pt x="279" y="531"/>
                    <a:pt x="363" y="475"/>
                  </a:cubicBezTo>
                  <a:cubicBezTo>
                    <a:pt x="419" y="419"/>
                    <a:pt x="558" y="252"/>
                    <a:pt x="502" y="112"/>
                  </a:cubicBezTo>
                  <a:cubicBezTo>
                    <a:pt x="419" y="1"/>
                    <a:pt x="502" y="252"/>
                    <a:pt x="112" y="419"/>
                  </a:cubicBezTo>
                  <a:cubicBezTo>
                    <a:pt x="28" y="503"/>
                    <a:pt x="0" y="503"/>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flipH="1">
              <a:off x="2880937" y="3139352"/>
              <a:ext cx="42279" cy="36229"/>
            </a:xfrm>
            <a:custGeom>
              <a:avLst/>
              <a:gdLst/>
              <a:ahLst/>
              <a:cxnLst/>
              <a:rect l="l" t="t" r="r" b="b"/>
              <a:pathLst>
                <a:path w="587" h="503" extrusionOk="0">
                  <a:moveTo>
                    <a:pt x="587" y="503"/>
                  </a:moveTo>
                  <a:cubicBezTo>
                    <a:pt x="587" y="391"/>
                    <a:pt x="447" y="336"/>
                    <a:pt x="336" y="224"/>
                  </a:cubicBezTo>
                  <a:cubicBezTo>
                    <a:pt x="280" y="140"/>
                    <a:pt x="85" y="1"/>
                    <a:pt x="1" y="57"/>
                  </a:cubicBezTo>
                  <a:cubicBezTo>
                    <a:pt x="1" y="112"/>
                    <a:pt x="447" y="503"/>
                    <a:pt x="587" y="5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flipH="1">
              <a:off x="1629050" y="1411230"/>
              <a:ext cx="50273" cy="24200"/>
            </a:xfrm>
            <a:custGeom>
              <a:avLst/>
              <a:gdLst/>
              <a:ahLst/>
              <a:cxnLst/>
              <a:rect l="l" t="t" r="r" b="b"/>
              <a:pathLst>
                <a:path w="698" h="336" extrusionOk="0">
                  <a:moveTo>
                    <a:pt x="335" y="140"/>
                  </a:moveTo>
                  <a:cubicBezTo>
                    <a:pt x="196" y="140"/>
                    <a:pt x="140" y="112"/>
                    <a:pt x="1" y="112"/>
                  </a:cubicBezTo>
                  <a:cubicBezTo>
                    <a:pt x="1" y="196"/>
                    <a:pt x="56" y="224"/>
                    <a:pt x="140" y="252"/>
                  </a:cubicBezTo>
                  <a:cubicBezTo>
                    <a:pt x="363" y="335"/>
                    <a:pt x="698" y="280"/>
                    <a:pt x="614" y="56"/>
                  </a:cubicBezTo>
                  <a:cubicBezTo>
                    <a:pt x="503" y="1"/>
                    <a:pt x="614" y="140"/>
                    <a:pt x="335"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flipH="1">
              <a:off x="1411963" y="2998685"/>
              <a:ext cx="36301" cy="44295"/>
            </a:xfrm>
            <a:custGeom>
              <a:avLst/>
              <a:gdLst/>
              <a:ahLst/>
              <a:cxnLst/>
              <a:rect l="l" t="t" r="r" b="b"/>
              <a:pathLst>
                <a:path w="504" h="615" extrusionOk="0">
                  <a:moveTo>
                    <a:pt x="1" y="615"/>
                  </a:moveTo>
                  <a:cubicBezTo>
                    <a:pt x="85" y="615"/>
                    <a:pt x="85" y="559"/>
                    <a:pt x="168" y="503"/>
                  </a:cubicBezTo>
                  <a:cubicBezTo>
                    <a:pt x="224" y="391"/>
                    <a:pt x="503" y="196"/>
                    <a:pt x="419" y="1"/>
                  </a:cubicBezTo>
                  <a:cubicBezTo>
                    <a:pt x="336" y="57"/>
                    <a:pt x="308" y="112"/>
                    <a:pt x="196" y="252"/>
                  </a:cubicBezTo>
                  <a:cubicBezTo>
                    <a:pt x="85" y="391"/>
                    <a:pt x="1" y="503"/>
                    <a:pt x="1" y="6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flipH="1">
              <a:off x="2316252" y="2829928"/>
              <a:ext cx="50273" cy="32195"/>
            </a:xfrm>
            <a:custGeom>
              <a:avLst/>
              <a:gdLst/>
              <a:ahLst/>
              <a:cxnLst/>
              <a:rect l="l" t="t" r="r" b="b"/>
              <a:pathLst>
                <a:path w="698" h="447" extrusionOk="0">
                  <a:moveTo>
                    <a:pt x="698" y="112"/>
                  </a:moveTo>
                  <a:cubicBezTo>
                    <a:pt x="530" y="0"/>
                    <a:pt x="0" y="223"/>
                    <a:pt x="0" y="335"/>
                  </a:cubicBezTo>
                  <a:cubicBezTo>
                    <a:pt x="56" y="447"/>
                    <a:pt x="251" y="307"/>
                    <a:pt x="335" y="251"/>
                  </a:cubicBezTo>
                  <a:cubicBezTo>
                    <a:pt x="391" y="223"/>
                    <a:pt x="419" y="223"/>
                    <a:pt x="502" y="196"/>
                  </a:cubicBezTo>
                  <a:cubicBezTo>
                    <a:pt x="530" y="196"/>
                    <a:pt x="558" y="196"/>
                    <a:pt x="614" y="168"/>
                  </a:cubicBezTo>
                  <a:cubicBezTo>
                    <a:pt x="698" y="168"/>
                    <a:pt x="698" y="168"/>
                    <a:pt x="69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flipH="1">
              <a:off x="1333599" y="1670452"/>
              <a:ext cx="38245" cy="46312"/>
            </a:xfrm>
            <a:custGeom>
              <a:avLst/>
              <a:gdLst/>
              <a:ahLst/>
              <a:cxnLst/>
              <a:rect l="l" t="t" r="r" b="b"/>
              <a:pathLst>
                <a:path w="531" h="643" extrusionOk="0">
                  <a:moveTo>
                    <a:pt x="0" y="531"/>
                  </a:moveTo>
                  <a:cubicBezTo>
                    <a:pt x="195" y="642"/>
                    <a:pt x="530" y="307"/>
                    <a:pt x="474" y="56"/>
                  </a:cubicBezTo>
                  <a:cubicBezTo>
                    <a:pt x="419" y="1"/>
                    <a:pt x="474" y="28"/>
                    <a:pt x="419" y="28"/>
                  </a:cubicBezTo>
                  <a:cubicBezTo>
                    <a:pt x="363" y="56"/>
                    <a:pt x="391" y="1"/>
                    <a:pt x="335" y="168"/>
                  </a:cubicBezTo>
                  <a:cubicBezTo>
                    <a:pt x="251" y="447"/>
                    <a:pt x="56" y="391"/>
                    <a:pt x="0" y="53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flipH="1">
              <a:off x="1703381" y="1254501"/>
              <a:ext cx="44295" cy="36229"/>
            </a:xfrm>
            <a:custGeom>
              <a:avLst/>
              <a:gdLst/>
              <a:ahLst/>
              <a:cxnLst/>
              <a:rect l="l" t="t" r="r" b="b"/>
              <a:pathLst>
                <a:path w="615" h="503" extrusionOk="0">
                  <a:moveTo>
                    <a:pt x="587" y="28"/>
                  </a:moveTo>
                  <a:cubicBezTo>
                    <a:pt x="475" y="0"/>
                    <a:pt x="419" y="84"/>
                    <a:pt x="280" y="196"/>
                  </a:cubicBezTo>
                  <a:cubicBezTo>
                    <a:pt x="252" y="224"/>
                    <a:pt x="1" y="363"/>
                    <a:pt x="29" y="447"/>
                  </a:cubicBezTo>
                  <a:cubicBezTo>
                    <a:pt x="113" y="503"/>
                    <a:pt x="615" y="168"/>
                    <a:pt x="58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flipH="1">
              <a:off x="2055013" y="2421972"/>
              <a:ext cx="50345" cy="14189"/>
            </a:xfrm>
            <a:custGeom>
              <a:avLst/>
              <a:gdLst/>
              <a:ahLst/>
              <a:cxnLst/>
              <a:rect l="l" t="t" r="r" b="b"/>
              <a:pathLst>
                <a:path w="699" h="197" extrusionOk="0">
                  <a:moveTo>
                    <a:pt x="1" y="112"/>
                  </a:moveTo>
                  <a:cubicBezTo>
                    <a:pt x="85" y="196"/>
                    <a:pt x="643" y="196"/>
                    <a:pt x="698" y="112"/>
                  </a:cubicBezTo>
                  <a:cubicBezTo>
                    <a:pt x="670" y="29"/>
                    <a:pt x="503" y="29"/>
                    <a:pt x="364" y="29"/>
                  </a:cubicBezTo>
                  <a:cubicBezTo>
                    <a:pt x="252" y="29"/>
                    <a:pt x="85"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flipH="1">
              <a:off x="2963263" y="1477566"/>
              <a:ext cx="48329" cy="14117"/>
            </a:xfrm>
            <a:custGeom>
              <a:avLst/>
              <a:gdLst/>
              <a:ahLst/>
              <a:cxnLst/>
              <a:rect l="l" t="t" r="r" b="b"/>
              <a:pathLst>
                <a:path w="671" h="196" extrusionOk="0">
                  <a:moveTo>
                    <a:pt x="0" y="195"/>
                  </a:moveTo>
                  <a:cubicBezTo>
                    <a:pt x="28" y="195"/>
                    <a:pt x="586" y="168"/>
                    <a:pt x="670" y="112"/>
                  </a:cubicBezTo>
                  <a:cubicBezTo>
                    <a:pt x="642" y="0"/>
                    <a:pt x="279" y="56"/>
                    <a:pt x="224" y="56"/>
                  </a:cubicBezTo>
                  <a:cubicBezTo>
                    <a:pt x="168" y="56"/>
                    <a:pt x="112" y="112"/>
                    <a:pt x="84" y="112"/>
                  </a:cubicBezTo>
                  <a:cubicBezTo>
                    <a:pt x="0" y="140"/>
                    <a:pt x="0" y="140"/>
                    <a:pt x="0"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flipH="1">
              <a:off x="1586843" y="1340932"/>
              <a:ext cx="58340" cy="24128"/>
            </a:xfrm>
            <a:custGeom>
              <a:avLst/>
              <a:gdLst/>
              <a:ahLst/>
              <a:cxnLst/>
              <a:rect l="l" t="t" r="r" b="b"/>
              <a:pathLst>
                <a:path w="810" h="335" extrusionOk="0">
                  <a:moveTo>
                    <a:pt x="29" y="140"/>
                  </a:moveTo>
                  <a:cubicBezTo>
                    <a:pt x="29" y="195"/>
                    <a:pt x="1" y="223"/>
                    <a:pt x="224" y="251"/>
                  </a:cubicBezTo>
                  <a:cubicBezTo>
                    <a:pt x="559" y="335"/>
                    <a:pt x="810" y="56"/>
                    <a:pt x="559" y="0"/>
                  </a:cubicBezTo>
                  <a:cubicBezTo>
                    <a:pt x="531" y="0"/>
                    <a:pt x="559" y="195"/>
                    <a:pt x="168" y="140"/>
                  </a:cubicBezTo>
                  <a:cubicBezTo>
                    <a:pt x="112" y="140"/>
                    <a:pt x="112" y="112"/>
                    <a:pt x="2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flipH="1">
              <a:off x="2963264" y="1801035"/>
              <a:ext cx="56396" cy="14189"/>
            </a:xfrm>
            <a:custGeom>
              <a:avLst/>
              <a:gdLst/>
              <a:ahLst/>
              <a:cxnLst/>
              <a:rect l="l" t="t" r="r" b="b"/>
              <a:pathLst>
                <a:path w="783" h="197" extrusionOk="0">
                  <a:moveTo>
                    <a:pt x="1" y="113"/>
                  </a:moveTo>
                  <a:cubicBezTo>
                    <a:pt x="85" y="168"/>
                    <a:pt x="364" y="140"/>
                    <a:pt x="531" y="168"/>
                  </a:cubicBezTo>
                  <a:cubicBezTo>
                    <a:pt x="615" y="168"/>
                    <a:pt x="670" y="196"/>
                    <a:pt x="754" y="168"/>
                  </a:cubicBezTo>
                  <a:cubicBezTo>
                    <a:pt x="782" y="29"/>
                    <a:pt x="85" y="1"/>
                    <a:pt x="1"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flipH="1">
              <a:off x="2559412" y="4491713"/>
              <a:ext cx="24200" cy="44295"/>
            </a:xfrm>
            <a:custGeom>
              <a:avLst/>
              <a:gdLst/>
              <a:ahLst/>
              <a:cxnLst/>
              <a:rect l="l" t="t" r="r" b="b"/>
              <a:pathLst>
                <a:path w="336" h="615" extrusionOk="0">
                  <a:moveTo>
                    <a:pt x="1" y="252"/>
                  </a:moveTo>
                  <a:cubicBezTo>
                    <a:pt x="1" y="447"/>
                    <a:pt x="140" y="615"/>
                    <a:pt x="308" y="587"/>
                  </a:cubicBezTo>
                  <a:cubicBezTo>
                    <a:pt x="336" y="475"/>
                    <a:pt x="196" y="531"/>
                    <a:pt x="140" y="364"/>
                  </a:cubicBezTo>
                  <a:cubicBezTo>
                    <a:pt x="85" y="252"/>
                    <a:pt x="168" y="57"/>
                    <a:pt x="85" y="1"/>
                  </a:cubicBezTo>
                  <a:cubicBezTo>
                    <a:pt x="29" y="1"/>
                    <a:pt x="1" y="140"/>
                    <a:pt x="1"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flipH="1">
              <a:off x="2462969" y="2430039"/>
              <a:ext cx="44223" cy="32195"/>
            </a:xfrm>
            <a:custGeom>
              <a:avLst/>
              <a:gdLst/>
              <a:ahLst/>
              <a:cxnLst/>
              <a:rect l="l" t="t" r="r" b="b"/>
              <a:pathLst>
                <a:path w="614" h="447" extrusionOk="0">
                  <a:moveTo>
                    <a:pt x="0" y="140"/>
                  </a:moveTo>
                  <a:cubicBezTo>
                    <a:pt x="28" y="224"/>
                    <a:pt x="195" y="168"/>
                    <a:pt x="335" y="224"/>
                  </a:cubicBezTo>
                  <a:cubicBezTo>
                    <a:pt x="419" y="307"/>
                    <a:pt x="419" y="447"/>
                    <a:pt x="614" y="447"/>
                  </a:cubicBezTo>
                  <a:cubicBezTo>
                    <a:pt x="558" y="140"/>
                    <a:pt x="195"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flipH="1">
              <a:off x="1486366" y="2022083"/>
              <a:ext cx="42279" cy="32267"/>
            </a:xfrm>
            <a:custGeom>
              <a:avLst/>
              <a:gdLst/>
              <a:ahLst/>
              <a:cxnLst/>
              <a:rect l="l" t="t" r="r" b="b"/>
              <a:pathLst>
                <a:path w="587" h="448" extrusionOk="0">
                  <a:moveTo>
                    <a:pt x="1" y="447"/>
                  </a:moveTo>
                  <a:cubicBezTo>
                    <a:pt x="85" y="447"/>
                    <a:pt x="308" y="391"/>
                    <a:pt x="364" y="364"/>
                  </a:cubicBezTo>
                  <a:cubicBezTo>
                    <a:pt x="447" y="308"/>
                    <a:pt x="587" y="57"/>
                    <a:pt x="419" y="1"/>
                  </a:cubicBezTo>
                  <a:cubicBezTo>
                    <a:pt x="336" y="140"/>
                    <a:pt x="419" y="168"/>
                    <a:pt x="224" y="280"/>
                  </a:cubicBezTo>
                  <a:cubicBezTo>
                    <a:pt x="140" y="308"/>
                    <a:pt x="1" y="364"/>
                    <a:pt x="1"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flipH="1">
              <a:off x="2778444" y="3814524"/>
              <a:ext cx="44295" cy="34284"/>
            </a:xfrm>
            <a:custGeom>
              <a:avLst/>
              <a:gdLst/>
              <a:ahLst/>
              <a:cxnLst/>
              <a:rect l="l" t="t" r="r" b="b"/>
              <a:pathLst>
                <a:path w="615" h="476" extrusionOk="0">
                  <a:moveTo>
                    <a:pt x="29" y="475"/>
                  </a:moveTo>
                  <a:cubicBezTo>
                    <a:pt x="140" y="475"/>
                    <a:pt x="252" y="364"/>
                    <a:pt x="336" y="280"/>
                  </a:cubicBezTo>
                  <a:cubicBezTo>
                    <a:pt x="392" y="252"/>
                    <a:pt x="615" y="168"/>
                    <a:pt x="587" y="85"/>
                  </a:cubicBezTo>
                  <a:cubicBezTo>
                    <a:pt x="475" y="1"/>
                    <a:pt x="196" y="224"/>
                    <a:pt x="140" y="280"/>
                  </a:cubicBezTo>
                  <a:cubicBezTo>
                    <a:pt x="57" y="336"/>
                    <a:pt x="1" y="364"/>
                    <a:pt x="29"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flipH="1">
              <a:off x="2378555" y="3374445"/>
              <a:ext cx="50273" cy="20167"/>
            </a:xfrm>
            <a:custGeom>
              <a:avLst/>
              <a:gdLst/>
              <a:ahLst/>
              <a:cxnLst/>
              <a:rect l="l" t="t" r="r" b="b"/>
              <a:pathLst>
                <a:path w="698" h="280" extrusionOk="0">
                  <a:moveTo>
                    <a:pt x="28" y="196"/>
                  </a:moveTo>
                  <a:cubicBezTo>
                    <a:pt x="140" y="280"/>
                    <a:pt x="698" y="168"/>
                    <a:pt x="698" y="29"/>
                  </a:cubicBezTo>
                  <a:cubicBezTo>
                    <a:pt x="586" y="1"/>
                    <a:pt x="447" y="29"/>
                    <a:pt x="363" y="57"/>
                  </a:cubicBezTo>
                  <a:lnTo>
                    <a:pt x="84" y="113"/>
                  </a:lnTo>
                  <a:cubicBezTo>
                    <a:pt x="0" y="168"/>
                    <a:pt x="28" y="85"/>
                    <a:pt x="28"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flipH="1">
              <a:off x="1576759" y="2369753"/>
              <a:ext cx="48329" cy="20167"/>
            </a:xfrm>
            <a:custGeom>
              <a:avLst/>
              <a:gdLst/>
              <a:ahLst/>
              <a:cxnLst/>
              <a:rect l="l" t="t" r="r" b="b"/>
              <a:pathLst>
                <a:path w="671" h="280" extrusionOk="0">
                  <a:moveTo>
                    <a:pt x="670" y="168"/>
                  </a:moveTo>
                  <a:cubicBezTo>
                    <a:pt x="642" y="56"/>
                    <a:pt x="419" y="84"/>
                    <a:pt x="308" y="84"/>
                  </a:cubicBezTo>
                  <a:cubicBezTo>
                    <a:pt x="168" y="84"/>
                    <a:pt x="1" y="0"/>
                    <a:pt x="1" y="56"/>
                  </a:cubicBezTo>
                  <a:cubicBezTo>
                    <a:pt x="1" y="224"/>
                    <a:pt x="559" y="279"/>
                    <a:pt x="67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flipH="1">
              <a:off x="2430773" y="2596779"/>
              <a:ext cx="18150" cy="44295"/>
            </a:xfrm>
            <a:custGeom>
              <a:avLst/>
              <a:gdLst/>
              <a:ahLst/>
              <a:cxnLst/>
              <a:rect l="l" t="t" r="r" b="b"/>
              <a:pathLst>
                <a:path w="252" h="615" extrusionOk="0">
                  <a:moveTo>
                    <a:pt x="0" y="280"/>
                  </a:moveTo>
                  <a:cubicBezTo>
                    <a:pt x="0" y="364"/>
                    <a:pt x="140" y="559"/>
                    <a:pt x="251" y="615"/>
                  </a:cubicBezTo>
                  <a:cubicBezTo>
                    <a:pt x="251" y="475"/>
                    <a:pt x="140" y="419"/>
                    <a:pt x="112" y="280"/>
                  </a:cubicBezTo>
                  <a:cubicBezTo>
                    <a:pt x="112" y="196"/>
                    <a:pt x="251" y="140"/>
                    <a:pt x="251" y="1"/>
                  </a:cubicBezTo>
                  <a:cubicBezTo>
                    <a:pt x="140" y="1"/>
                    <a:pt x="0" y="140"/>
                    <a:pt x="0"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flipH="1">
              <a:off x="1172836" y="3993365"/>
              <a:ext cx="42279" cy="30250"/>
            </a:xfrm>
            <a:custGeom>
              <a:avLst/>
              <a:gdLst/>
              <a:ahLst/>
              <a:cxnLst/>
              <a:rect l="l" t="t" r="r" b="b"/>
              <a:pathLst>
                <a:path w="587" h="420" extrusionOk="0">
                  <a:moveTo>
                    <a:pt x="0" y="364"/>
                  </a:moveTo>
                  <a:cubicBezTo>
                    <a:pt x="140" y="419"/>
                    <a:pt x="586" y="196"/>
                    <a:pt x="558" y="1"/>
                  </a:cubicBezTo>
                  <a:cubicBezTo>
                    <a:pt x="447" y="1"/>
                    <a:pt x="391" y="140"/>
                    <a:pt x="140" y="252"/>
                  </a:cubicBezTo>
                  <a:cubicBezTo>
                    <a:pt x="28" y="280"/>
                    <a:pt x="0" y="252"/>
                    <a:pt x="0" y="36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1564730" y="1618233"/>
              <a:ext cx="28162" cy="40262"/>
            </a:xfrm>
            <a:custGeom>
              <a:avLst/>
              <a:gdLst/>
              <a:ahLst/>
              <a:cxnLst/>
              <a:rect l="l" t="t" r="r" b="b"/>
              <a:pathLst>
                <a:path w="391" h="559" extrusionOk="0">
                  <a:moveTo>
                    <a:pt x="84" y="558"/>
                  </a:moveTo>
                  <a:cubicBezTo>
                    <a:pt x="195" y="558"/>
                    <a:pt x="140" y="558"/>
                    <a:pt x="195" y="474"/>
                  </a:cubicBezTo>
                  <a:cubicBezTo>
                    <a:pt x="251" y="335"/>
                    <a:pt x="391" y="168"/>
                    <a:pt x="335" y="0"/>
                  </a:cubicBezTo>
                  <a:cubicBezTo>
                    <a:pt x="251" y="0"/>
                    <a:pt x="251" y="28"/>
                    <a:pt x="223" y="112"/>
                  </a:cubicBezTo>
                  <a:cubicBezTo>
                    <a:pt x="195" y="168"/>
                    <a:pt x="195" y="195"/>
                    <a:pt x="140" y="279"/>
                  </a:cubicBezTo>
                  <a:cubicBezTo>
                    <a:pt x="112" y="307"/>
                    <a:pt x="0" y="447"/>
                    <a:pt x="84"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1946541" y="2444084"/>
              <a:ext cx="34212" cy="36229"/>
            </a:xfrm>
            <a:custGeom>
              <a:avLst/>
              <a:gdLst/>
              <a:ahLst/>
              <a:cxnLst/>
              <a:rect l="l" t="t" r="r" b="b"/>
              <a:pathLst>
                <a:path w="475" h="503" extrusionOk="0">
                  <a:moveTo>
                    <a:pt x="475" y="419"/>
                  </a:moveTo>
                  <a:cubicBezTo>
                    <a:pt x="475" y="363"/>
                    <a:pt x="447" y="363"/>
                    <a:pt x="280" y="168"/>
                  </a:cubicBezTo>
                  <a:cubicBezTo>
                    <a:pt x="196" y="112"/>
                    <a:pt x="140" y="1"/>
                    <a:pt x="1" y="1"/>
                  </a:cubicBezTo>
                  <a:cubicBezTo>
                    <a:pt x="1" y="112"/>
                    <a:pt x="29" y="112"/>
                    <a:pt x="56" y="168"/>
                  </a:cubicBezTo>
                  <a:cubicBezTo>
                    <a:pt x="140" y="280"/>
                    <a:pt x="335" y="503"/>
                    <a:pt x="475"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1032169" y="2074374"/>
              <a:ext cx="40262" cy="44295"/>
            </a:xfrm>
            <a:custGeom>
              <a:avLst/>
              <a:gdLst/>
              <a:ahLst/>
              <a:cxnLst/>
              <a:rect l="l" t="t" r="r" b="b"/>
              <a:pathLst>
                <a:path w="559" h="615" extrusionOk="0">
                  <a:moveTo>
                    <a:pt x="558" y="502"/>
                  </a:moveTo>
                  <a:cubicBezTo>
                    <a:pt x="558" y="391"/>
                    <a:pt x="530" y="419"/>
                    <a:pt x="446" y="363"/>
                  </a:cubicBezTo>
                  <a:cubicBezTo>
                    <a:pt x="419" y="335"/>
                    <a:pt x="363" y="279"/>
                    <a:pt x="363" y="251"/>
                  </a:cubicBezTo>
                  <a:cubicBezTo>
                    <a:pt x="307" y="140"/>
                    <a:pt x="363" y="140"/>
                    <a:pt x="391" y="84"/>
                  </a:cubicBezTo>
                  <a:cubicBezTo>
                    <a:pt x="419" y="0"/>
                    <a:pt x="363" y="0"/>
                    <a:pt x="279" y="28"/>
                  </a:cubicBezTo>
                  <a:cubicBezTo>
                    <a:pt x="0" y="196"/>
                    <a:pt x="307" y="614"/>
                    <a:pt x="558" y="5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1908296" y="2305434"/>
              <a:ext cx="48329" cy="16134"/>
            </a:xfrm>
            <a:custGeom>
              <a:avLst/>
              <a:gdLst/>
              <a:ahLst/>
              <a:cxnLst/>
              <a:rect l="l" t="t" r="r" b="b"/>
              <a:pathLst>
                <a:path w="671" h="224" extrusionOk="0">
                  <a:moveTo>
                    <a:pt x="0" y="112"/>
                  </a:moveTo>
                  <a:cubicBezTo>
                    <a:pt x="84" y="224"/>
                    <a:pt x="558" y="196"/>
                    <a:pt x="670" y="140"/>
                  </a:cubicBezTo>
                  <a:cubicBezTo>
                    <a:pt x="642" y="56"/>
                    <a:pt x="447" y="84"/>
                    <a:pt x="363" y="84"/>
                  </a:cubicBezTo>
                  <a:cubicBezTo>
                    <a:pt x="252" y="56"/>
                    <a:pt x="28"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flipH="1">
              <a:off x="2026923" y="2490325"/>
              <a:ext cx="50273" cy="14117"/>
            </a:xfrm>
            <a:custGeom>
              <a:avLst/>
              <a:gdLst/>
              <a:ahLst/>
              <a:cxnLst/>
              <a:rect l="l" t="t" r="r" b="b"/>
              <a:pathLst>
                <a:path w="698" h="196" extrusionOk="0">
                  <a:moveTo>
                    <a:pt x="1" y="84"/>
                  </a:moveTo>
                  <a:cubicBezTo>
                    <a:pt x="84" y="196"/>
                    <a:pt x="558" y="140"/>
                    <a:pt x="586" y="84"/>
                  </a:cubicBezTo>
                  <a:cubicBezTo>
                    <a:pt x="698" y="56"/>
                    <a:pt x="642" y="84"/>
                    <a:pt x="670" y="28"/>
                  </a:cubicBezTo>
                  <a:cubicBezTo>
                    <a:pt x="642" y="0"/>
                    <a:pt x="642" y="0"/>
                    <a:pt x="531" y="0"/>
                  </a:cubicBezTo>
                  <a:cubicBezTo>
                    <a:pt x="391" y="28"/>
                    <a:pt x="28" y="28"/>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flipH="1">
              <a:off x="1006096" y="1951785"/>
              <a:ext cx="50273" cy="22184"/>
            </a:xfrm>
            <a:custGeom>
              <a:avLst/>
              <a:gdLst/>
              <a:ahLst/>
              <a:cxnLst/>
              <a:rect l="l" t="t" r="r" b="b"/>
              <a:pathLst>
                <a:path w="698" h="308" extrusionOk="0">
                  <a:moveTo>
                    <a:pt x="0" y="140"/>
                  </a:moveTo>
                  <a:cubicBezTo>
                    <a:pt x="56" y="307"/>
                    <a:pt x="698" y="168"/>
                    <a:pt x="642" y="0"/>
                  </a:cubicBezTo>
                  <a:cubicBezTo>
                    <a:pt x="586" y="0"/>
                    <a:pt x="447" y="84"/>
                    <a:pt x="335" y="84"/>
                  </a:cubicBezTo>
                  <a:cubicBezTo>
                    <a:pt x="196" y="112"/>
                    <a:pt x="56" y="84"/>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flipH="1">
              <a:off x="1663190" y="673754"/>
              <a:ext cx="36229" cy="32195"/>
            </a:xfrm>
            <a:custGeom>
              <a:avLst/>
              <a:gdLst/>
              <a:ahLst/>
              <a:cxnLst/>
              <a:rect l="l" t="t" r="r" b="b"/>
              <a:pathLst>
                <a:path w="503" h="447" extrusionOk="0">
                  <a:moveTo>
                    <a:pt x="475" y="447"/>
                  </a:moveTo>
                  <a:cubicBezTo>
                    <a:pt x="503" y="335"/>
                    <a:pt x="447" y="307"/>
                    <a:pt x="307" y="168"/>
                  </a:cubicBezTo>
                  <a:cubicBezTo>
                    <a:pt x="196" y="112"/>
                    <a:pt x="140" y="1"/>
                    <a:pt x="28" y="1"/>
                  </a:cubicBezTo>
                  <a:cubicBezTo>
                    <a:pt x="1" y="168"/>
                    <a:pt x="335" y="447"/>
                    <a:pt x="475"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flipH="1">
              <a:off x="2639794" y="1449403"/>
              <a:ext cx="50273" cy="66407"/>
            </a:xfrm>
            <a:custGeom>
              <a:avLst/>
              <a:gdLst/>
              <a:ahLst/>
              <a:cxnLst/>
              <a:rect l="l" t="t" r="r" b="b"/>
              <a:pathLst>
                <a:path w="698" h="922" extrusionOk="0">
                  <a:moveTo>
                    <a:pt x="698" y="140"/>
                  </a:moveTo>
                  <a:cubicBezTo>
                    <a:pt x="698" y="29"/>
                    <a:pt x="698" y="84"/>
                    <a:pt x="670" y="1"/>
                  </a:cubicBezTo>
                  <a:cubicBezTo>
                    <a:pt x="558" y="84"/>
                    <a:pt x="670" y="112"/>
                    <a:pt x="530" y="280"/>
                  </a:cubicBezTo>
                  <a:cubicBezTo>
                    <a:pt x="0" y="921"/>
                    <a:pt x="698" y="447"/>
                    <a:pt x="69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flipH="1">
              <a:off x="1217060" y="3931062"/>
              <a:ext cx="40262" cy="32267"/>
            </a:xfrm>
            <a:custGeom>
              <a:avLst/>
              <a:gdLst/>
              <a:ahLst/>
              <a:cxnLst/>
              <a:rect l="l" t="t" r="r" b="b"/>
              <a:pathLst>
                <a:path w="559" h="448" extrusionOk="0">
                  <a:moveTo>
                    <a:pt x="0" y="364"/>
                  </a:moveTo>
                  <a:cubicBezTo>
                    <a:pt x="168" y="447"/>
                    <a:pt x="558" y="168"/>
                    <a:pt x="475" y="1"/>
                  </a:cubicBezTo>
                  <a:cubicBezTo>
                    <a:pt x="335" y="1"/>
                    <a:pt x="419" y="140"/>
                    <a:pt x="84" y="280"/>
                  </a:cubicBezTo>
                  <a:cubicBezTo>
                    <a:pt x="28" y="280"/>
                    <a:pt x="0" y="280"/>
                    <a:pt x="0" y="36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flipH="1">
              <a:off x="1608955" y="2765608"/>
              <a:ext cx="40262" cy="32195"/>
            </a:xfrm>
            <a:custGeom>
              <a:avLst/>
              <a:gdLst/>
              <a:ahLst/>
              <a:cxnLst/>
              <a:rect l="l" t="t" r="r" b="b"/>
              <a:pathLst>
                <a:path w="559" h="447" extrusionOk="0">
                  <a:moveTo>
                    <a:pt x="1" y="419"/>
                  </a:moveTo>
                  <a:cubicBezTo>
                    <a:pt x="85" y="447"/>
                    <a:pt x="140" y="391"/>
                    <a:pt x="280" y="280"/>
                  </a:cubicBezTo>
                  <a:cubicBezTo>
                    <a:pt x="336" y="224"/>
                    <a:pt x="503" y="140"/>
                    <a:pt x="559" y="84"/>
                  </a:cubicBezTo>
                  <a:cubicBezTo>
                    <a:pt x="447" y="1"/>
                    <a:pt x="280" y="112"/>
                    <a:pt x="196" y="168"/>
                  </a:cubicBezTo>
                  <a:cubicBezTo>
                    <a:pt x="140" y="224"/>
                    <a:pt x="1" y="307"/>
                    <a:pt x="1"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flipH="1">
              <a:off x="1494361" y="3706053"/>
              <a:ext cx="24200" cy="42279"/>
            </a:xfrm>
            <a:custGeom>
              <a:avLst/>
              <a:gdLst/>
              <a:ahLst/>
              <a:cxnLst/>
              <a:rect l="l" t="t" r="r" b="b"/>
              <a:pathLst>
                <a:path w="336" h="587" extrusionOk="0">
                  <a:moveTo>
                    <a:pt x="307" y="586"/>
                  </a:moveTo>
                  <a:cubicBezTo>
                    <a:pt x="335" y="419"/>
                    <a:pt x="196" y="0"/>
                    <a:pt x="28" y="0"/>
                  </a:cubicBezTo>
                  <a:cubicBezTo>
                    <a:pt x="0" y="84"/>
                    <a:pt x="140" y="279"/>
                    <a:pt x="196" y="447"/>
                  </a:cubicBezTo>
                  <a:cubicBezTo>
                    <a:pt x="196" y="558"/>
                    <a:pt x="196" y="586"/>
                    <a:pt x="307" y="5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flipH="1">
              <a:off x="1494361" y="2001988"/>
              <a:ext cx="42279" cy="40262"/>
            </a:xfrm>
            <a:custGeom>
              <a:avLst/>
              <a:gdLst/>
              <a:ahLst/>
              <a:cxnLst/>
              <a:rect l="l" t="t" r="r" b="b"/>
              <a:pathLst>
                <a:path w="587" h="559" extrusionOk="0">
                  <a:moveTo>
                    <a:pt x="0" y="419"/>
                  </a:moveTo>
                  <a:cubicBezTo>
                    <a:pt x="168" y="559"/>
                    <a:pt x="586" y="224"/>
                    <a:pt x="419" y="1"/>
                  </a:cubicBezTo>
                  <a:cubicBezTo>
                    <a:pt x="307" y="29"/>
                    <a:pt x="335" y="168"/>
                    <a:pt x="279" y="252"/>
                  </a:cubicBezTo>
                  <a:cubicBezTo>
                    <a:pt x="251" y="280"/>
                    <a:pt x="196" y="308"/>
                    <a:pt x="140" y="308"/>
                  </a:cubicBezTo>
                  <a:cubicBezTo>
                    <a:pt x="28" y="391"/>
                    <a:pt x="0" y="364"/>
                    <a:pt x="0"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flipH="1">
              <a:off x="3009504" y="1841225"/>
              <a:ext cx="42279" cy="18222"/>
            </a:xfrm>
            <a:custGeom>
              <a:avLst/>
              <a:gdLst/>
              <a:ahLst/>
              <a:cxnLst/>
              <a:rect l="l" t="t" r="r" b="b"/>
              <a:pathLst>
                <a:path w="587" h="253" extrusionOk="0">
                  <a:moveTo>
                    <a:pt x="0" y="29"/>
                  </a:moveTo>
                  <a:cubicBezTo>
                    <a:pt x="0" y="113"/>
                    <a:pt x="0" y="113"/>
                    <a:pt x="84" y="140"/>
                  </a:cubicBezTo>
                  <a:cubicBezTo>
                    <a:pt x="168" y="168"/>
                    <a:pt x="503" y="252"/>
                    <a:pt x="586" y="168"/>
                  </a:cubicBezTo>
                  <a:cubicBezTo>
                    <a:pt x="586" y="113"/>
                    <a:pt x="586" y="113"/>
                    <a:pt x="531" y="85"/>
                  </a:cubicBezTo>
                  <a:cubicBezTo>
                    <a:pt x="419" y="85"/>
                    <a:pt x="84"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flipH="1">
              <a:off x="1251201" y="1760844"/>
              <a:ext cx="32267" cy="30251"/>
            </a:xfrm>
            <a:custGeom>
              <a:avLst/>
              <a:gdLst/>
              <a:ahLst/>
              <a:cxnLst/>
              <a:rect l="l" t="t" r="r" b="b"/>
              <a:pathLst>
                <a:path w="448" h="420" extrusionOk="0">
                  <a:moveTo>
                    <a:pt x="447" y="419"/>
                  </a:moveTo>
                  <a:cubicBezTo>
                    <a:pt x="447" y="308"/>
                    <a:pt x="447" y="364"/>
                    <a:pt x="391" y="308"/>
                  </a:cubicBezTo>
                  <a:cubicBezTo>
                    <a:pt x="308" y="308"/>
                    <a:pt x="308" y="280"/>
                    <a:pt x="252" y="280"/>
                  </a:cubicBezTo>
                  <a:cubicBezTo>
                    <a:pt x="112" y="224"/>
                    <a:pt x="168" y="168"/>
                    <a:pt x="112" y="29"/>
                  </a:cubicBezTo>
                  <a:cubicBezTo>
                    <a:pt x="112" y="29"/>
                    <a:pt x="1" y="1"/>
                    <a:pt x="29" y="168"/>
                  </a:cubicBezTo>
                  <a:cubicBezTo>
                    <a:pt x="29" y="392"/>
                    <a:pt x="308" y="419"/>
                    <a:pt x="447"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flipH="1">
              <a:off x="2436824" y="2723401"/>
              <a:ext cx="42279" cy="20167"/>
            </a:xfrm>
            <a:custGeom>
              <a:avLst/>
              <a:gdLst/>
              <a:ahLst/>
              <a:cxnLst/>
              <a:rect l="l" t="t" r="r" b="b"/>
              <a:pathLst>
                <a:path w="587" h="280" extrusionOk="0">
                  <a:moveTo>
                    <a:pt x="1" y="252"/>
                  </a:moveTo>
                  <a:cubicBezTo>
                    <a:pt x="112" y="280"/>
                    <a:pt x="252" y="252"/>
                    <a:pt x="363" y="196"/>
                  </a:cubicBezTo>
                  <a:cubicBezTo>
                    <a:pt x="531" y="168"/>
                    <a:pt x="587" y="140"/>
                    <a:pt x="587" y="29"/>
                  </a:cubicBezTo>
                  <a:cubicBezTo>
                    <a:pt x="531" y="1"/>
                    <a:pt x="224" y="112"/>
                    <a:pt x="112" y="140"/>
                  </a:cubicBezTo>
                  <a:cubicBezTo>
                    <a:pt x="29" y="140"/>
                    <a:pt x="1" y="140"/>
                    <a:pt x="1"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flipH="1">
              <a:off x="2462969" y="1256518"/>
              <a:ext cx="18150" cy="42279"/>
            </a:xfrm>
            <a:custGeom>
              <a:avLst/>
              <a:gdLst/>
              <a:ahLst/>
              <a:cxnLst/>
              <a:rect l="l" t="t" r="r" b="b"/>
              <a:pathLst>
                <a:path w="252" h="587" extrusionOk="0">
                  <a:moveTo>
                    <a:pt x="29" y="586"/>
                  </a:moveTo>
                  <a:cubicBezTo>
                    <a:pt x="112" y="586"/>
                    <a:pt x="112" y="586"/>
                    <a:pt x="140" y="475"/>
                  </a:cubicBezTo>
                  <a:cubicBezTo>
                    <a:pt x="140" y="447"/>
                    <a:pt x="168" y="363"/>
                    <a:pt x="168" y="335"/>
                  </a:cubicBezTo>
                  <a:cubicBezTo>
                    <a:pt x="196" y="223"/>
                    <a:pt x="252" y="112"/>
                    <a:pt x="168" y="0"/>
                  </a:cubicBezTo>
                  <a:cubicBezTo>
                    <a:pt x="57" y="0"/>
                    <a:pt x="84" y="56"/>
                    <a:pt x="29" y="223"/>
                  </a:cubicBezTo>
                  <a:cubicBezTo>
                    <a:pt x="29" y="335"/>
                    <a:pt x="1" y="475"/>
                    <a:pt x="29" y="5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1132646" y="4170189"/>
              <a:ext cx="40262" cy="24200"/>
            </a:xfrm>
            <a:custGeom>
              <a:avLst/>
              <a:gdLst/>
              <a:ahLst/>
              <a:cxnLst/>
              <a:rect l="l" t="t" r="r" b="b"/>
              <a:pathLst>
                <a:path w="559" h="336" extrusionOk="0">
                  <a:moveTo>
                    <a:pt x="0" y="308"/>
                  </a:moveTo>
                  <a:cubicBezTo>
                    <a:pt x="112" y="336"/>
                    <a:pt x="558" y="140"/>
                    <a:pt x="530" y="1"/>
                  </a:cubicBezTo>
                  <a:cubicBezTo>
                    <a:pt x="446" y="1"/>
                    <a:pt x="251" y="113"/>
                    <a:pt x="112" y="168"/>
                  </a:cubicBezTo>
                  <a:cubicBezTo>
                    <a:pt x="28" y="196"/>
                    <a:pt x="0" y="196"/>
                    <a:pt x="0" y="3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flipH="1">
              <a:off x="1225127" y="1356994"/>
              <a:ext cx="16134" cy="44295"/>
            </a:xfrm>
            <a:custGeom>
              <a:avLst/>
              <a:gdLst/>
              <a:ahLst/>
              <a:cxnLst/>
              <a:rect l="l" t="t" r="r" b="b"/>
              <a:pathLst>
                <a:path w="224" h="615" extrusionOk="0">
                  <a:moveTo>
                    <a:pt x="112" y="614"/>
                  </a:moveTo>
                  <a:cubicBezTo>
                    <a:pt x="196" y="586"/>
                    <a:pt x="196" y="586"/>
                    <a:pt x="196" y="502"/>
                  </a:cubicBezTo>
                  <a:cubicBezTo>
                    <a:pt x="224" y="363"/>
                    <a:pt x="224" y="56"/>
                    <a:pt x="140" y="0"/>
                  </a:cubicBezTo>
                  <a:cubicBezTo>
                    <a:pt x="56" y="28"/>
                    <a:pt x="1" y="558"/>
                    <a:pt x="112"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flipH="1">
              <a:off x="1673202" y="1469499"/>
              <a:ext cx="36229" cy="28234"/>
            </a:xfrm>
            <a:custGeom>
              <a:avLst/>
              <a:gdLst/>
              <a:ahLst/>
              <a:cxnLst/>
              <a:rect l="l" t="t" r="r" b="b"/>
              <a:pathLst>
                <a:path w="503" h="392" extrusionOk="0">
                  <a:moveTo>
                    <a:pt x="0" y="29"/>
                  </a:moveTo>
                  <a:lnTo>
                    <a:pt x="0" y="29"/>
                  </a:lnTo>
                  <a:cubicBezTo>
                    <a:pt x="0" y="84"/>
                    <a:pt x="0" y="84"/>
                    <a:pt x="0" y="29"/>
                  </a:cubicBezTo>
                  <a:cubicBezTo>
                    <a:pt x="0" y="168"/>
                    <a:pt x="195" y="391"/>
                    <a:pt x="363" y="391"/>
                  </a:cubicBezTo>
                  <a:cubicBezTo>
                    <a:pt x="474" y="391"/>
                    <a:pt x="474" y="391"/>
                    <a:pt x="502" y="280"/>
                  </a:cubicBezTo>
                  <a:cubicBezTo>
                    <a:pt x="363" y="252"/>
                    <a:pt x="363" y="307"/>
                    <a:pt x="223" y="168"/>
                  </a:cubicBezTo>
                  <a:cubicBezTo>
                    <a:pt x="167" y="140"/>
                    <a:pt x="84"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flipH="1">
              <a:off x="1729455" y="1246434"/>
              <a:ext cx="44295" cy="22184"/>
            </a:xfrm>
            <a:custGeom>
              <a:avLst/>
              <a:gdLst/>
              <a:ahLst/>
              <a:cxnLst/>
              <a:rect l="l" t="t" r="r" b="b"/>
              <a:pathLst>
                <a:path w="615" h="308" extrusionOk="0">
                  <a:moveTo>
                    <a:pt x="0" y="280"/>
                  </a:moveTo>
                  <a:cubicBezTo>
                    <a:pt x="112" y="308"/>
                    <a:pt x="251" y="252"/>
                    <a:pt x="335" y="196"/>
                  </a:cubicBezTo>
                  <a:cubicBezTo>
                    <a:pt x="391" y="168"/>
                    <a:pt x="614" y="112"/>
                    <a:pt x="530" y="1"/>
                  </a:cubicBezTo>
                  <a:cubicBezTo>
                    <a:pt x="530" y="1"/>
                    <a:pt x="0" y="140"/>
                    <a:pt x="0"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flipH="1">
              <a:off x="2306168" y="1364989"/>
              <a:ext cx="40262" cy="32267"/>
            </a:xfrm>
            <a:custGeom>
              <a:avLst/>
              <a:gdLst/>
              <a:ahLst/>
              <a:cxnLst/>
              <a:rect l="l" t="t" r="r" b="b"/>
              <a:pathLst>
                <a:path w="559" h="448" extrusionOk="0">
                  <a:moveTo>
                    <a:pt x="558" y="1"/>
                  </a:moveTo>
                  <a:cubicBezTo>
                    <a:pt x="419" y="1"/>
                    <a:pt x="0" y="308"/>
                    <a:pt x="84" y="364"/>
                  </a:cubicBezTo>
                  <a:cubicBezTo>
                    <a:pt x="140" y="447"/>
                    <a:pt x="223" y="308"/>
                    <a:pt x="363" y="224"/>
                  </a:cubicBezTo>
                  <a:cubicBezTo>
                    <a:pt x="419" y="168"/>
                    <a:pt x="530" y="140"/>
                    <a:pt x="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flipH="1">
              <a:off x="2519222" y="2317534"/>
              <a:ext cx="42279" cy="28162"/>
            </a:xfrm>
            <a:custGeom>
              <a:avLst/>
              <a:gdLst/>
              <a:ahLst/>
              <a:cxnLst/>
              <a:rect l="l" t="t" r="r" b="b"/>
              <a:pathLst>
                <a:path w="587" h="391" extrusionOk="0">
                  <a:moveTo>
                    <a:pt x="587" y="251"/>
                  </a:moveTo>
                  <a:cubicBezTo>
                    <a:pt x="559" y="195"/>
                    <a:pt x="391" y="195"/>
                    <a:pt x="308" y="140"/>
                  </a:cubicBezTo>
                  <a:cubicBezTo>
                    <a:pt x="196" y="112"/>
                    <a:pt x="140" y="0"/>
                    <a:pt x="29" y="0"/>
                  </a:cubicBezTo>
                  <a:cubicBezTo>
                    <a:pt x="1" y="195"/>
                    <a:pt x="475" y="391"/>
                    <a:pt x="587"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flipH="1">
              <a:off x="1518490" y="1375073"/>
              <a:ext cx="26217" cy="40262"/>
            </a:xfrm>
            <a:custGeom>
              <a:avLst/>
              <a:gdLst/>
              <a:ahLst/>
              <a:cxnLst/>
              <a:rect l="l" t="t" r="r" b="b"/>
              <a:pathLst>
                <a:path w="364" h="559" extrusionOk="0">
                  <a:moveTo>
                    <a:pt x="363" y="0"/>
                  </a:moveTo>
                  <a:cubicBezTo>
                    <a:pt x="196" y="0"/>
                    <a:pt x="252" y="56"/>
                    <a:pt x="140" y="196"/>
                  </a:cubicBezTo>
                  <a:cubicBezTo>
                    <a:pt x="112" y="251"/>
                    <a:pt x="1" y="447"/>
                    <a:pt x="29" y="475"/>
                  </a:cubicBezTo>
                  <a:cubicBezTo>
                    <a:pt x="112" y="558"/>
                    <a:pt x="168" y="363"/>
                    <a:pt x="224" y="307"/>
                  </a:cubicBezTo>
                  <a:cubicBezTo>
                    <a:pt x="280" y="224"/>
                    <a:pt x="363" y="140"/>
                    <a:pt x="3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flipH="1">
              <a:off x="2209725" y="2946466"/>
              <a:ext cx="38245" cy="26217"/>
            </a:xfrm>
            <a:custGeom>
              <a:avLst/>
              <a:gdLst/>
              <a:ahLst/>
              <a:cxnLst/>
              <a:rect l="l" t="t" r="r" b="b"/>
              <a:pathLst>
                <a:path w="531" h="364" extrusionOk="0">
                  <a:moveTo>
                    <a:pt x="0" y="307"/>
                  </a:moveTo>
                  <a:cubicBezTo>
                    <a:pt x="112" y="363"/>
                    <a:pt x="279" y="224"/>
                    <a:pt x="419" y="140"/>
                  </a:cubicBezTo>
                  <a:cubicBezTo>
                    <a:pt x="530" y="112"/>
                    <a:pt x="530" y="112"/>
                    <a:pt x="530" y="28"/>
                  </a:cubicBezTo>
                  <a:cubicBezTo>
                    <a:pt x="391" y="0"/>
                    <a:pt x="195" y="112"/>
                    <a:pt x="84" y="168"/>
                  </a:cubicBezTo>
                  <a:cubicBezTo>
                    <a:pt x="0" y="252"/>
                    <a:pt x="0" y="252"/>
                    <a:pt x="0"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flipH="1">
              <a:off x="1080426" y="1803052"/>
              <a:ext cx="24200" cy="38245"/>
            </a:xfrm>
            <a:custGeom>
              <a:avLst/>
              <a:gdLst/>
              <a:ahLst/>
              <a:cxnLst/>
              <a:rect l="l" t="t" r="r" b="b"/>
              <a:pathLst>
                <a:path w="336" h="531" extrusionOk="0">
                  <a:moveTo>
                    <a:pt x="335" y="419"/>
                  </a:moveTo>
                  <a:cubicBezTo>
                    <a:pt x="308" y="364"/>
                    <a:pt x="335" y="391"/>
                    <a:pt x="252" y="364"/>
                  </a:cubicBezTo>
                  <a:cubicBezTo>
                    <a:pt x="168" y="336"/>
                    <a:pt x="168" y="336"/>
                    <a:pt x="140" y="280"/>
                  </a:cubicBezTo>
                  <a:cubicBezTo>
                    <a:pt x="56" y="196"/>
                    <a:pt x="140" y="85"/>
                    <a:pt x="56" y="1"/>
                  </a:cubicBezTo>
                  <a:cubicBezTo>
                    <a:pt x="1" y="57"/>
                    <a:pt x="1" y="85"/>
                    <a:pt x="1" y="140"/>
                  </a:cubicBezTo>
                  <a:cubicBezTo>
                    <a:pt x="1" y="224"/>
                    <a:pt x="1" y="280"/>
                    <a:pt x="29" y="364"/>
                  </a:cubicBezTo>
                  <a:cubicBezTo>
                    <a:pt x="56" y="419"/>
                    <a:pt x="252" y="531"/>
                    <a:pt x="335"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flipH="1">
              <a:off x="2553362" y="1367006"/>
              <a:ext cx="22184" cy="40262"/>
            </a:xfrm>
            <a:custGeom>
              <a:avLst/>
              <a:gdLst/>
              <a:ahLst/>
              <a:cxnLst/>
              <a:rect l="l" t="t" r="r" b="b"/>
              <a:pathLst>
                <a:path w="308" h="559" extrusionOk="0">
                  <a:moveTo>
                    <a:pt x="56" y="559"/>
                  </a:moveTo>
                  <a:cubicBezTo>
                    <a:pt x="168" y="559"/>
                    <a:pt x="168" y="531"/>
                    <a:pt x="196" y="308"/>
                  </a:cubicBezTo>
                  <a:cubicBezTo>
                    <a:pt x="224" y="252"/>
                    <a:pt x="307" y="57"/>
                    <a:pt x="224" y="1"/>
                  </a:cubicBezTo>
                  <a:cubicBezTo>
                    <a:pt x="112" y="1"/>
                    <a:pt x="112" y="112"/>
                    <a:pt x="84" y="224"/>
                  </a:cubicBezTo>
                  <a:cubicBezTo>
                    <a:pt x="56" y="336"/>
                    <a:pt x="1" y="475"/>
                    <a:pt x="56" y="5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flipH="1">
              <a:off x="2065097" y="2713389"/>
              <a:ext cx="62302" cy="22184"/>
            </a:xfrm>
            <a:custGeom>
              <a:avLst/>
              <a:gdLst/>
              <a:ahLst/>
              <a:cxnLst/>
              <a:rect l="l" t="t" r="r" b="b"/>
              <a:pathLst>
                <a:path w="865" h="308" extrusionOk="0">
                  <a:moveTo>
                    <a:pt x="837" y="0"/>
                  </a:moveTo>
                  <a:cubicBezTo>
                    <a:pt x="781" y="0"/>
                    <a:pt x="725" y="28"/>
                    <a:pt x="586" y="28"/>
                  </a:cubicBezTo>
                  <a:cubicBezTo>
                    <a:pt x="530" y="28"/>
                    <a:pt x="363" y="0"/>
                    <a:pt x="307" y="0"/>
                  </a:cubicBezTo>
                  <a:cubicBezTo>
                    <a:pt x="0" y="28"/>
                    <a:pt x="865" y="307"/>
                    <a:pt x="8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flipH="1">
              <a:off x="2201730" y="3354349"/>
              <a:ext cx="30178" cy="36301"/>
            </a:xfrm>
            <a:custGeom>
              <a:avLst/>
              <a:gdLst/>
              <a:ahLst/>
              <a:cxnLst/>
              <a:rect l="l" t="t" r="r" b="b"/>
              <a:pathLst>
                <a:path w="419" h="504" extrusionOk="0">
                  <a:moveTo>
                    <a:pt x="419" y="503"/>
                  </a:moveTo>
                  <a:cubicBezTo>
                    <a:pt x="419" y="364"/>
                    <a:pt x="140" y="1"/>
                    <a:pt x="56" y="57"/>
                  </a:cubicBezTo>
                  <a:cubicBezTo>
                    <a:pt x="0" y="113"/>
                    <a:pt x="196" y="336"/>
                    <a:pt x="279" y="447"/>
                  </a:cubicBezTo>
                  <a:cubicBezTo>
                    <a:pt x="307" y="475"/>
                    <a:pt x="335" y="503"/>
                    <a:pt x="419" y="5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flipH="1">
              <a:off x="2764327" y="1738804"/>
              <a:ext cx="26217" cy="34212"/>
            </a:xfrm>
            <a:custGeom>
              <a:avLst/>
              <a:gdLst/>
              <a:ahLst/>
              <a:cxnLst/>
              <a:rect l="l" t="t" r="r" b="b"/>
              <a:pathLst>
                <a:path w="364" h="475" extrusionOk="0">
                  <a:moveTo>
                    <a:pt x="0" y="474"/>
                  </a:moveTo>
                  <a:cubicBezTo>
                    <a:pt x="224" y="474"/>
                    <a:pt x="363" y="56"/>
                    <a:pt x="307" y="0"/>
                  </a:cubicBezTo>
                  <a:cubicBezTo>
                    <a:pt x="224" y="0"/>
                    <a:pt x="168" y="140"/>
                    <a:pt x="140" y="195"/>
                  </a:cubicBezTo>
                  <a:cubicBezTo>
                    <a:pt x="84" y="335"/>
                    <a:pt x="0" y="419"/>
                    <a:pt x="0" y="4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flipH="1">
              <a:off x="1375806" y="1495644"/>
              <a:ext cx="16134" cy="42279"/>
            </a:xfrm>
            <a:custGeom>
              <a:avLst/>
              <a:gdLst/>
              <a:ahLst/>
              <a:cxnLst/>
              <a:rect l="l" t="t" r="r" b="b"/>
              <a:pathLst>
                <a:path w="224" h="587" extrusionOk="0">
                  <a:moveTo>
                    <a:pt x="0" y="196"/>
                  </a:moveTo>
                  <a:cubicBezTo>
                    <a:pt x="0" y="307"/>
                    <a:pt x="112" y="586"/>
                    <a:pt x="223" y="558"/>
                  </a:cubicBezTo>
                  <a:lnTo>
                    <a:pt x="223" y="419"/>
                  </a:lnTo>
                  <a:cubicBezTo>
                    <a:pt x="56" y="28"/>
                    <a:pt x="223" y="168"/>
                    <a:pt x="195" y="28"/>
                  </a:cubicBezTo>
                  <a:cubicBezTo>
                    <a:pt x="56" y="0"/>
                    <a:pt x="0" y="56"/>
                    <a:pt x="0"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flipH="1">
              <a:off x="2133378" y="2592818"/>
              <a:ext cx="44295" cy="10083"/>
            </a:xfrm>
            <a:custGeom>
              <a:avLst/>
              <a:gdLst/>
              <a:ahLst/>
              <a:cxnLst/>
              <a:rect l="l" t="t" r="r" b="b"/>
              <a:pathLst>
                <a:path w="615" h="140" extrusionOk="0">
                  <a:moveTo>
                    <a:pt x="28" y="56"/>
                  </a:moveTo>
                  <a:cubicBezTo>
                    <a:pt x="56" y="112"/>
                    <a:pt x="28" y="112"/>
                    <a:pt x="56" y="112"/>
                  </a:cubicBezTo>
                  <a:cubicBezTo>
                    <a:pt x="140" y="140"/>
                    <a:pt x="419" y="140"/>
                    <a:pt x="531" y="112"/>
                  </a:cubicBezTo>
                  <a:cubicBezTo>
                    <a:pt x="614" y="112"/>
                    <a:pt x="614" y="112"/>
                    <a:pt x="614" y="28"/>
                  </a:cubicBezTo>
                  <a:cubicBezTo>
                    <a:pt x="531" y="0"/>
                    <a:pt x="447" y="0"/>
                    <a:pt x="335" y="0"/>
                  </a:cubicBezTo>
                  <a:lnTo>
                    <a:pt x="112" y="0"/>
                  </a:lnTo>
                  <a:cubicBezTo>
                    <a:pt x="1" y="28"/>
                    <a:pt x="56" y="0"/>
                    <a:pt x="2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flipH="1">
              <a:off x="2798539" y="2647053"/>
              <a:ext cx="36229" cy="24200"/>
            </a:xfrm>
            <a:custGeom>
              <a:avLst/>
              <a:gdLst/>
              <a:ahLst/>
              <a:cxnLst/>
              <a:rect l="l" t="t" r="r" b="b"/>
              <a:pathLst>
                <a:path w="503" h="336" extrusionOk="0">
                  <a:moveTo>
                    <a:pt x="28" y="335"/>
                  </a:moveTo>
                  <a:cubicBezTo>
                    <a:pt x="84" y="335"/>
                    <a:pt x="196" y="224"/>
                    <a:pt x="307" y="196"/>
                  </a:cubicBezTo>
                  <a:cubicBezTo>
                    <a:pt x="503" y="84"/>
                    <a:pt x="503" y="140"/>
                    <a:pt x="503" y="0"/>
                  </a:cubicBezTo>
                  <a:cubicBezTo>
                    <a:pt x="419" y="0"/>
                    <a:pt x="1" y="84"/>
                    <a:pt x="28"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flipH="1">
              <a:off x="1604921" y="1551897"/>
              <a:ext cx="20167" cy="38245"/>
            </a:xfrm>
            <a:custGeom>
              <a:avLst/>
              <a:gdLst/>
              <a:ahLst/>
              <a:cxnLst/>
              <a:rect l="l" t="t" r="r" b="b"/>
              <a:pathLst>
                <a:path w="280" h="531" extrusionOk="0">
                  <a:moveTo>
                    <a:pt x="29" y="531"/>
                  </a:moveTo>
                  <a:cubicBezTo>
                    <a:pt x="140" y="531"/>
                    <a:pt x="140" y="475"/>
                    <a:pt x="168" y="335"/>
                  </a:cubicBezTo>
                  <a:cubicBezTo>
                    <a:pt x="224" y="252"/>
                    <a:pt x="280" y="84"/>
                    <a:pt x="224" y="0"/>
                  </a:cubicBezTo>
                  <a:cubicBezTo>
                    <a:pt x="112" y="0"/>
                    <a:pt x="140" y="56"/>
                    <a:pt x="84" y="252"/>
                  </a:cubicBezTo>
                  <a:cubicBezTo>
                    <a:pt x="84" y="335"/>
                    <a:pt x="1" y="475"/>
                    <a:pt x="29" y="53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flipH="1">
              <a:off x="1765684" y="1338915"/>
              <a:ext cx="40262" cy="12100"/>
            </a:xfrm>
            <a:custGeom>
              <a:avLst/>
              <a:gdLst/>
              <a:ahLst/>
              <a:cxnLst/>
              <a:rect l="l" t="t" r="r" b="b"/>
              <a:pathLst>
                <a:path w="559" h="168" extrusionOk="0">
                  <a:moveTo>
                    <a:pt x="1" y="112"/>
                  </a:moveTo>
                  <a:cubicBezTo>
                    <a:pt x="85" y="140"/>
                    <a:pt x="447" y="168"/>
                    <a:pt x="559" y="140"/>
                  </a:cubicBezTo>
                  <a:cubicBezTo>
                    <a:pt x="559" y="28"/>
                    <a:pt x="447" y="0"/>
                    <a:pt x="308" y="0"/>
                  </a:cubicBezTo>
                  <a:cubicBezTo>
                    <a:pt x="224" y="28"/>
                    <a:pt x="29"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flipH="1">
              <a:off x="1215043" y="1375073"/>
              <a:ext cx="16134" cy="40262"/>
            </a:xfrm>
            <a:custGeom>
              <a:avLst/>
              <a:gdLst/>
              <a:ahLst/>
              <a:cxnLst/>
              <a:rect l="l" t="t" r="r" b="b"/>
              <a:pathLst>
                <a:path w="224" h="559" extrusionOk="0">
                  <a:moveTo>
                    <a:pt x="84" y="558"/>
                  </a:moveTo>
                  <a:cubicBezTo>
                    <a:pt x="139" y="503"/>
                    <a:pt x="139" y="447"/>
                    <a:pt x="195" y="307"/>
                  </a:cubicBezTo>
                  <a:cubicBezTo>
                    <a:pt x="223" y="196"/>
                    <a:pt x="223" y="56"/>
                    <a:pt x="195" y="0"/>
                  </a:cubicBezTo>
                  <a:cubicBezTo>
                    <a:pt x="84" y="0"/>
                    <a:pt x="84" y="140"/>
                    <a:pt x="28" y="224"/>
                  </a:cubicBezTo>
                  <a:cubicBezTo>
                    <a:pt x="84" y="307"/>
                    <a:pt x="0" y="475"/>
                    <a:pt x="84"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flipH="1">
              <a:off x="1154757" y="4031539"/>
              <a:ext cx="36301" cy="26217"/>
            </a:xfrm>
            <a:custGeom>
              <a:avLst/>
              <a:gdLst/>
              <a:ahLst/>
              <a:cxnLst/>
              <a:rect l="l" t="t" r="r" b="b"/>
              <a:pathLst>
                <a:path w="504" h="364" extrusionOk="0">
                  <a:moveTo>
                    <a:pt x="1" y="308"/>
                  </a:moveTo>
                  <a:cubicBezTo>
                    <a:pt x="140" y="364"/>
                    <a:pt x="336" y="224"/>
                    <a:pt x="419" y="140"/>
                  </a:cubicBezTo>
                  <a:cubicBezTo>
                    <a:pt x="503" y="113"/>
                    <a:pt x="503" y="113"/>
                    <a:pt x="503" y="1"/>
                  </a:cubicBezTo>
                  <a:cubicBezTo>
                    <a:pt x="392" y="1"/>
                    <a:pt x="280" y="85"/>
                    <a:pt x="224" y="113"/>
                  </a:cubicBezTo>
                  <a:cubicBezTo>
                    <a:pt x="113" y="168"/>
                    <a:pt x="1" y="224"/>
                    <a:pt x="1" y="3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flipH="1">
              <a:off x="2792489" y="3589515"/>
              <a:ext cx="16134" cy="42279"/>
            </a:xfrm>
            <a:custGeom>
              <a:avLst/>
              <a:gdLst/>
              <a:ahLst/>
              <a:cxnLst/>
              <a:rect l="l" t="t" r="r" b="b"/>
              <a:pathLst>
                <a:path w="224" h="587" extrusionOk="0">
                  <a:moveTo>
                    <a:pt x="0" y="419"/>
                  </a:moveTo>
                  <a:cubicBezTo>
                    <a:pt x="0" y="530"/>
                    <a:pt x="0" y="558"/>
                    <a:pt x="84" y="586"/>
                  </a:cubicBezTo>
                  <a:cubicBezTo>
                    <a:pt x="140" y="558"/>
                    <a:pt x="112" y="558"/>
                    <a:pt x="140" y="391"/>
                  </a:cubicBezTo>
                  <a:cubicBezTo>
                    <a:pt x="196" y="251"/>
                    <a:pt x="223" y="112"/>
                    <a:pt x="140" y="28"/>
                  </a:cubicBezTo>
                  <a:cubicBezTo>
                    <a:pt x="84" y="28"/>
                    <a:pt x="84" y="0"/>
                    <a:pt x="56" y="168"/>
                  </a:cubicBezTo>
                  <a:cubicBezTo>
                    <a:pt x="0" y="251"/>
                    <a:pt x="0" y="307"/>
                    <a:pt x="0"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flipH="1">
              <a:off x="2067113" y="2409943"/>
              <a:ext cx="40190" cy="12100"/>
            </a:xfrm>
            <a:custGeom>
              <a:avLst/>
              <a:gdLst/>
              <a:ahLst/>
              <a:cxnLst/>
              <a:rect l="l" t="t" r="r" b="b"/>
              <a:pathLst>
                <a:path w="558" h="168" extrusionOk="0">
                  <a:moveTo>
                    <a:pt x="0" y="56"/>
                  </a:moveTo>
                  <a:cubicBezTo>
                    <a:pt x="28" y="140"/>
                    <a:pt x="28" y="140"/>
                    <a:pt x="112" y="140"/>
                  </a:cubicBezTo>
                  <a:cubicBezTo>
                    <a:pt x="223" y="168"/>
                    <a:pt x="502" y="168"/>
                    <a:pt x="558" y="84"/>
                  </a:cubicBezTo>
                  <a:cubicBezTo>
                    <a:pt x="530" y="28"/>
                    <a:pt x="502" y="28"/>
                    <a:pt x="279" y="28"/>
                  </a:cubicBezTo>
                  <a:cubicBezTo>
                    <a:pt x="167" y="0"/>
                    <a:pt x="28"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flipH="1">
              <a:off x="1486366" y="1385084"/>
              <a:ext cx="22184" cy="42279"/>
            </a:xfrm>
            <a:custGeom>
              <a:avLst/>
              <a:gdLst/>
              <a:ahLst/>
              <a:cxnLst/>
              <a:rect l="l" t="t" r="r" b="b"/>
              <a:pathLst>
                <a:path w="308" h="587" extrusionOk="0">
                  <a:moveTo>
                    <a:pt x="224" y="1"/>
                  </a:moveTo>
                  <a:cubicBezTo>
                    <a:pt x="140" y="29"/>
                    <a:pt x="1" y="475"/>
                    <a:pt x="57" y="503"/>
                  </a:cubicBezTo>
                  <a:cubicBezTo>
                    <a:pt x="140" y="587"/>
                    <a:pt x="308" y="85"/>
                    <a:pt x="2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flipH="1">
              <a:off x="2452886" y="2415994"/>
              <a:ext cx="46312" cy="28162"/>
            </a:xfrm>
            <a:custGeom>
              <a:avLst/>
              <a:gdLst/>
              <a:ahLst/>
              <a:cxnLst/>
              <a:rect l="l" t="t" r="r" b="b"/>
              <a:pathLst>
                <a:path w="643" h="391" extrusionOk="0">
                  <a:moveTo>
                    <a:pt x="1" y="140"/>
                  </a:moveTo>
                  <a:cubicBezTo>
                    <a:pt x="29" y="223"/>
                    <a:pt x="168" y="223"/>
                    <a:pt x="280" y="251"/>
                  </a:cubicBezTo>
                  <a:cubicBezTo>
                    <a:pt x="391" y="279"/>
                    <a:pt x="419" y="363"/>
                    <a:pt x="531" y="391"/>
                  </a:cubicBezTo>
                  <a:cubicBezTo>
                    <a:pt x="642" y="140"/>
                    <a:pt x="29"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flipH="1">
              <a:off x="1522523" y="880757"/>
              <a:ext cx="22184" cy="42279"/>
            </a:xfrm>
            <a:custGeom>
              <a:avLst/>
              <a:gdLst/>
              <a:ahLst/>
              <a:cxnLst/>
              <a:rect l="l" t="t" r="r" b="b"/>
              <a:pathLst>
                <a:path w="308" h="587" extrusionOk="0">
                  <a:moveTo>
                    <a:pt x="1" y="112"/>
                  </a:moveTo>
                  <a:cubicBezTo>
                    <a:pt x="1" y="391"/>
                    <a:pt x="252" y="586"/>
                    <a:pt x="308" y="391"/>
                  </a:cubicBezTo>
                  <a:cubicBezTo>
                    <a:pt x="224" y="307"/>
                    <a:pt x="168" y="391"/>
                    <a:pt x="112" y="112"/>
                  </a:cubicBezTo>
                  <a:cubicBezTo>
                    <a:pt x="84" y="0"/>
                    <a:pt x="112" y="56"/>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flipH="1">
              <a:off x="2448852" y="3428752"/>
              <a:ext cx="38245" cy="22184"/>
            </a:xfrm>
            <a:custGeom>
              <a:avLst/>
              <a:gdLst/>
              <a:ahLst/>
              <a:cxnLst/>
              <a:rect l="l" t="t" r="r" b="b"/>
              <a:pathLst>
                <a:path w="531" h="308" extrusionOk="0">
                  <a:moveTo>
                    <a:pt x="0" y="84"/>
                  </a:moveTo>
                  <a:cubicBezTo>
                    <a:pt x="28" y="140"/>
                    <a:pt x="530" y="307"/>
                    <a:pt x="530" y="168"/>
                  </a:cubicBezTo>
                  <a:cubicBezTo>
                    <a:pt x="530" y="112"/>
                    <a:pt x="223" y="28"/>
                    <a:pt x="140" y="0"/>
                  </a:cubicBezTo>
                  <a:cubicBezTo>
                    <a:pt x="0" y="0"/>
                    <a:pt x="84"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flipH="1">
              <a:off x="1677235" y="3631722"/>
              <a:ext cx="16134" cy="44223"/>
            </a:xfrm>
            <a:custGeom>
              <a:avLst/>
              <a:gdLst/>
              <a:ahLst/>
              <a:cxnLst/>
              <a:rect l="l" t="t" r="r" b="b"/>
              <a:pathLst>
                <a:path w="224" h="614" extrusionOk="0">
                  <a:moveTo>
                    <a:pt x="0" y="363"/>
                  </a:moveTo>
                  <a:lnTo>
                    <a:pt x="56" y="530"/>
                  </a:lnTo>
                  <a:cubicBezTo>
                    <a:pt x="84" y="614"/>
                    <a:pt x="56" y="558"/>
                    <a:pt x="84" y="558"/>
                  </a:cubicBezTo>
                  <a:cubicBezTo>
                    <a:pt x="140" y="530"/>
                    <a:pt x="140" y="474"/>
                    <a:pt x="140" y="279"/>
                  </a:cubicBezTo>
                  <a:cubicBezTo>
                    <a:pt x="140" y="195"/>
                    <a:pt x="223" y="84"/>
                    <a:pt x="140" y="0"/>
                  </a:cubicBezTo>
                  <a:cubicBezTo>
                    <a:pt x="112" y="28"/>
                    <a:pt x="84" y="84"/>
                    <a:pt x="56" y="140"/>
                  </a:cubicBezTo>
                  <a:cubicBezTo>
                    <a:pt x="56" y="223"/>
                    <a:pt x="0" y="279"/>
                    <a:pt x="0"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flipH="1">
              <a:off x="2623732" y="1399201"/>
              <a:ext cx="40262" cy="12100"/>
            </a:xfrm>
            <a:custGeom>
              <a:avLst/>
              <a:gdLst/>
              <a:ahLst/>
              <a:cxnLst/>
              <a:rect l="l" t="t" r="r" b="b"/>
              <a:pathLst>
                <a:path w="559" h="168" extrusionOk="0">
                  <a:moveTo>
                    <a:pt x="1" y="112"/>
                  </a:moveTo>
                  <a:cubicBezTo>
                    <a:pt x="168" y="140"/>
                    <a:pt x="168" y="112"/>
                    <a:pt x="419" y="140"/>
                  </a:cubicBezTo>
                  <a:cubicBezTo>
                    <a:pt x="559" y="168"/>
                    <a:pt x="475" y="140"/>
                    <a:pt x="503" y="140"/>
                  </a:cubicBezTo>
                  <a:lnTo>
                    <a:pt x="559" y="140"/>
                  </a:lnTo>
                  <a:cubicBezTo>
                    <a:pt x="503" y="0"/>
                    <a:pt x="308" y="0"/>
                    <a:pt x="168" y="0"/>
                  </a:cubicBezTo>
                  <a:cubicBezTo>
                    <a:pt x="29" y="0"/>
                    <a:pt x="1" y="0"/>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flipH="1">
              <a:off x="1454170" y="2138693"/>
              <a:ext cx="38245" cy="22112"/>
            </a:xfrm>
            <a:custGeom>
              <a:avLst/>
              <a:gdLst/>
              <a:ahLst/>
              <a:cxnLst/>
              <a:rect l="l" t="t" r="r" b="b"/>
              <a:pathLst>
                <a:path w="531" h="307" extrusionOk="0">
                  <a:moveTo>
                    <a:pt x="0" y="279"/>
                  </a:moveTo>
                  <a:cubicBezTo>
                    <a:pt x="112" y="307"/>
                    <a:pt x="335" y="195"/>
                    <a:pt x="419" y="139"/>
                  </a:cubicBezTo>
                  <a:cubicBezTo>
                    <a:pt x="502" y="84"/>
                    <a:pt x="530" y="84"/>
                    <a:pt x="530" y="28"/>
                  </a:cubicBezTo>
                  <a:cubicBezTo>
                    <a:pt x="419" y="0"/>
                    <a:pt x="223" y="84"/>
                    <a:pt x="112" y="167"/>
                  </a:cubicBezTo>
                  <a:cubicBezTo>
                    <a:pt x="56" y="195"/>
                    <a:pt x="0" y="195"/>
                    <a:pt x="0"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flipH="1">
              <a:off x="1295425" y="3671913"/>
              <a:ext cx="28234" cy="36229"/>
            </a:xfrm>
            <a:custGeom>
              <a:avLst/>
              <a:gdLst/>
              <a:ahLst/>
              <a:cxnLst/>
              <a:rect l="l" t="t" r="r" b="b"/>
              <a:pathLst>
                <a:path w="392" h="503" extrusionOk="0">
                  <a:moveTo>
                    <a:pt x="1" y="474"/>
                  </a:moveTo>
                  <a:cubicBezTo>
                    <a:pt x="168" y="502"/>
                    <a:pt x="391" y="139"/>
                    <a:pt x="308" y="0"/>
                  </a:cubicBezTo>
                  <a:cubicBezTo>
                    <a:pt x="252" y="0"/>
                    <a:pt x="252" y="0"/>
                    <a:pt x="224" y="84"/>
                  </a:cubicBezTo>
                  <a:cubicBezTo>
                    <a:pt x="168" y="112"/>
                    <a:pt x="168" y="139"/>
                    <a:pt x="140" y="167"/>
                  </a:cubicBezTo>
                  <a:cubicBezTo>
                    <a:pt x="112" y="223"/>
                    <a:pt x="84" y="251"/>
                    <a:pt x="84" y="279"/>
                  </a:cubicBezTo>
                  <a:cubicBezTo>
                    <a:pt x="29" y="363"/>
                    <a:pt x="1" y="363"/>
                    <a:pt x="1" y="47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flipH="1">
              <a:off x="2237887" y="4244592"/>
              <a:ext cx="38245" cy="26145"/>
            </a:xfrm>
            <a:custGeom>
              <a:avLst/>
              <a:gdLst/>
              <a:ahLst/>
              <a:cxnLst/>
              <a:rect l="l" t="t" r="r" b="b"/>
              <a:pathLst>
                <a:path w="531" h="363" extrusionOk="0">
                  <a:moveTo>
                    <a:pt x="0" y="279"/>
                  </a:moveTo>
                  <a:lnTo>
                    <a:pt x="28" y="363"/>
                  </a:lnTo>
                  <a:cubicBezTo>
                    <a:pt x="140" y="363"/>
                    <a:pt x="224" y="279"/>
                    <a:pt x="307" y="251"/>
                  </a:cubicBezTo>
                  <a:cubicBezTo>
                    <a:pt x="391" y="223"/>
                    <a:pt x="531" y="196"/>
                    <a:pt x="531" y="112"/>
                  </a:cubicBezTo>
                  <a:cubicBezTo>
                    <a:pt x="391" y="0"/>
                    <a:pt x="28" y="196"/>
                    <a:pt x="0"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flipH="1">
              <a:off x="2328280" y="3931062"/>
              <a:ext cx="34284" cy="40262"/>
            </a:xfrm>
            <a:custGeom>
              <a:avLst/>
              <a:gdLst/>
              <a:ahLst/>
              <a:cxnLst/>
              <a:rect l="l" t="t" r="r" b="b"/>
              <a:pathLst>
                <a:path w="476" h="559" extrusionOk="0">
                  <a:moveTo>
                    <a:pt x="140" y="559"/>
                  </a:moveTo>
                  <a:cubicBezTo>
                    <a:pt x="196" y="559"/>
                    <a:pt x="308" y="447"/>
                    <a:pt x="364" y="419"/>
                  </a:cubicBezTo>
                  <a:cubicBezTo>
                    <a:pt x="419" y="392"/>
                    <a:pt x="475" y="280"/>
                    <a:pt x="475" y="252"/>
                  </a:cubicBezTo>
                  <a:cubicBezTo>
                    <a:pt x="475" y="1"/>
                    <a:pt x="280" y="364"/>
                    <a:pt x="280" y="364"/>
                  </a:cubicBezTo>
                  <a:cubicBezTo>
                    <a:pt x="224" y="392"/>
                    <a:pt x="1" y="559"/>
                    <a:pt x="140" y="5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flipH="1">
              <a:off x="1558680" y="2263226"/>
              <a:ext cx="36229" cy="18150"/>
            </a:xfrm>
            <a:custGeom>
              <a:avLst/>
              <a:gdLst/>
              <a:ahLst/>
              <a:cxnLst/>
              <a:rect l="l" t="t" r="r" b="b"/>
              <a:pathLst>
                <a:path w="503" h="252" extrusionOk="0">
                  <a:moveTo>
                    <a:pt x="0" y="252"/>
                  </a:moveTo>
                  <a:cubicBezTo>
                    <a:pt x="84" y="252"/>
                    <a:pt x="307" y="168"/>
                    <a:pt x="419" y="140"/>
                  </a:cubicBezTo>
                  <a:cubicBezTo>
                    <a:pt x="502" y="112"/>
                    <a:pt x="502" y="112"/>
                    <a:pt x="502" y="29"/>
                  </a:cubicBezTo>
                  <a:cubicBezTo>
                    <a:pt x="419" y="1"/>
                    <a:pt x="28" y="84"/>
                    <a:pt x="0"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flipH="1">
              <a:off x="2591536" y="1746799"/>
              <a:ext cx="18150" cy="36229"/>
            </a:xfrm>
            <a:custGeom>
              <a:avLst/>
              <a:gdLst/>
              <a:ahLst/>
              <a:cxnLst/>
              <a:rect l="l" t="t" r="r" b="b"/>
              <a:pathLst>
                <a:path w="252" h="503" extrusionOk="0">
                  <a:moveTo>
                    <a:pt x="168" y="503"/>
                  </a:moveTo>
                  <a:cubicBezTo>
                    <a:pt x="251" y="391"/>
                    <a:pt x="168" y="196"/>
                    <a:pt x="140" y="84"/>
                  </a:cubicBezTo>
                  <a:cubicBezTo>
                    <a:pt x="112" y="29"/>
                    <a:pt x="140" y="29"/>
                    <a:pt x="84" y="1"/>
                  </a:cubicBezTo>
                  <a:cubicBezTo>
                    <a:pt x="0" y="56"/>
                    <a:pt x="28" y="196"/>
                    <a:pt x="84" y="280"/>
                  </a:cubicBezTo>
                  <a:cubicBezTo>
                    <a:pt x="112" y="503"/>
                    <a:pt x="112" y="503"/>
                    <a:pt x="168" y="5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flipH="1">
              <a:off x="1552630" y="2289372"/>
              <a:ext cx="40262" cy="24200"/>
            </a:xfrm>
            <a:custGeom>
              <a:avLst/>
              <a:gdLst/>
              <a:ahLst/>
              <a:cxnLst/>
              <a:rect l="l" t="t" r="r" b="b"/>
              <a:pathLst>
                <a:path w="559" h="336" extrusionOk="0">
                  <a:moveTo>
                    <a:pt x="56" y="307"/>
                  </a:moveTo>
                  <a:cubicBezTo>
                    <a:pt x="195" y="335"/>
                    <a:pt x="558" y="84"/>
                    <a:pt x="474" y="28"/>
                  </a:cubicBezTo>
                  <a:cubicBezTo>
                    <a:pt x="419" y="0"/>
                    <a:pt x="279" y="84"/>
                    <a:pt x="223" y="140"/>
                  </a:cubicBezTo>
                  <a:cubicBezTo>
                    <a:pt x="195" y="168"/>
                    <a:pt x="140" y="168"/>
                    <a:pt x="84" y="196"/>
                  </a:cubicBezTo>
                  <a:cubicBezTo>
                    <a:pt x="56" y="224"/>
                    <a:pt x="0" y="224"/>
                    <a:pt x="56"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flipH="1">
              <a:off x="2533267" y="1361027"/>
              <a:ext cx="18150" cy="38245"/>
            </a:xfrm>
            <a:custGeom>
              <a:avLst/>
              <a:gdLst/>
              <a:ahLst/>
              <a:cxnLst/>
              <a:rect l="l" t="t" r="r" b="b"/>
              <a:pathLst>
                <a:path w="252" h="531" extrusionOk="0">
                  <a:moveTo>
                    <a:pt x="0" y="446"/>
                  </a:moveTo>
                  <a:cubicBezTo>
                    <a:pt x="0" y="530"/>
                    <a:pt x="0" y="502"/>
                    <a:pt x="28" y="530"/>
                  </a:cubicBezTo>
                  <a:cubicBezTo>
                    <a:pt x="140" y="530"/>
                    <a:pt x="140" y="446"/>
                    <a:pt x="168" y="363"/>
                  </a:cubicBezTo>
                  <a:cubicBezTo>
                    <a:pt x="251" y="167"/>
                    <a:pt x="251" y="167"/>
                    <a:pt x="251" y="28"/>
                  </a:cubicBezTo>
                  <a:cubicBezTo>
                    <a:pt x="168" y="28"/>
                    <a:pt x="168" y="0"/>
                    <a:pt x="112" y="223"/>
                  </a:cubicBezTo>
                  <a:cubicBezTo>
                    <a:pt x="28" y="279"/>
                    <a:pt x="0" y="419"/>
                    <a:pt x="0" y="44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flipH="1">
              <a:off x="2470964" y="2667149"/>
              <a:ext cx="40262" cy="14117"/>
            </a:xfrm>
            <a:custGeom>
              <a:avLst/>
              <a:gdLst/>
              <a:ahLst/>
              <a:cxnLst/>
              <a:rect l="l" t="t" r="r" b="b"/>
              <a:pathLst>
                <a:path w="559" h="196" extrusionOk="0">
                  <a:moveTo>
                    <a:pt x="56" y="196"/>
                  </a:moveTo>
                  <a:cubicBezTo>
                    <a:pt x="140" y="196"/>
                    <a:pt x="251" y="196"/>
                    <a:pt x="335" y="140"/>
                  </a:cubicBezTo>
                  <a:cubicBezTo>
                    <a:pt x="447" y="112"/>
                    <a:pt x="558" y="140"/>
                    <a:pt x="558" y="56"/>
                  </a:cubicBezTo>
                  <a:cubicBezTo>
                    <a:pt x="447" y="0"/>
                    <a:pt x="335" y="56"/>
                    <a:pt x="223" y="56"/>
                  </a:cubicBezTo>
                  <a:cubicBezTo>
                    <a:pt x="112" y="84"/>
                    <a:pt x="0" y="84"/>
                    <a:pt x="56"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flipH="1">
              <a:off x="2740270" y="1495644"/>
              <a:ext cx="30178" cy="28162"/>
            </a:xfrm>
            <a:custGeom>
              <a:avLst/>
              <a:gdLst/>
              <a:ahLst/>
              <a:cxnLst/>
              <a:rect l="l" t="t" r="r" b="b"/>
              <a:pathLst>
                <a:path w="419" h="391" extrusionOk="0">
                  <a:moveTo>
                    <a:pt x="0" y="335"/>
                  </a:moveTo>
                  <a:cubicBezTo>
                    <a:pt x="112" y="391"/>
                    <a:pt x="419" y="307"/>
                    <a:pt x="363" y="56"/>
                  </a:cubicBezTo>
                  <a:cubicBezTo>
                    <a:pt x="307" y="0"/>
                    <a:pt x="307" y="28"/>
                    <a:pt x="279" y="0"/>
                  </a:cubicBezTo>
                  <a:cubicBezTo>
                    <a:pt x="168" y="56"/>
                    <a:pt x="279" y="140"/>
                    <a:pt x="168" y="196"/>
                  </a:cubicBezTo>
                  <a:cubicBezTo>
                    <a:pt x="112" y="279"/>
                    <a:pt x="0" y="223"/>
                    <a:pt x="0"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flipH="1">
              <a:off x="2241921" y="2745513"/>
              <a:ext cx="38245" cy="18150"/>
            </a:xfrm>
            <a:custGeom>
              <a:avLst/>
              <a:gdLst/>
              <a:ahLst/>
              <a:cxnLst/>
              <a:rect l="l" t="t" r="r" b="b"/>
              <a:pathLst>
                <a:path w="531" h="252" extrusionOk="0">
                  <a:moveTo>
                    <a:pt x="29" y="224"/>
                  </a:moveTo>
                  <a:lnTo>
                    <a:pt x="112" y="252"/>
                  </a:lnTo>
                  <a:cubicBezTo>
                    <a:pt x="168" y="252"/>
                    <a:pt x="391" y="168"/>
                    <a:pt x="447" y="140"/>
                  </a:cubicBezTo>
                  <a:cubicBezTo>
                    <a:pt x="531" y="112"/>
                    <a:pt x="531" y="112"/>
                    <a:pt x="531" y="28"/>
                  </a:cubicBezTo>
                  <a:cubicBezTo>
                    <a:pt x="419" y="1"/>
                    <a:pt x="308" y="28"/>
                    <a:pt x="252" y="56"/>
                  </a:cubicBezTo>
                  <a:cubicBezTo>
                    <a:pt x="140" y="112"/>
                    <a:pt x="1" y="140"/>
                    <a:pt x="29"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flipH="1">
              <a:off x="2682001" y="3665862"/>
              <a:ext cx="32195" cy="24200"/>
            </a:xfrm>
            <a:custGeom>
              <a:avLst/>
              <a:gdLst/>
              <a:ahLst/>
              <a:cxnLst/>
              <a:rect l="l" t="t" r="r" b="b"/>
              <a:pathLst>
                <a:path w="447" h="336" extrusionOk="0">
                  <a:moveTo>
                    <a:pt x="28" y="335"/>
                  </a:moveTo>
                  <a:cubicBezTo>
                    <a:pt x="168" y="335"/>
                    <a:pt x="447" y="168"/>
                    <a:pt x="447" y="0"/>
                  </a:cubicBezTo>
                  <a:cubicBezTo>
                    <a:pt x="363" y="0"/>
                    <a:pt x="363" y="28"/>
                    <a:pt x="307" y="56"/>
                  </a:cubicBezTo>
                  <a:lnTo>
                    <a:pt x="196" y="168"/>
                  </a:lnTo>
                  <a:cubicBezTo>
                    <a:pt x="1" y="279"/>
                    <a:pt x="1" y="196"/>
                    <a:pt x="28"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flipH="1">
              <a:off x="1693297" y="2454167"/>
              <a:ext cx="40262" cy="18150"/>
            </a:xfrm>
            <a:custGeom>
              <a:avLst/>
              <a:gdLst/>
              <a:ahLst/>
              <a:cxnLst/>
              <a:rect l="l" t="t" r="r" b="b"/>
              <a:pathLst>
                <a:path w="559" h="252" extrusionOk="0">
                  <a:moveTo>
                    <a:pt x="558" y="28"/>
                  </a:moveTo>
                  <a:cubicBezTo>
                    <a:pt x="502" y="0"/>
                    <a:pt x="0" y="84"/>
                    <a:pt x="84" y="168"/>
                  </a:cubicBezTo>
                  <a:cubicBezTo>
                    <a:pt x="112" y="251"/>
                    <a:pt x="419" y="168"/>
                    <a:pt x="502" y="140"/>
                  </a:cubicBezTo>
                  <a:cubicBezTo>
                    <a:pt x="558" y="112"/>
                    <a:pt x="558" y="140"/>
                    <a:pt x="55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flipH="1">
              <a:off x="1142729" y="4083830"/>
              <a:ext cx="34212" cy="28162"/>
            </a:xfrm>
            <a:custGeom>
              <a:avLst/>
              <a:gdLst/>
              <a:ahLst/>
              <a:cxnLst/>
              <a:rect l="l" t="t" r="r" b="b"/>
              <a:pathLst>
                <a:path w="475" h="391" extrusionOk="0">
                  <a:moveTo>
                    <a:pt x="0" y="335"/>
                  </a:moveTo>
                  <a:cubicBezTo>
                    <a:pt x="140" y="391"/>
                    <a:pt x="475" y="140"/>
                    <a:pt x="419" y="84"/>
                  </a:cubicBezTo>
                  <a:cubicBezTo>
                    <a:pt x="363" y="0"/>
                    <a:pt x="223" y="112"/>
                    <a:pt x="196" y="140"/>
                  </a:cubicBezTo>
                  <a:cubicBezTo>
                    <a:pt x="84" y="224"/>
                    <a:pt x="0" y="224"/>
                    <a:pt x="0"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flipH="1">
              <a:off x="2038951" y="2184862"/>
              <a:ext cx="36229" cy="14117"/>
            </a:xfrm>
            <a:custGeom>
              <a:avLst/>
              <a:gdLst/>
              <a:ahLst/>
              <a:cxnLst/>
              <a:rect l="l" t="t" r="r" b="b"/>
              <a:pathLst>
                <a:path w="503" h="196" extrusionOk="0">
                  <a:moveTo>
                    <a:pt x="0" y="140"/>
                  </a:moveTo>
                  <a:cubicBezTo>
                    <a:pt x="56" y="140"/>
                    <a:pt x="84" y="196"/>
                    <a:pt x="112" y="196"/>
                  </a:cubicBezTo>
                  <a:cubicBezTo>
                    <a:pt x="196" y="196"/>
                    <a:pt x="279" y="196"/>
                    <a:pt x="335" y="140"/>
                  </a:cubicBezTo>
                  <a:cubicBezTo>
                    <a:pt x="419" y="140"/>
                    <a:pt x="503" y="140"/>
                    <a:pt x="475" y="56"/>
                  </a:cubicBezTo>
                  <a:cubicBezTo>
                    <a:pt x="391" y="1"/>
                    <a:pt x="279" y="1"/>
                    <a:pt x="196" y="56"/>
                  </a:cubicBezTo>
                  <a:cubicBezTo>
                    <a:pt x="0" y="56"/>
                    <a:pt x="0" y="56"/>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flipH="1">
              <a:off x="2330297" y="2192929"/>
              <a:ext cx="38245" cy="12100"/>
            </a:xfrm>
            <a:custGeom>
              <a:avLst/>
              <a:gdLst/>
              <a:ahLst/>
              <a:cxnLst/>
              <a:rect l="l" t="t" r="r" b="b"/>
              <a:pathLst>
                <a:path w="531" h="168" extrusionOk="0">
                  <a:moveTo>
                    <a:pt x="28" y="140"/>
                  </a:moveTo>
                  <a:cubicBezTo>
                    <a:pt x="112" y="168"/>
                    <a:pt x="363" y="168"/>
                    <a:pt x="419" y="168"/>
                  </a:cubicBezTo>
                  <a:cubicBezTo>
                    <a:pt x="502" y="168"/>
                    <a:pt x="502" y="168"/>
                    <a:pt x="530" y="112"/>
                  </a:cubicBezTo>
                  <a:cubicBezTo>
                    <a:pt x="502" y="0"/>
                    <a:pt x="195" y="28"/>
                    <a:pt x="112" y="28"/>
                  </a:cubicBezTo>
                  <a:cubicBezTo>
                    <a:pt x="0" y="84"/>
                    <a:pt x="28" y="28"/>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flipH="1">
              <a:off x="2430774" y="3380495"/>
              <a:ext cx="38245" cy="14117"/>
            </a:xfrm>
            <a:custGeom>
              <a:avLst/>
              <a:gdLst/>
              <a:ahLst/>
              <a:cxnLst/>
              <a:rect l="l" t="t" r="r" b="b"/>
              <a:pathLst>
                <a:path w="531" h="196" extrusionOk="0">
                  <a:moveTo>
                    <a:pt x="0" y="112"/>
                  </a:moveTo>
                  <a:cubicBezTo>
                    <a:pt x="84" y="196"/>
                    <a:pt x="447" y="196"/>
                    <a:pt x="530" y="112"/>
                  </a:cubicBezTo>
                  <a:cubicBezTo>
                    <a:pt x="502" y="1"/>
                    <a:pt x="419" y="56"/>
                    <a:pt x="251" y="56"/>
                  </a:cubicBezTo>
                  <a:cubicBezTo>
                    <a:pt x="84" y="56"/>
                    <a:pt x="0" y="56"/>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flipH="1">
              <a:off x="2266050" y="4194318"/>
              <a:ext cx="32195" cy="30250"/>
            </a:xfrm>
            <a:custGeom>
              <a:avLst/>
              <a:gdLst/>
              <a:ahLst/>
              <a:cxnLst/>
              <a:rect l="l" t="t" r="r" b="b"/>
              <a:pathLst>
                <a:path w="447" h="420" extrusionOk="0">
                  <a:moveTo>
                    <a:pt x="1" y="363"/>
                  </a:moveTo>
                  <a:cubicBezTo>
                    <a:pt x="112" y="419"/>
                    <a:pt x="447" y="196"/>
                    <a:pt x="419" y="84"/>
                  </a:cubicBezTo>
                  <a:cubicBezTo>
                    <a:pt x="391" y="1"/>
                    <a:pt x="335" y="84"/>
                    <a:pt x="307" y="112"/>
                  </a:cubicBezTo>
                  <a:cubicBezTo>
                    <a:pt x="280" y="140"/>
                    <a:pt x="252" y="140"/>
                    <a:pt x="224" y="196"/>
                  </a:cubicBezTo>
                  <a:cubicBezTo>
                    <a:pt x="112" y="224"/>
                    <a:pt x="1" y="280"/>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flipH="1">
              <a:off x="1715409" y="2154755"/>
              <a:ext cx="20167" cy="40262"/>
            </a:xfrm>
            <a:custGeom>
              <a:avLst/>
              <a:gdLst/>
              <a:ahLst/>
              <a:cxnLst/>
              <a:rect l="l" t="t" r="r" b="b"/>
              <a:pathLst>
                <a:path w="280" h="559" extrusionOk="0">
                  <a:moveTo>
                    <a:pt x="279" y="140"/>
                  </a:moveTo>
                  <a:cubicBezTo>
                    <a:pt x="279" y="84"/>
                    <a:pt x="279" y="84"/>
                    <a:pt x="251" y="0"/>
                  </a:cubicBezTo>
                  <a:cubicBezTo>
                    <a:pt x="140" y="56"/>
                    <a:pt x="168" y="112"/>
                    <a:pt x="140" y="223"/>
                  </a:cubicBezTo>
                  <a:lnTo>
                    <a:pt x="28" y="419"/>
                  </a:lnTo>
                  <a:cubicBezTo>
                    <a:pt x="0" y="558"/>
                    <a:pt x="279" y="419"/>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flipH="1">
              <a:off x="2239904" y="2160733"/>
              <a:ext cx="42279" cy="12172"/>
            </a:xfrm>
            <a:custGeom>
              <a:avLst/>
              <a:gdLst/>
              <a:ahLst/>
              <a:cxnLst/>
              <a:rect l="l" t="t" r="r" b="b"/>
              <a:pathLst>
                <a:path w="587" h="169" extrusionOk="0">
                  <a:moveTo>
                    <a:pt x="196" y="168"/>
                  </a:moveTo>
                  <a:cubicBezTo>
                    <a:pt x="308" y="168"/>
                    <a:pt x="503" y="140"/>
                    <a:pt x="587" y="57"/>
                  </a:cubicBezTo>
                  <a:cubicBezTo>
                    <a:pt x="559" y="1"/>
                    <a:pt x="559" y="1"/>
                    <a:pt x="308" y="29"/>
                  </a:cubicBezTo>
                  <a:cubicBezTo>
                    <a:pt x="1" y="112"/>
                    <a:pt x="112" y="168"/>
                    <a:pt x="196"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flipH="1">
              <a:off x="1870122" y="2444084"/>
              <a:ext cx="36301" cy="14117"/>
            </a:xfrm>
            <a:custGeom>
              <a:avLst/>
              <a:gdLst/>
              <a:ahLst/>
              <a:cxnLst/>
              <a:rect l="l" t="t" r="r" b="b"/>
              <a:pathLst>
                <a:path w="504" h="196" extrusionOk="0">
                  <a:moveTo>
                    <a:pt x="1" y="84"/>
                  </a:moveTo>
                  <a:cubicBezTo>
                    <a:pt x="1" y="140"/>
                    <a:pt x="29" y="140"/>
                    <a:pt x="140" y="140"/>
                  </a:cubicBezTo>
                  <a:cubicBezTo>
                    <a:pt x="252" y="168"/>
                    <a:pt x="419" y="196"/>
                    <a:pt x="503" y="140"/>
                  </a:cubicBezTo>
                  <a:cubicBezTo>
                    <a:pt x="503" y="29"/>
                    <a:pt x="447" y="84"/>
                    <a:pt x="392" y="29"/>
                  </a:cubicBezTo>
                  <a:cubicBezTo>
                    <a:pt x="308" y="29"/>
                    <a:pt x="29" y="1"/>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flipH="1">
              <a:off x="1056297" y="1809102"/>
              <a:ext cx="20167" cy="40262"/>
            </a:xfrm>
            <a:custGeom>
              <a:avLst/>
              <a:gdLst/>
              <a:ahLst/>
              <a:cxnLst/>
              <a:rect l="l" t="t" r="r" b="b"/>
              <a:pathLst>
                <a:path w="280" h="559" extrusionOk="0">
                  <a:moveTo>
                    <a:pt x="279" y="252"/>
                  </a:moveTo>
                  <a:lnTo>
                    <a:pt x="279" y="112"/>
                  </a:lnTo>
                  <a:cubicBezTo>
                    <a:pt x="223" y="1"/>
                    <a:pt x="279" y="56"/>
                    <a:pt x="196" y="28"/>
                  </a:cubicBezTo>
                  <a:cubicBezTo>
                    <a:pt x="140" y="56"/>
                    <a:pt x="168" y="140"/>
                    <a:pt x="140" y="252"/>
                  </a:cubicBezTo>
                  <a:cubicBezTo>
                    <a:pt x="140" y="391"/>
                    <a:pt x="56" y="335"/>
                    <a:pt x="28" y="419"/>
                  </a:cubicBezTo>
                  <a:cubicBezTo>
                    <a:pt x="0" y="559"/>
                    <a:pt x="279" y="447"/>
                    <a:pt x="279"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flipH="1">
              <a:off x="1687319" y="2024100"/>
              <a:ext cx="18150" cy="54379"/>
            </a:xfrm>
            <a:custGeom>
              <a:avLst/>
              <a:gdLst/>
              <a:ahLst/>
              <a:cxnLst/>
              <a:rect l="l" t="t" r="r" b="b"/>
              <a:pathLst>
                <a:path w="252" h="755" extrusionOk="0">
                  <a:moveTo>
                    <a:pt x="1" y="419"/>
                  </a:moveTo>
                  <a:cubicBezTo>
                    <a:pt x="1" y="754"/>
                    <a:pt x="252" y="252"/>
                    <a:pt x="168" y="1"/>
                  </a:cubicBezTo>
                  <a:cubicBezTo>
                    <a:pt x="112" y="1"/>
                    <a:pt x="112" y="1"/>
                    <a:pt x="112"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flipH="1">
              <a:off x="1482333" y="2283322"/>
              <a:ext cx="30178" cy="36229"/>
            </a:xfrm>
            <a:custGeom>
              <a:avLst/>
              <a:gdLst/>
              <a:ahLst/>
              <a:cxnLst/>
              <a:rect l="l" t="t" r="r" b="b"/>
              <a:pathLst>
                <a:path w="419" h="503" extrusionOk="0">
                  <a:moveTo>
                    <a:pt x="419" y="84"/>
                  </a:moveTo>
                  <a:cubicBezTo>
                    <a:pt x="195" y="1"/>
                    <a:pt x="195" y="224"/>
                    <a:pt x="112" y="280"/>
                  </a:cubicBezTo>
                  <a:cubicBezTo>
                    <a:pt x="84" y="308"/>
                    <a:pt x="0" y="363"/>
                    <a:pt x="28" y="391"/>
                  </a:cubicBezTo>
                  <a:cubicBezTo>
                    <a:pt x="112" y="503"/>
                    <a:pt x="223" y="363"/>
                    <a:pt x="251" y="280"/>
                  </a:cubicBezTo>
                  <a:cubicBezTo>
                    <a:pt x="279" y="224"/>
                    <a:pt x="251" y="224"/>
                    <a:pt x="307" y="168"/>
                  </a:cubicBezTo>
                  <a:cubicBezTo>
                    <a:pt x="391" y="112"/>
                    <a:pt x="419" y="140"/>
                    <a:pt x="419"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flipH="1">
              <a:off x="1436092" y="2837922"/>
              <a:ext cx="20167" cy="34284"/>
            </a:xfrm>
            <a:custGeom>
              <a:avLst/>
              <a:gdLst/>
              <a:ahLst/>
              <a:cxnLst/>
              <a:rect l="l" t="t" r="r" b="b"/>
              <a:pathLst>
                <a:path w="280" h="476" extrusionOk="0">
                  <a:moveTo>
                    <a:pt x="56" y="475"/>
                  </a:moveTo>
                  <a:cubicBezTo>
                    <a:pt x="168" y="391"/>
                    <a:pt x="279" y="1"/>
                    <a:pt x="168" y="1"/>
                  </a:cubicBezTo>
                  <a:cubicBezTo>
                    <a:pt x="112" y="1"/>
                    <a:pt x="112" y="112"/>
                    <a:pt x="56" y="224"/>
                  </a:cubicBezTo>
                  <a:cubicBezTo>
                    <a:pt x="28" y="364"/>
                    <a:pt x="0" y="419"/>
                    <a:pt x="5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flipH="1">
              <a:off x="1667224" y="1963814"/>
              <a:ext cx="18150" cy="36229"/>
            </a:xfrm>
            <a:custGeom>
              <a:avLst/>
              <a:gdLst/>
              <a:ahLst/>
              <a:cxnLst/>
              <a:rect l="l" t="t" r="r" b="b"/>
              <a:pathLst>
                <a:path w="252" h="503" extrusionOk="0">
                  <a:moveTo>
                    <a:pt x="29" y="503"/>
                  </a:moveTo>
                  <a:cubicBezTo>
                    <a:pt x="140" y="503"/>
                    <a:pt x="112" y="475"/>
                    <a:pt x="168" y="363"/>
                  </a:cubicBezTo>
                  <a:cubicBezTo>
                    <a:pt x="224" y="280"/>
                    <a:pt x="252" y="140"/>
                    <a:pt x="224" y="57"/>
                  </a:cubicBezTo>
                  <a:lnTo>
                    <a:pt x="168" y="1"/>
                  </a:lnTo>
                  <a:cubicBezTo>
                    <a:pt x="112" y="57"/>
                    <a:pt x="112" y="84"/>
                    <a:pt x="85" y="224"/>
                  </a:cubicBezTo>
                  <a:cubicBezTo>
                    <a:pt x="29" y="336"/>
                    <a:pt x="1" y="391"/>
                    <a:pt x="29" y="5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flipH="1">
              <a:off x="1598871" y="1688530"/>
              <a:ext cx="20167" cy="38245"/>
            </a:xfrm>
            <a:custGeom>
              <a:avLst/>
              <a:gdLst/>
              <a:ahLst/>
              <a:cxnLst/>
              <a:rect l="l" t="t" r="r" b="b"/>
              <a:pathLst>
                <a:path w="280" h="531" extrusionOk="0">
                  <a:moveTo>
                    <a:pt x="56" y="475"/>
                  </a:moveTo>
                  <a:cubicBezTo>
                    <a:pt x="140" y="447"/>
                    <a:pt x="84" y="391"/>
                    <a:pt x="168" y="252"/>
                  </a:cubicBezTo>
                  <a:cubicBezTo>
                    <a:pt x="168" y="196"/>
                    <a:pt x="279" y="1"/>
                    <a:pt x="168" y="1"/>
                  </a:cubicBezTo>
                  <a:cubicBezTo>
                    <a:pt x="84" y="1"/>
                    <a:pt x="28" y="252"/>
                    <a:pt x="28" y="335"/>
                  </a:cubicBezTo>
                  <a:cubicBezTo>
                    <a:pt x="0" y="531"/>
                    <a:pt x="28" y="475"/>
                    <a:pt x="5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flipH="1">
              <a:off x="1677236" y="1113834"/>
              <a:ext cx="46312" cy="32195"/>
            </a:xfrm>
            <a:custGeom>
              <a:avLst/>
              <a:gdLst/>
              <a:ahLst/>
              <a:cxnLst/>
              <a:rect l="l" t="t" r="r" b="b"/>
              <a:pathLst>
                <a:path w="643" h="447" extrusionOk="0">
                  <a:moveTo>
                    <a:pt x="419" y="56"/>
                  </a:moveTo>
                  <a:cubicBezTo>
                    <a:pt x="336" y="84"/>
                    <a:pt x="280" y="168"/>
                    <a:pt x="224" y="224"/>
                  </a:cubicBezTo>
                  <a:cubicBezTo>
                    <a:pt x="196" y="252"/>
                    <a:pt x="1" y="447"/>
                    <a:pt x="196" y="363"/>
                  </a:cubicBezTo>
                  <a:cubicBezTo>
                    <a:pt x="336" y="363"/>
                    <a:pt x="642" y="0"/>
                    <a:pt x="419"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flipH="1">
              <a:off x="2503160" y="2162750"/>
              <a:ext cx="18150" cy="36229"/>
            </a:xfrm>
            <a:custGeom>
              <a:avLst/>
              <a:gdLst/>
              <a:ahLst/>
              <a:cxnLst/>
              <a:rect l="l" t="t" r="r" b="b"/>
              <a:pathLst>
                <a:path w="252" h="503" extrusionOk="0">
                  <a:moveTo>
                    <a:pt x="57" y="1"/>
                  </a:moveTo>
                  <a:cubicBezTo>
                    <a:pt x="1" y="112"/>
                    <a:pt x="112" y="503"/>
                    <a:pt x="168" y="447"/>
                  </a:cubicBezTo>
                  <a:cubicBezTo>
                    <a:pt x="252" y="419"/>
                    <a:pt x="168" y="140"/>
                    <a:pt x="140" y="84"/>
                  </a:cubicBezTo>
                  <a:cubicBezTo>
                    <a:pt x="140" y="29"/>
                    <a:pt x="140" y="29"/>
                    <a:pt x="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flipH="1">
              <a:off x="1898284" y="2411960"/>
              <a:ext cx="32195" cy="20167"/>
            </a:xfrm>
            <a:custGeom>
              <a:avLst/>
              <a:gdLst/>
              <a:ahLst/>
              <a:cxnLst/>
              <a:rect l="l" t="t" r="r" b="b"/>
              <a:pathLst>
                <a:path w="447" h="280" extrusionOk="0">
                  <a:moveTo>
                    <a:pt x="447" y="251"/>
                  </a:moveTo>
                  <a:cubicBezTo>
                    <a:pt x="419" y="112"/>
                    <a:pt x="168" y="0"/>
                    <a:pt x="0" y="28"/>
                  </a:cubicBezTo>
                  <a:cubicBezTo>
                    <a:pt x="0" y="140"/>
                    <a:pt x="56" y="140"/>
                    <a:pt x="168" y="168"/>
                  </a:cubicBezTo>
                  <a:cubicBezTo>
                    <a:pt x="279" y="196"/>
                    <a:pt x="335" y="279"/>
                    <a:pt x="447"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flipH="1">
              <a:off x="1588859" y="1981892"/>
              <a:ext cx="36229" cy="18150"/>
            </a:xfrm>
            <a:custGeom>
              <a:avLst/>
              <a:gdLst/>
              <a:ahLst/>
              <a:cxnLst/>
              <a:rect l="l" t="t" r="r" b="b"/>
              <a:pathLst>
                <a:path w="503" h="252" extrusionOk="0">
                  <a:moveTo>
                    <a:pt x="503" y="85"/>
                  </a:moveTo>
                  <a:cubicBezTo>
                    <a:pt x="391" y="1"/>
                    <a:pt x="1" y="112"/>
                    <a:pt x="29" y="224"/>
                  </a:cubicBezTo>
                  <a:cubicBezTo>
                    <a:pt x="84" y="252"/>
                    <a:pt x="112" y="252"/>
                    <a:pt x="168" y="252"/>
                  </a:cubicBezTo>
                  <a:cubicBezTo>
                    <a:pt x="224" y="252"/>
                    <a:pt x="280" y="224"/>
                    <a:pt x="308" y="224"/>
                  </a:cubicBezTo>
                  <a:cubicBezTo>
                    <a:pt x="391" y="140"/>
                    <a:pt x="503" y="140"/>
                    <a:pt x="503"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flipH="1">
              <a:off x="1717426" y="2415994"/>
              <a:ext cx="30251" cy="20167"/>
            </a:xfrm>
            <a:custGeom>
              <a:avLst/>
              <a:gdLst/>
              <a:ahLst/>
              <a:cxnLst/>
              <a:rect l="l" t="t" r="r" b="b"/>
              <a:pathLst>
                <a:path w="420" h="280" extrusionOk="0">
                  <a:moveTo>
                    <a:pt x="1" y="251"/>
                  </a:moveTo>
                  <a:cubicBezTo>
                    <a:pt x="57" y="279"/>
                    <a:pt x="168" y="223"/>
                    <a:pt x="308" y="195"/>
                  </a:cubicBezTo>
                  <a:cubicBezTo>
                    <a:pt x="336" y="195"/>
                    <a:pt x="392" y="140"/>
                    <a:pt x="419" y="112"/>
                  </a:cubicBezTo>
                  <a:cubicBezTo>
                    <a:pt x="392" y="56"/>
                    <a:pt x="392" y="0"/>
                    <a:pt x="168" y="84"/>
                  </a:cubicBezTo>
                  <a:cubicBezTo>
                    <a:pt x="57" y="140"/>
                    <a:pt x="1" y="140"/>
                    <a:pt x="1"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flipH="1">
              <a:off x="2087137" y="2725418"/>
              <a:ext cx="32267" cy="22184"/>
            </a:xfrm>
            <a:custGeom>
              <a:avLst/>
              <a:gdLst/>
              <a:ahLst/>
              <a:cxnLst/>
              <a:rect l="l" t="t" r="r" b="b"/>
              <a:pathLst>
                <a:path w="448" h="308" extrusionOk="0">
                  <a:moveTo>
                    <a:pt x="1" y="28"/>
                  </a:moveTo>
                  <a:cubicBezTo>
                    <a:pt x="29" y="168"/>
                    <a:pt x="252" y="307"/>
                    <a:pt x="391" y="252"/>
                  </a:cubicBezTo>
                  <a:cubicBezTo>
                    <a:pt x="447" y="224"/>
                    <a:pt x="419" y="252"/>
                    <a:pt x="419" y="168"/>
                  </a:cubicBezTo>
                  <a:cubicBezTo>
                    <a:pt x="335" y="112"/>
                    <a:pt x="308" y="140"/>
                    <a:pt x="196" y="84"/>
                  </a:cubicBezTo>
                  <a:cubicBezTo>
                    <a:pt x="140" y="84"/>
                    <a:pt x="56" y="1"/>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flipH="1">
              <a:off x="1182920" y="3959225"/>
              <a:ext cx="30178" cy="28234"/>
            </a:xfrm>
            <a:custGeom>
              <a:avLst/>
              <a:gdLst/>
              <a:ahLst/>
              <a:cxnLst/>
              <a:rect l="l" t="t" r="r" b="b"/>
              <a:pathLst>
                <a:path w="419" h="392" extrusionOk="0">
                  <a:moveTo>
                    <a:pt x="0" y="335"/>
                  </a:moveTo>
                  <a:cubicBezTo>
                    <a:pt x="140" y="391"/>
                    <a:pt x="419" y="140"/>
                    <a:pt x="363" y="56"/>
                  </a:cubicBezTo>
                  <a:cubicBezTo>
                    <a:pt x="279" y="1"/>
                    <a:pt x="223" y="140"/>
                    <a:pt x="167" y="168"/>
                  </a:cubicBezTo>
                  <a:cubicBezTo>
                    <a:pt x="28" y="280"/>
                    <a:pt x="0" y="252"/>
                    <a:pt x="0"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flipH="1">
              <a:off x="2694029" y="1742766"/>
              <a:ext cx="34212" cy="14189"/>
            </a:xfrm>
            <a:custGeom>
              <a:avLst/>
              <a:gdLst/>
              <a:ahLst/>
              <a:cxnLst/>
              <a:rect l="l" t="t" r="r" b="b"/>
              <a:pathLst>
                <a:path w="475" h="197" extrusionOk="0">
                  <a:moveTo>
                    <a:pt x="0" y="112"/>
                  </a:moveTo>
                  <a:cubicBezTo>
                    <a:pt x="84" y="140"/>
                    <a:pt x="363" y="196"/>
                    <a:pt x="419" y="112"/>
                  </a:cubicBezTo>
                  <a:cubicBezTo>
                    <a:pt x="474" y="1"/>
                    <a:pt x="196" y="1"/>
                    <a:pt x="84" y="1"/>
                  </a:cubicBezTo>
                  <a:cubicBezTo>
                    <a:pt x="56" y="57"/>
                    <a:pt x="0" y="57"/>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flipH="1">
              <a:off x="1291391" y="3350388"/>
              <a:ext cx="32267" cy="24128"/>
            </a:xfrm>
            <a:custGeom>
              <a:avLst/>
              <a:gdLst/>
              <a:ahLst/>
              <a:cxnLst/>
              <a:rect l="l" t="t" r="r" b="b"/>
              <a:pathLst>
                <a:path w="448" h="335" extrusionOk="0">
                  <a:moveTo>
                    <a:pt x="447" y="0"/>
                  </a:moveTo>
                  <a:cubicBezTo>
                    <a:pt x="308" y="0"/>
                    <a:pt x="1" y="195"/>
                    <a:pt x="112" y="279"/>
                  </a:cubicBezTo>
                  <a:cubicBezTo>
                    <a:pt x="140" y="335"/>
                    <a:pt x="363" y="195"/>
                    <a:pt x="419" y="140"/>
                  </a:cubicBezTo>
                  <a:cubicBezTo>
                    <a:pt x="447" y="112"/>
                    <a:pt x="447" y="112"/>
                    <a:pt x="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flipH="1">
              <a:off x="1572725" y="1164036"/>
              <a:ext cx="34284" cy="16206"/>
            </a:xfrm>
            <a:custGeom>
              <a:avLst/>
              <a:gdLst/>
              <a:ahLst/>
              <a:cxnLst/>
              <a:rect l="l" t="t" r="r" b="b"/>
              <a:pathLst>
                <a:path w="476" h="225" extrusionOk="0">
                  <a:moveTo>
                    <a:pt x="447" y="196"/>
                  </a:moveTo>
                  <a:cubicBezTo>
                    <a:pt x="447" y="140"/>
                    <a:pt x="475" y="140"/>
                    <a:pt x="308" y="57"/>
                  </a:cubicBezTo>
                  <a:cubicBezTo>
                    <a:pt x="252" y="57"/>
                    <a:pt x="112" y="1"/>
                    <a:pt x="57" y="57"/>
                  </a:cubicBezTo>
                  <a:cubicBezTo>
                    <a:pt x="1" y="113"/>
                    <a:pt x="168" y="168"/>
                    <a:pt x="196" y="168"/>
                  </a:cubicBezTo>
                  <a:cubicBezTo>
                    <a:pt x="308" y="196"/>
                    <a:pt x="391" y="224"/>
                    <a:pt x="447"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flipH="1">
              <a:off x="1432058" y="3056954"/>
              <a:ext cx="26217" cy="28234"/>
            </a:xfrm>
            <a:custGeom>
              <a:avLst/>
              <a:gdLst/>
              <a:ahLst/>
              <a:cxnLst/>
              <a:rect l="l" t="t" r="r" b="b"/>
              <a:pathLst>
                <a:path w="364" h="392" extrusionOk="0">
                  <a:moveTo>
                    <a:pt x="56" y="391"/>
                  </a:moveTo>
                  <a:cubicBezTo>
                    <a:pt x="168" y="391"/>
                    <a:pt x="196" y="252"/>
                    <a:pt x="307" y="140"/>
                  </a:cubicBezTo>
                  <a:cubicBezTo>
                    <a:pt x="363" y="112"/>
                    <a:pt x="363" y="112"/>
                    <a:pt x="363" y="29"/>
                  </a:cubicBezTo>
                  <a:cubicBezTo>
                    <a:pt x="196" y="1"/>
                    <a:pt x="0" y="224"/>
                    <a:pt x="56"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flipH="1">
              <a:off x="1080426" y="4274699"/>
              <a:ext cx="24200" cy="26217"/>
            </a:xfrm>
            <a:custGeom>
              <a:avLst/>
              <a:gdLst/>
              <a:ahLst/>
              <a:cxnLst/>
              <a:rect l="l" t="t" r="r" b="b"/>
              <a:pathLst>
                <a:path w="336" h="364" extrusionOk="0">
                  <a:moveTo>
                    <a:pt x="29" y="363"/>
                  </a:moveTo>
                  <a:cubicBezTo>
                    <a:pt x="112" y="363"/>
                    <a:pt x="168" y="308"/>
                    <a:pt x="252" y="252"/>
                  </a:cubicBezTo>
                  <a:cubicBezTo>
                    <a:pt x="280" y="224"/>
                    <a:pt x="335" y="140"/>
                    <a:pt x="335" y="29"/>
                  </a:cubicBezTo>
                  <a:cubicBezTo>
                    <a:pt x="252" y="1"/>
                    <a:pt x="196" y="112"/>
                    <a:pt x="140" y="140"/>
                  </a:cubicBezTo>
                  <a:cubicBezTo>
                    <a:pt x="112" y="168"/>
                    <a:pt x="1" y="252"/>
                    <a:pt x="29"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flipH="1">
              <a:off x="1518490" y="856629"/>
              <a:ext cx="24200" cy="38245"/>
            </a:xfrm>
            <a:custGeom>
              <a:avLst/>
              <a:gdLst/>
              <a:ahLst/>
              <a:cxnLst/>
              <a:rect l="l" t="t" r="r" b="b"/>
              <a:pathLst>
                <a:path w="336" h="531" extrusionOk="0">
                  <a:moveTo>
                    <a:pt x="280" y="530"/>
                  </a:moveTo>
                  <a:cubicBezTo>
                    <a:pt x="335" y="503"/>
                    <a:pt x="335" y="447"/>
                    <a:pt x="280" y="391"/>
                  </a:cubicBezTo>
                  <a:cubicBezTo>
                    <a:pt x="196" y="0"/>
                    <a:pt x="1" y="28"/>
                    <a:pt x="140" y="391"/>
                  </a:cubicBezTo>
                  <a:cubicBezTo>
                    <a:pt x="196" y="447"/>
                    <a:pt x="224" y="530"/>
                    <a:pt x="280" y="5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flipH="1">
              <a:off x="1546652" y="2781670"/>
              <a:ext cx="28162" cy="26217"/>
            </a:xfrm>
            <a:custGeom>
              <a:avLst/>
              <a:gdLst/>
              <a:ahLst/>
              <a:cxnLst/>
              <a:rect l="l" t="t" r="r" b="b"/>
              <a:pathLst>
                <a:path w="391" h="364" extrusionOk="0">
                  <a:moveTo>
                    <a:pt x="84" y="335"/>
                  </a:moveTo>
                  <a:cubicBezTo>
                    <a:pt x="140" y="363"/>
                    <a:pt x="391" y="168"/>
                    <a:pt x="391" y="1"/>
                  </a:cubicBezTo>
                  <a:cubicBezTo>
                    <a:pt x="251" y="29"/>
                    <a:pt x="0" y="280"/>
                    <a:pt x="84"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flipH="1">
              <a:off x="2497110" y="2470229"/>
              <a:ext cx="30178" cy="16134"/>
            </a:xfrm>
            <a:custGeom>
              <a:avLst/>
              <a:gdLst/>
              <a:ahLst/>
              <a:cxnLst/>
              <a:rect l="l" t="t" r="r" b="b"/>
              <a:pathLst>
                <a:path w="419" h="224" extrusionOk="0">
                  <a:moveTo>
                    <a:pt x="0" y="56"/>
                  </a:moveTo>
                  <a:cubicBezTo>
                    <a:pt x="28" y="84"/>
                    <a:pt x="335" y="224"/>
                    <a:pt x="419" y="168"/>
                  </a:cubicBezTo>
                  <a:cubicBezTo>
                    <a:pt x="419" y="56"/>
                    <a:pt x="223" y="0"/>
                    <a:pt x="112" y="0"/>
                  </a:cubicBezTo>
                  <a:cubicBezTo>
                    <a:pt x="28"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flipH="1">
              <a:off x="2316252" y="3969308"/>
              <a:ext cx="26217" cy="24128"/>
            </a:xfrm>
            <a:custGeom>
              <a:avLst/>
              <a:gdLst/>
              <a:ahLst/>
              <a:cxnLst/>
              <a:rect l="l" t="t" r="r" b="b"/>
              <a:pathLst>
                <a:path w="364" h="335" extrusionOk="0">
                  <a:moveTo>
                    <a:pt x="29" y="307"/>
                  </a:moveTo>
                  <a:cubicBezTo>
                    <a:pt x="168" y="307"/>
                    <a:pt x="364" y="140"/>
                    <a:pt x="280" y="0"/>
                  </a:cubicBezTo>
                  <a:cubicBezTo>
                    <a:pt x="140" y="0"/>
                    <a:pt x="280" y="28"/>
                    <a:pt x="29" y="195"/>
                  </a:cubicBezTo>
                  <a:cubicBezTo>
                    <a:pt x="1" y="251"/>
                    <a:pt x="1" y="195"/>
                    <a:pt x="1" y="251"/>
                  </a:cubicBezTo>
                  <a:cubicBezTo>
                    <a:pt x="1" y="335"/>
                    <a:pt x="29" y="279"/>
                    <a:pt x="29"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flipH="1">
              <a:off x="1411963" y="3155413"/>
              <a:ext cx="22184" cy="24200"/>
            </a:xfrm>
            <a:custGeom>
              <a:avLst/>
              <a:gdLst/>
              <a:ahLst/>
              <a:cxnLst/>
              <a:rect l="l" t="t" r="r" b="b"/>
              <a:pathLst>
                <a:path w="308" h="336" extrusionOk="0">
                  <a:moveTo>
                    <a:pt x="0" y="336"/>
                  </a:moveTo>
                  <a:cubicBezTo>
                    <a:pt x="112" y="336"/>
                    <a:pt x="140" y="280"/>
                    <a:pt x="168" y="196"/>
                  </a:cubicBezTo>
                  <a:cubicBezTo>
                    <a:pt x="223" y="168"/>
                    <a:pt x="307" y="1"/>
                    <a:pt x="223" y="1"/>
                  </a:cubicBezTo>
                  <a:cubicBezTo>
                    <a:pt x="140" y="1"/>
                    <a:pt x="0" y="252"/>
                    <a:pt x="0"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flipH="1">
              <a:off x="1854060" y="2622925"/>
              <a:ext cx="32267" cy="12172"/>
            </a:xfrm>
            <a:custGeom>
              <a:avLst/>
              <a:gdLst/>
              <a:ahLst/>
              <a:cxnLst/>
              <a:rect l="l" t="t" r="r" b="b"/>
              <a:pathLst>
                <a:path w="448" h="169" extrusionOk="0">
                  <a:moveTo>
                    <a:pt x="1" y="112"/>
                  </a:moveTo>
                  <a:cubicBezTo>
                    <a:pt x="113" y="168"/>
                    <a:pt x="391" y="140"/>
                    <a:pt x="447" y="29"/>
                  </a:cubicBezTo>
                  <a:cubicBezTo>
                    <a:pt x="419" y="1"/>
                    <a:pt x="447" y="1"/>
                    <a:pt x="391" y="1"/>
                  </a:cubicBezTo>
                  <a:lnTo>
                    <a:pt x="113" y="29"/>
                  </a:lnTo>
                  <a:cubicBezTo>
                    <a:pt x="1" y="29"/>
                    <a:pt x="29"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flipH="1">
              <a:off x="2406644" y="1127879"/>
              <a:ext cx="12172" cy="32267"/>
            </a:xfrm>
            <a:custGeom>
              <a:avLst/>
              <a:gdLst/>
              <a:ahLst/>
              <a:cxnLst/>
              <a:rect l="l" t="t" r="r" b="b"/>
              <a:pathLst>
                <a:path w="169" h="448" extrusionOk="0">
                  <a:moveTo>
                    <a:pt x="84" y="447"/>
                  </a:moveTo>
                  <a:cubicBezTo>
                    <a:pt x="168" y="419"/>
                    <a:pt x="168" y="140"/>
                    <a:pt x="168" y="29"/>
                  </a:cubicBezTo>
                  <a:cubicBezTo>
                    <a:pt x="112" y="29"/>
                    <a:pt x="84" y="1"/>
                    <a:pt x="29" y="224"/>
                  </a:cubicBezTo>
                  <a:cubicBezTo>
                    <a:pt x="1" y="308"/>
                    <a:pt x="1" y="391"/>
                    <a:pt x="84"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flipH="1">
              <a:off x="2483064" y="3487022"/>
              <a:ext cx="30178" cy="20167"/>
            </a:xfrm>
            <a:custGeom>
              <a:avLst/>
              <a:gdLst/>
              <a:ahLst/>
              <a:cxnLst/>
              <a:rect l="l" t="t" r="r" b="b"/>
              <a:pathLst>
                <a:path w="419" h="280" extrusionOk="0">
                  <a:moveTo>
                    <a:pt x="0" y="251"/>
                  </a:moveTo>
                  <a:cubicBezTo>
                    <a:pt x="84" y="279"/>
                    <a:pt x="419" y="168"/>
                    <a:pt x="335" y="0"/>
                  </a:cubicBezTo>
                  <a:cubicBezTo>
                    <a:pt x="279" y="0"/>
                    <a:pt x="196" y="56"/>
                    <a:pt x="140" y="112"/>
                  </a:cubicBezTo>
                  <a:cubicBezTo>
                    <a:pt x="56" y="140"/>
                    <a:pt x="0" y="140"/>
                    <a:pt x="0"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flipH="1">
              <a:off x="1397918" y="1296708"/>
              <a:ext cx="14117" cy="30178"/>
            </a:xfrm>
            <a:custGeom>
              <a:avLst/>
              <a:gdLst/>
              <a:ahLst/>
              <a:cxnLst/>
              <a:rect l="l" t="t" r="r" b="b"/>
              <a:pathLst>
                <a:path w="196" h="419" extrusionOk="0">
                  <a:moveTo>
                    <a:pt x="56" y="168"/>
                  </a:moveTo>
                  <a:cubicBezTo>
                    <a:pt x="56" y="279"/>
                    <a:pt x="0" y="391"/>
                    <a:pt x="112" y="419"/>
                  </a:cubicBezTo>
                  <a:cubicBezTo>
                    <a:pt x="140" y="391"/>
                    <a:pt x="195" y="391"/>
                    <a:pt x="195" y="196"/>
                  </a:cubicBezTo>
                  <a:cubicBezTo>
                    <a:pt x="195" y="112"/>
                    <a:pt x="195" y="28"/>
                    <a:pt x="140" y="0"/>
                  </a:cubicBezTo>
                  <a:cubicBezTo>
                    <a:pt x="56" y="28"/>
                    <a:pt x="56" y="56"/>
                    <a:pt x="56"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flipH="1">
              <a:off x="1799824" y="3579431"/>
              <a:ext cx="26217" cy="28234"/>
            </a:xfrm>
            <a:custGeom>
              <a:avLst/>
              <a:gdLst/>
              <a:ahLst/>
              <a:cxnLst/>
              <a:rect l="l" t="t" r="r" b="b"/>
              <a:pathLst>
                <a:path w="364" h="392" extrusionOk="0">
                  <a:moveTo>
                    <a:pt x="29" y="363"/>
                  </a:moveTo>
                  <a:cubicBezTo>
                    <a:pt x="140" y="391"/>
                    <a:pt x="168" y="280"/>
                    <a:pt x="224" y="252"/>
                  </a:cubicBezTo>
                  <a:cubicBezTo>
                    <a:pt x="252" y="168"/>
                    <a:pt x="308" y="112"/>
                    <a:pt x="364" y="56"/>
                  </a:cubicBezTo>
                  <a:cubicBezTo>
                    <a:pt x="224" y="1"/>
                    <a:pt x="1" y="252"/>
                    <a:pt x="29"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flipH="1">
              <a:off x="1287430" y="3330293"/>
              <a:ext cx="34212" cy="26145"/>
            </a:xfrm>
            <a:custGeom>
              <a:avLst/>
              <a:gdLst/>
              <a:ahLst/>
              <a:cxnLst/>
              <a:rect l="l" t="t" r="r" b="b"/>
              <a:pathLst>
                <a:path w="475" h="363" extrusionOk="0">
                  <a:moveTo>
                    <a:pt x="475" y="56"/>
                  </a:moveTo>
                  <a:cubicBezTo>
                    <a:pt x="363" y="0"/>
                    <a:pt x="335" y="84"/>
                    <a:pt x="224" y="112"/>
                  </a:cubicBezTo>
                  <a:cubicBezTo>
                    <a:pt x="196" y="140"/>
                    <a:pt x="1" y="223"/>
                    <a:pt x="84" y="279"/>
                  </a:cubicBezTo>
                  <a:cubicBezTo>
                    <a:pt x="140" y="363"/>
                    <a:pt x="475" y="195"/>
                    <a:pt x="475"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flipH="1">
              <a:off x="1422046" y="3089149"/>
              <a:ext cx="20167" cy="26145"/>
            </a:xfrm>
            <a:custGeom>
              <a:avLst/>
              <a:gdLst/>
              <a:ahLst/>
              <a:cxnLst/>
              <a:rect l="l" t="t" r="r" b="b"/>
              <a:pathLst>
                <a:path w="280" h="363" extrusionOk="0">
                  <a:moveTo>
                    <a:pt x="1" y="363"/>
                  </a:moveTo>
                  <a:cubicBezTo>
                    <a:pt x="112" y="363"/>
                    <a:pt x="140" y="279"/>
                    <a:pt x="196" y="251"/>
                  </a:cubicBezTo>
                  <a:cubicBezTo>
                    <a:pt x="224" y="223"/>
                    <a:pt x="280" y="112"/>
                    <a:pt x="280" y="56"/>
                  </a:cubicBezTo>
                  <a:cubicBezTo>
                    <a:pt x="196" y="0"/>
                    <a:pt x="196" y="84"/>
                    <a:pt x="112" y="140"/>
                  </a:cubicBezTo>
                  <a:cubicBezTo>
                    <a:pt x="84" y="196"/>
                    <a:pt x="1" y="251"/>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flipH="1">
              <a:off x="1448192" y="2747530"/>
              <a:ext cx="28162" cy="24200"/>
            </a:xfrm>
            <a:custGeom>
              <a:avLst/>
              <a:gdLst/>
              <a:ahLst/>
              <a:cxnLst/>
              <a:rect l="l" t="t" r="r" b="b"/>
              <a:pathLst>
                <a:path w="391" h="336" extrusionOk="0">
                  <a:moveTo>
                    <a:pt x="0" y="84"/>
                  </a:moveTo>
                  <a:cubicBezTo>
                    <a:pt x="0" y="196"/>
                    <a:pt x="279" y="335"/>
                    <a:pt x="335" y="279"/>
                  </a:cubicBezTo>
                  <a:cubicBezTo>
                    <a:pt x="391" y="224"/>
                    <a:pt x="335" y="224"/>
                    <a:pt x="251" y="112"/>
                  </a:cubicBezTo>
                  <a:cubicBezTo>
                    <a:pt x="168" y="84"/>
                    <a:pt x="56" y="0"/>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flipH="1">
              <a:off x="2424795" y="1141996"/>
              <a:ext cx="8067" cy="28162"/>
            </a:xfrm>
            <a:custGeom>
              <a:avLst/>
              <a:gdLst/>
              <a:ahLst/>
              <a:cxnLst/>
              <a:rect l="l" t="t" r="r" b="b"/>
              <a:pathLst>
                <a:path w="112" h="391" extrusionOk="0">
                  <a:moveTo>
                    <a:pt x="0" y="195"/>
                  </a:moveTo>
                  <a:cubicBezTo>
                    <a:pt x="0" y="335"/>
                    <a:pt x="0" y="363"/>
                    <a:pt x="28" y="391"/>
                  </a:cubicBezTo>
                  <a:cubicBezTo>
                    <a:pt x="84" y="391"/>
                    <a:pt x="112" y="363"/>
                    <a:pt x="112" y="167"/>
                  </a:cubicBezTo>
                  <a:cubicBezTo>
                    <a:pt x="112" y="56"/>
                    <a:pt x="112" y="56"/>
                    <a:pt x="84" y="0"/>
                  </a:cubicBezTo>
                  <a:cubicBezTo>
                    <a:pt x="28" y="0"/>
                    <a:pt x="0" y="56"/>
                    <a:pt x="0"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flipH="1">
              <a:off x="1452154" y="2120543"/>
              <a:ext cx="36301" cy="20167"/>
            </a:xfrm>
            <a:custGeom>
              <a:avLst/>
              <a:gdLst/>
              <a:ahLst/>
              <a:cxnLst/>
              <a:rect l="l" t="t" r="r" b="b"/>
              <a:pathLst>
                <a:path w="504" h="280" extrusionOk="0">
                  <a:moveTo>
                    <a:pt x="1" y="196"/>
                  </a:moveTo>
                  <a:cubicBezTo>
                    <a:pt x="85" y="280"/>
                    <a:pt x="503" y="29"/>
                    <a:pt x="308" y="1"/>
                  </a:cubicBezTo>
                  <a:cubicBezTo>
                    <a:pt x="280" y="1"/>
                    <a:pt x="1" y="113"/>
                    <a:pt x="1"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flipH="1">
              <a:off x="1438108" y="2600813"/>
              <a:ext cx="28234" cy="20167"/>
            </a:xfrm>
            <a:custGeom>
              <a:avLst/>
              <a:gdLst/>
              <a:ahLst/>
              <a:cxnLst/>
              <a:rect l="l" t="t" r="r" b="b"/>
              <a:pathLst>
                <a:path w="392" h="280" extrusionOk="0">
                  <a:moveTo>
                    <a:pt x="1" y="224"/>
                  </a:moveTo>
                  <a:cubicBezTo>
                    <a:pt x="112" y="280"/>
                    <a:pt x="391" y="140"/>
                    <a:pt x="391" y="29"/>
                  </a:cubicBezTo>
                  <a:cubicBezTo>
                    <a:pt x="308" y="1"/>
                    <a:pt x="196" y="29"/>
                    <a:pt x="140" y="57"/>
                  </a:cubicBezTo>
                  <a:cubicBezTo>
                    <a:pt x="112" y="140"/>
                    <a:pt x="1" y="168"/>
                    <a:pt x="1"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flipH="1">
              <a:off x="1749550" y="2263226"/>
              <a:ext cx="30251" cy="10156"/>
            </a:xfrm>
            <a:custGeom>
              <a:avLst/>
              <a:gdLst/>
              <a:ahLst/>
              <a:cxnLst/>
              <a:rect l="l" t="t" r="r" b="b"/>
              <a:pathLst>
                <a:path w="420" h="141" extrusionOk="0">
                  <a:moveTo>
                    <a:pt x="1" y="112"/>
                  </a:moveTo>
                  <a:cubicBezTo>
                    <a:pt x="56" y="140"/>
                    <a:pt x="56" y="140"/>
                    <a:pt x="196" y="140"/>
                  </a:cubicBezTo>
                  <a:cubicBezTo>
                    <a:pt x="280" y="140"/>
                    <a:pt x="363" y="140"/>
                    <a:pt x="419" y="112"/>
                  </a:cubicBezTo>
                  <a:cubicBezTo>
                    <a:pt x="363" y="1"/>
                    <a:pt x="168" y="29"/>
                    <a:pt x="84" y="29"/>
                  </a:cubicBezTo>
                  <a:cubicBezTo>
                    <a:pt x="1" y="84"/>
                    <a:pt x="28" y="29"/>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flipH="1">
              <a:off x="1572725" y="1580059"/>
              <a:ext cx="20167" cy="32195"/>
            </a:xfrm>
            <a:custGeom>
              <a:avLst/>
              <a:gdLst/>
              <a:ahLst/>
              <a:cxnLst/>
              <a:rect l="l" t="t" r="r" b="b"/>
              <a:pathLst>
                <a:path w="280" h="447" extrusionOk="0">
                  <a:moveTo>
                    <a:pt x="0" y="391"/>
                  </a:moveTo>
                  <a:cubicBezTo>
                    <a:pt x="0" y="446"/>
                    <a:pt x="0" y="419"/>
                    <a:pt x="56" y="446"/>
                  </a:cubicBezTo>
                  <a:cubicBezTo>
                    <a:pt x="112" y="446"/>
                    <a:pt x="112" y="446"/>
                    <a:pt x="140" y="335"/>
                  </a:cubicBezTo>
                  <a:cubicBezTo>
                    <a:pt x="279" y="28"/>
                    <a:pt x="140" y="0"/>
                    <a:pt x="84" y="140"/>
                  </a:cubicBezTo>
                  <a:cubicBezTo>
                    <a:pt x="84" y="167"/>
                    <a:pt x="0" y="307"/>
                    <a:pt x="0"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flipH="1">
              <a:off x="1584826" y="1190182"/>
              <a:ext cx="32195" cy="14117"/>
            </a:xfrm>
            <a:custGeom>
              <a:avLst/>
              <a:gdLst/>
              <a:ahLst/>
              <a:cxnLst/>
              <a:rect l="l" t="t" r="r" b="b"/>
              <a:pathLst>
                <a:path w="447" h="196" extrusionOk="0">
                  <a:moveTo>
                    <a:pt x="28" y="29"/>
                  </a:moveTo>
                  <a:cubicBezTo>
                    <a:pt x="0" y="112"/>
                    <a:pt x="0" y="140"/>
                    <a:pt x="168" y="140"/>
                  </a:cubicBezTo>
                  <a:cubicBezTo>
                    <a:pt x="251" y="140"/>
                    <a:pt x="335" y="196"/>
                    <a:pt x="419" y="140"/>
                  </a:cubicBezTo>
                  <a:cubicBezTo>
                    <a:pt x="419" y="84"/>
                    <a:pt x="447" y="112"/>
                    <a:pt x="391" y="84"/>
                  </a:cubicBezTo>
                  <a:cubicBezTo>
                    <a:pt x="279" y="29"/>
                    <a:pt x="112" y="1"/>
                    <a:pt x="28"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flipH="1">
              <a:off x="1200998" y="1379106"/>
              <a:ext cx="12100" cy="30178"/>
            </a:xfrm>
            <a:custGeom>
              <a:avLst/>
              <a:gdLst/>
              <a:ahLst/>
              <a:cxnLst/>
              <a:rect l="l" t="t" r="r" b="b"/>
              <a:pathLst>
                <a:path w="168" h="419" extrusionOk="0">
                  <a:moveTo>
                    <a:pt x="28" y="391"/>
                  </a:moveTo>
                  <a:cubicBezTo>
                    <a:pt x="140" y="419"/>
                    <a:pt x="167" y="251"/>
                    <a:pt x="167" y="112"/>
                  </a:cubicBezTo>
                  <a:cubicBezTo>
                    <a:pt x="167" y="28"/>
                    <a:pt x="167" y="28"/>
                    <a:pt x="140" y="0"/>
                  </a:cubicBezTo>
                  <a:cubicBezTo>
                    <a:pt x="28" y="84"/>
                    <a:pt x="0" y="279"/>
                    <a:pt x="28"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flipH="1">
              <a:off x="2278078" y="2444084"/>
              <a:ext cx="28162" cy="12172"/>
            </a:xfrm>
            <a:custGeom>
              <a:avLst/>
              <a:gdLst/>
              <a:ahLst/>
              <a:cxnLst/>
              <a:rect l="l" t="t" r="r" b="b"/>
              <a:pathLst>
                <a:path w="391" h="169" extrusionOk="0">
                  <a:moveTo>
                    <a:pt x="56" y="140"/>
                  </a:moveTo>
                  <a:cubicBezTo>
                    <a:pt x="112" y="168"/>
                    <a:pt x="140" y="168"/>
                    <a:pt x="251" y="140"/>
                  </a:cubicBezTo>
                  <a:cubicBezTo>
                    <a:pt x="363" y="112"/>
                    <a:pt x="391" y="112"/>
                    <a:pt x="391" y="1"/>
                  </a:cubicBezTo>
                  <a:cubicBezTo>
                    <a:pt x="335" y="1"/>
                    <a:pt x="140" y="29"/>
                    <a:pt x="84" y="84"/>
                  </a:cubicBezTo>
                  <a:cubicBezTo>
                    <a:pt x="0" y="84"/>
                    <a:pt x="56" y="29"/>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flipH="1">
              <a:off x="1381856" y="3480971"/>
              <a:ext cx="20167" cy="24200"/>
            </a:xfrm>
            <a:custGeom>
              <a:avLst/>
              <a:gdLst/>
              <a:ahLst/>
              <a:cxnLst/>
              <a:rect l="l" t="t" r="r" b="b"/>
              <a:pathLst>
                <a:path w="280" h="336" extrusionOk="0">
                  <a:moveTo>
                    <a:pt x="1" y="335"/>
                  </a:moveTo>
                  <a:cubicBezTo>
                    <a:pt x="196" y="335"/>
                    <a:pt x="280" y="196"/>
                    <a:pt x="280" y="1"/>
                  </a:cubicBezTo>
                  <a:cubicBezTo>
                    <a:pt x="196" y="1"/>
                    <a:pt x="196" y="84"/>
                    <a:pt x="112" y="140"/>
                  </a:cubicBezTo>
                  <a:cubicBezTo>
                    <a:pt x="84" y="224"/>
                    <a:pt x="1" y="224"/>
                    <a:pt x="1"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flipH="1">
              <a:off x="2059046" y="2442067"/>
              <a:ext cx="30178" cy="10156"/>
            </a:xfrm>
            <a:custGeom>
              <a:avLst/>
              <a:gdLst/>
              <a:ahLst/>
              <a:cxnLst/>
              <a:rect l="l" t="t" r="r" b="b"/>
              <a:pathLst>
                <a:path w="419" h="141" extrusionOk="0">
                  <a:moveTo>
                    <a:pt x="0" y="57"/>
                  </a:moveTo>
                  <a:cubicBezTo>
                    <a:pt x="0" y="140"/>
                    <a:pt x="56" y="140"/>
                    <a:pt x="168" y="140"/>
                  </a:cubicBezTo>
                  <a:cubicBezTo>
                    <a:pt x="279" y="140"/>
                    <a:pt x="335" y="140"/>
                    <a:pt x="419" y="57"/>
                  </a:cubicBezTo>
                  <a:cubicBezTo>
                    <a:pt x="391" y="1"/>
                    <a:pt x="335" y="1"/>
                    <a:pt x="251" y="1"/>
                  </a:cubicBezTo>
                  <a:cubicBezTo>
                    <a:pt x="140" y="1"/>
                    <a:pt x="28" y="1"/>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flipH="1">
              <a:off x="1574742" y="977200"/>
              <a:ext cx="18150" cy="30178"/>
            </a:xfrm>
            <a:custGeom>
              <a:avLst/>
              <a:gdLst/>
              <a:ahLst/>
              <a:cxnLst/>
              <a:rect l="l" t="t" r="r" b="b"/>
              <a:pathLst>
                <a:path w="252" h="419" extrusionOk="0">
                  <a:moveTo>
                    <a:pt x="84" y="0"/>
                  </a:moveTo>
                  <a:cubicBezTo>
                    <a:pt x="0" y="112"/>
                    <a:pt x="84" y="419"/>
                    <a:pt x="195" y="391"/>
                  </a:cubicBezTo>
                  <a:cubicBezTo>
                    <a:pt x="251" y="363"/>
                    <a:pt x="195" y="251"/>
                    <a:pt x="195" y="168"/>
                  </a:cubicBezTo>
                  <a:cubicBezTo>
                    <a:pt x="195" y="84"/>
                    <a:pt x="223" y="0"/>
                    <a:pt x="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flipH="1">
              <a:off x="1516473" y="1983909"/>
              <a:ext cx="22184" cy="26217"/>
            </a:xfrm>
            <a:custGeom>
              <a:avLst/>
              <a:gdLst/>
              <a:ahLst/>
              <a:cxnLst/>
              <a:rect l="l" t="t" r="r" b="b"/>
              <a:pathLst>
                <a:path w="308" h="364" extrusionOk="0">
                  <a:moveTo>
                    <a:pt x="0" y="280"/>
                  </a:moveTo>
                  <a:cubicBezTo>
                    <a:pt x="84" y="363"/>
                    <a:pt x="307" y="252"/>
                    <a:pt x="279" y="1"/>
                  </a:cubicBezTo>
                  <a:cubicBezTo>
                    <a:pt x="112" y="1"/>
                    <a:pt x="196" y="57"/>
                    <a:pt x="112" y="140"/>
                  </a:cubicBezTo>
                  <a:cubicBezTo>
                    <a:pt x="56" y="224"/>
                    <a:pt x="28" y="196"/>
                    <a:pt x="0"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flipH="1">
              <a:off x="2483065" y="3267990"/>
              <a:ext cx="34212" cy="12100"/>
            </a:xfrm>
            <a:custGeom>
              <a:avLst/>
              <a:gdLst/>
              <a:ahLst/>
              <a:cxnLst/>
              <a:rect l="l" t="t" r="r" b="b"/>
              <a:pathLst>
                <a:path w="475" h="168" extrusionOk="0">
                  <a:moveTo>
                    <a:pt x="475" y="0"/>
                  </a:moveTo>
                  <a:cubicBezTo>
                    <a:pt x="363" y="0"/>
                    <a:pt x="1" y="28"/>
                    <a:pt x="112" y="140"/>
                  </a:cubicBezTo>
                  <a:cubicBezTo>
                    <a:pt x="140" y="168"/>
                    <a:pt x="280" y="140"/>
                    <a:pt x="335" y="112"/>
                  </a:cubicBezTo>
                  <a:cubicBezTo>
                    <a:pt x="419" y="84"/>
                    <a:pt x="475" y="112"/>
                    <a:pt x="4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flipH="1">
              <a:off x="2350392" y="3028864"/>
              <a:ext cx="28234" cy="16134"/>
            </a:xfrm>
            <a:custGeom>
              <a:avLst/>
              <a:gdLst/>
              <a:ahLst/>
              <a:cxnLst/>
              <a:rect l="l" t="t" r="r" b="b"/>
              <a:pathLst>
                <a:path w="392" h="224" extrusionOk="0">
                  <a:moveTo>
                    <a:pt x="29" y="196"/>
                  </a:moveTo>
                  <a:cubicBezTo>
                    <a:pt x="112" y="223"/>
                    <a:pt x="168" y="196"/>
                    <a:pt x="252" y="140"/>
                  </a:cubicBezTo>
                  <a:cubicBezTo>
                    <a:pt x="335" y="112"/>
                    <a:pt x="391" y="112"/>
                    <a:pt x="391" y="0"/>
                  </a:cubicBezTo>
                  <a:cubicBezTo>
                    <a:pt x="308" y="0"/>
                    <a:pt x="1" y="84"/>
                    <a:pt x="29"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flipH="1">
              <a:off x="1695314" y="2436089"/>
              <a:ext cx="30251" cy="16134"/>
            </a:xfrm>
            <a:custGeom>
              <a:avLst/>
              <a:gdLst/>
              <a:ahLst/>
              <a:cxnLst/>
              <a:rect l="l" t="t" r="r" b="b"/>
              <a:pathLst>
                <a:path w="420" h="224" extrusionOk="0">
                  <a:moveTo>
                    <a:pt x="29" y="195"/>
                  </a:moveTo>
                  <a:cubicBezTo>
                    <a:pt x="112" y="223"/>
                    <a:pt x="280" y="195"/>
                    <a:pt x="364" y="140"/>
                  </a:cubicBezTo>
                  <a:cubicBezTo>
                    <a:pt x="419" y="112"/>
                    <a:pt x="391" y="140"/>
                    <a:pt x="419" y="84"/>
                  </a:cubicBezTo>
                  <a:cubicBezTo>
                    <a:pt x="364" y="0"/>
                    <a:pt x="308" y="56"/>
                    <a:pt x="224" y="56"/>
                  </a:cubicBezTo>
                  <a:cubicBezTo>
                    <a:pt x="29" y="84"/>
                    <a:pt x="1" y="84"/>
                    <a:pt x="29"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flipH="1">
              <a:off x="2458936" y="2687244"/>
              <a:ext cx="30178" cy="16134"/>
            </a:xfrm>
            <a:custGeom>
              <a:avLst/>
              <a:gdLst/>
              <a:ahLst/>
              <a:cxnLst/>
              <a:rect l="l" t="t" r="r" b="b"/>
              <a:pathLst>
                <a:path w="419" h="224" extrusionOk="0">
                  <a:moveTo>
                    <a:pt x="0" y="196"/>
                  </a:moveTo>
                  <a:cubicBezTo>
                    <a:pt x="84" y="224"/>
                    <a:pt x="112" y="196"/>
                    <a:pt x="195" y="140"/>
                  </a:cubicBezTo>
                  <a:cubicBezTo>
                    <a:pt x="419" y="112"/>
                    <a:pt x="391" y="140"/>
                    <a:pt x="391" y="56"/>
                  </a:cubicBezTo>
                  <a:cubicBezTo>
                    <a:pt x="251" y="0"/>
                    <a:pt x="0" y="56"/>
                    <a:pt x="0"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flipH="1">
              <a:off x="1464254" y="2279288"/>
              <a:ext cx="24200" cy="46312"/>
            </a:xfrm>
            <a:custGeom>
              <a:avLst/>
              <a:gdLst/>
              <a:ahLst/>
              <a:cxnLst/>
              <a:rect l="l" t="t" r="r" b="b"/>
              <a:pathLst>
                <a:path w="336" h="643" extrusionOk="0">
                  <a:moveTo>
                    <a:pt x="1" y="587"/>
                  </a:moveTo>
                  <a:cubicBezTo>
                    <a:pt x="280" y="643"/>
                    <a:pt x="336" y="1"/>
                    <a:pt x="85" y="364"/>
                  </a:cubicBezTo>
                  <a:cubicBezTo>
                    <a:pt x="1" y="559"/>
                    <a:pt x="1" y="475"/>
                    <a:pt x="1" y="58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flipH="1">
              <a:off x="1564730" y="2421972"/>
              <a:ext cx="24200" cy="14189"/>
            </a:xfrm>
            <a:custGeom>
              <a:avLst/>
              <a:gdLst/>
              <a:ahLst/>
              <a:cxnLst/>
              <a:rect l="l" t="t" r="r" b="b"/>
              <a:pathLst>
                <a:path w="336" h="197" extrusionOk="0">
                  <a:moveTo>
                    <a:pt x="336" y="140"/>
                  </a:moveTo>
                  <a:cubicBezTo>
                    <a:pt x="308" y="57"/>
                    <a:pt x="280" y="112"/>
                    <a:pt x="196" y="57"/>
                  </a:cubicBezTo>
                  <a:cubicBezTo>
                    <a:pt x="113" y="29"/>
                    <a:pt x="57" y="29"/>
                    <a:pt x="1" y="1"/>
                  </a:cubicBezTo>
                  <a:cubicBezTo>
                    <a:pt x="1" y="168"/>
                    <a:pt x="140" y="196"/>
                    <a:pt x="280" y="196"/>
                  </a:cubicBezTo>
                  <a:cubicBezTo>
                    <a:pt x="336" y="196"/>
                    <a:pt x="308" y="196"/>
                    <a:pt x="33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flipH="1">
              <a:off x="2280095" y="2675215"/>
              <a:ext cx="28162" cy="28162"/>
            </a:xfrm>
            <a:custGeom>
              <a:avLst/>
              <a:gdLst/>
              <a:ahLst/>
              <a:cxnLst/>
              <a:rect l="l" t="t" r="r" b="b"/>
              <a:pathLst>
                <a:path w="391" h="391" extrusionOk="0">
                  <a:moveTo>
                    <a:pt x="28" y="84"/>
                  </a:moveTo>
                  <a:cubicBezTo>
                    <a:pt x="0" y="112"/>
                    <a:pt x="112" y="223"/>
                    <a:pt x="140" y="251"/>
                  </a:cubicBezTo>
                  <a:cubicBezTo>
                    <a:pt x="168" y="279"/>
                    <a:pt x="251" y="391"/>
                    <a:pt x="307" y="363"/>
                  </a:cubicBezTo>
                  <a:cubicBezTo>
                    <a:pt x="391" y="279"/>
                    <a:pt x="223" y="140"/>
                    <a:pt x="168" y="84"/>
                  </a:cubicBezTo>
                  <a:cubicBezTo>
                    <a:pt x="168" y="84"/>
                    <a:pt x="140" y="28"/>
                    <a:pt x="112" y="28"/>
                  </a:cubicBezTo>
                  <a:cubicBezTo>
                    <a:pt x="0" y="28"/>
                    <a:pt x="168" y="0"/>
                    <a:pt x="28" y="84"/>
                  </a:cubicBezTo>
                  <a:cubicBezTo>
                    <a:pt x="28" y="28"/>
                    <a:pt x="28" y="28"/>
                    <a:pt x="28"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flipH="1">
              <a:off x="1305508" y="1393151"/>
              <a:ext cx="36229" cy="26217"/>
            </a:xfrm>
            <a:custGeom>
              <a:avLst/>
              <a:gdLst/>
              <a:ahLst/>
              <a:cxnLst/>
              <a:rect l="l" t="t" r="r" b="b"/>
              <a:pathLst>
                <a:path w="503" h="364" extrusionOk="0">
                  <a:moveTo>
                    <a:pt x="363" y="84"/>
                  </a:moveTo>
                  <a:cubicBezTo>
                    <a:pt x="280" y="112"/>
                    <a:pt x="224" y="112"/>
                    <a:pt x="140" y="196"/>
                  </a:cubicBezTo>
                  <a:cubicBezTo>
                    <a:pt x="1" y="363"/>
                    <a:pt x="224" y="335"/>
                    <a:pt x="419" y="196"/>
                  </a:cubicBezTo>
                  <a:cubicBezTo>
                    <a:pt x="503" y="84"/>
                    <a:pt x="475" y="0"/>
                    <a:pt x="363"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flipH="1">
              <a:off x="1608955" y="2168800"/>
              <a:ext cx="26145" cy="14117"/>
            </a:xfrm>
            <a:custGeom>
              <a:avLst/>
              <a:gdLst/>
              <a:ahLst/>
              <a:cxnLst/>
              <a:rect l="l" t="t" r="r" b="b"/>
              <a:pathLst>
                <a:path w="363" h="196" extrusionOk="0">
                  <a:moveTo>
                    <a:pt x="0" y="168"/>
                  </a:moveTo>
                  <a:cubicBezTo>
                    <a:pt x="84" y="196"/>
                    <a:pt x="140" y="168"/>
                    <a:pt x="223" y="140"/>
                  </a:cubicBezTo>
                  <a:cubicBezTo>
                    <a:pt x="307" y="84"/>
                    <a:pt x="363" y="84"/>
                    <a:pt x="363" y="0"/>
                  </a:cubicBezTo>
                  <a:cubicBezTo>
                    <a:pt x="279" y="0"/>
                    <a:pt x="223" y="0"/>
                    <a:pt x="140" y="28"/>
                  </a:cubicBezTo>
                  <a:cubicBezTo>
                    <a:pt x="28" y="56"/>
                    <a:pt x="0" y="28"/>
                    <a:pt x="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flipH="1">
              <a:off x="1793774" y="2261210"/>
              <a:ext cx="30251" cy="18150"/>
            </a:xfrm>
            <a:custGeom>
              <a:avLst/>
              <a:gdLst/>
              <a:ahLst/>
              <a:cxnLst/>
              <a:rect l="l" t="t" r="r" b="b"/>
              <a:pathLst>
                <a:path w="420" h="252" extrusionOk="0">
                  <a:moveTo>
                    <a:pt x="1" y="112"/>
                  </a:moveTo>
                  <a:cubicBezTo>
                    <a:pt x="57" y="252"/>
                    <a:pt x="391" y="168"/>
                    <a:pt x="391" y="140"/>
                  </a:cubicBezTo>
                  <a:cubicBezTo>
                    <a:pt x="419" y="1"/>
                    <a:pt x="84" y="29"/>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flipH="1">
              <a:off x="1606938" y="2078407"/>
              <a:ext cx="28162" cy="16134"/>
            </a:xfrm>
            <a:custGeom>
              <a:avLst/>
              <a:gdLst/>
              <a:ahLst/>
              <a:cxnLst/>
              <a:rect l="l" t="t" r="r" b="b"/>
              <a:pathLst>
                <a:path w="391" h="224" extrusionOk="0">
                  <a:moveTo>
                    <a:pt x="0" y="195"/>
                  </a:moveTo>
                  <a:cubicBezTo>
                    <a:pt x="84" y="223"/>
                    <a:pt x="112" y="223"/>
                    <a:pt x="223" y="195"/>
                  </a:cubicBezTo>
                  <a:cubicBezTo>
                    <a:pt x="279" y="195"/>
                    <a:pt x="391" y="167"/>
                    <a:pt x="391" y="84"/>
                  </a:cubicBezTo>
                  <a:cubicBezTo>
                    <a:pt x="363" y="0"/>
                    <a:pt x="28" y="56"/>
                    <a:pt x="0"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flipH="1">
              <a:off x="2931139" y="3042909"/>
              <a:ext cx="20167" cy="26217"/>
            </a:xfrm>
            <a:custGeom>
              <a:avLst/>
              <a:gdLst/>
              <a:ahLst/>
              <a:cxnLst/>
              <a:rect l="l" t="t" r="r" b="b"/>
              <a:pathLst>
                <a:path w="280" h="364" extrusionOk="0">
                  <a:moveTo>
                    <a:pt x="28" y="28"/>
                  </a:moveTo>
                  <a:cubicBezTo>
                    <a:pt x="28" y="84"/>
                    <a:pt x="140" y="363"/>
                    <a:pt x="279" y="335"/>
                  </a:cubicBezTo>
                  <a:cubicBezTo>
                    <a:pt x="279" y="224"/>
                    <a:pt x="168" y="28"/>
                    <a:pt x="112" y="28"/>
                  </a:cubicBezTo>
                  <a:cubicBezTo>
                    <a:pt x="0" y="1"/>
                    <a:pt x="28" y="1"/>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flipH="1">
              <a:off x="2543350" y="2494358"/>
              <a:ext cx="28162" cy="16134"/>
            </a:xfrm>
            <a:custGeom>
              <a:avLst/>
              <a:gdLst/>
              <a:ahLst/>
              <a:cxnLst/>
              <a:rect l="l" t="t" r="r" b="b"/>
              <a:pathLst>
                <a:path w="391" h="224" extrusionOk="0">
                  <a:moveTo>
                    <a:pt x="0" y="112"/>
                  </a:moveTo>
                  <a:cubicBezTo>
                    <a:pt x="56" y="140"/>
                    <a:pt x="112" y="112"/>
                    <a:pt x="196" y="140"/>
                  </a:cubicBezTo>
                  <a:cubicBezTo>
                    <a:pt x="279" y="140"/>
                    <a:pt x="391" y="223"/>
                    <a:pt x="335" y="112"/>
                  </a:cubicBezTo>
                  <a:cubicBezTo>
                    <a:pt x="335" y="28"/>
                    <a:pt x="251" y="0"/>
                    <a:pt x="168" y="0"/>
                  </a:cubicBezTo>
                  <a:cubicBezTo>
                    <a:pt x="28" y="0"/>
                    <a:pt x="28" y="28"/>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flipH="1">
              <a:off x="1182920" y="1465465"/>
              <a:ext cx="28234" cy="22184"/>
            </a:xfrm>
            <a:custGeom>
              <a:avLst/>
              <a:gdLst/>
              <a:ahLst/>
              <a:cxnLst/>
              <a:rect l="l" t="t" r="r" b="b"/>
              <a:pathLst>
                <a:path w="392" h="308" extrusionOk="0">
                  <a:moveTo>
                    <a:pt x="392" y="57"/>
                  </a:moveTo>
                  <a:cubicBezTo>
                    <a:pt x="224" y="1"/>
                    <a:pt x="1" y="168"/>
                    <a:pt x="57" y="224"/>
                  </a:cubicBezTo>
                  <a:cubicBezTo>
                    <a:pt x="85" y="308"/>
                    <a:pt x="140" y="196"/>
                    <a:pt x="224" y="168"/>
                  </a:cubicBezTo>
                  <a:cubicBezTo>
                    <a:pt x="336" y="140"/>
                    <a:pt x="392" y="168"/>
                    <a:pt x="392"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flipH="1">
              <a:off x="1468287" y="3012802"/>
              <a:ext cx="18150" cy="22112"/>
            </a:xfrm>
            <a:custGeom>
              <a:avLst/>
              <a:gdLst/>
              <a:ahLst/>
              <a:cxnLst/>
              <a:rect l="l" t="t" r="r" b="b"/>
              <a:pathLst>
                <a:path w="252" h="307" extrusionOk="0">
                  <a:moveTo>
                    <a:pt x="1" y="307"/>
                  </a:moveTo>
                  <a:cubicBezTo>
                    <a:pt x="140" y="307"/>
                    <a:pt x="252" y="140"/>
                    <a:pt x="252" y="0"/>
                  </a:cubicBezTo>
                  <a:cubicBezTo>
                    <a:pt x="140" y="0"/>
                    <a:pt x="140" y="28"/>
                    <a:pt x="57" y="84"/>
                  </a:cubicBezTo>
                  <a:cubicBezTo>
                    <a:pt x="29" y="167"/>
                    <a:pt x="1" y="195"/>
                    <a:pt x="1"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flipH="1">
              <a:off x="2913061" y="3079066"/>
              <a:ext cx="30178" cy="30251"/>
            </a:xfrm>
            <a:custGeom>
              <a:avLst/>
              <a:gdLst/>
              <a:ahLst/>
              <a:cxnLst/>
              <a:rect l="l" t="t" r="r" b="b"/>
              <a:pathLst>
                <a:path w="419" h="420" extrusionOk="0">
                  <a:moveTo>
                    <a:pt x="28" y="84"/>
                  </a:moveTo>
                  <a:cubicBezTo>
                    <a:pt x="28" y="84"/>
                    <a:pt x="0" y="84"/>
                    <a:pt x="28" y="196"/>
                  </a:cubicBezTo>
                  <a:cubicBezTo>
                    <a:pt x="167" y="419"/>
                    <a:pt x="418" y="419"/>
                    <a:pt x="195" y="196"/>
                  </a:cubicBezTo>
                  <a:cubicBezTo>
                    <a:pt x="167" y="112"/>
                    <a:pt x="112" y="1"/>
                    <a:pt x="28"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flipH="1">
              <a:off x="1596854" y="794326"/>
              <a:ext cx="28234" cy="28234"/>
            </a:xfrm>
            <a:custGeom>
              <a:avLst/>
              <a:gdLst/>
              <a:ahLst/>
              <a:cxnLst/>
              <a:rect l="l" t="t" r="r" b="b"/>
              <a:pathLst>
                <a:path w="392" h="392" extrusionOk="0">
                  <a:moveTo>
                    <a:pt x="84" y="56"/>
                  </a:moveTo>
                  <a:cubicBezTo>
                    <a:pt x="1" y="140"/>
                    <a:pt x="280" y="391"/>
                    <a:pt x="363" y="280"/>
                  </a:cubicBezTo>
                  <a:cubicBezTo>
                    <a:pt x="391" y="252"/>
                    <a:pt x="252" y="140"/>
                    <a:pt x="140" y="56"/>
                  </a:cubicBezTo>
                  <a:cubicBezTo>
                    <a:pt x="112" y="28"/>
                    <a:pt x="140" y="1"/>
                    <a:pt x="84"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flipH="1">
              <a:off x="2424795" y="3689991"/>
              <a:ext cx="30178" cy="26145"/>
            </a:xfrm>
            <a:custGeom>
              <a:avLst/>
              <a:gdLst/>
              <a:ahLst/>
              <a:cxnLst/>
              <a:rect l="l" t="t" r="r" b="b"/>
              <a:pathLst>
                <a:path w="419" h="363" extrusionOk="0">
                  <a:moveTo>
                    <a:pt x="335" y="28"/>
                  </a:moveTo>
                  <a:cubicBezTo>
                    <a:pt x="252" y="84"/>
                    <a:pt x="196" y="112"/>
                    <a:pt x="168" y="140"/>
                  </a:cubicBezTo>
                  <a:cubicBezTo>
                    <a:pt x="0" y="251"/>
                    <a:pt x="168" y="363"/>
                    <a:pt x="363" y="140"/>
                  </a:cubicBezTo>
                  <a:cubicBezTo>
                    <a:pt x="419" y="84"/>
                    <a:pt x="419" y="0"/>
                    <a:pt x="335"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flipH="1">
              <a:off x="1576759" y="2771658"/>
              <a:ext cx="28234" cy="30178"/>
            </a:xfrm>
            <a:custGeom>
              <a:avLst/>
              <a:gdLst/>
              <a:ahLst/>
              <a:cxnLst/>
              <a:rect l="l" t="t" r="r" b="b"/>
              <a:pathLst>
                <a:path w="392" h="419" extrusionOk="0">
                  <a:moveTo>
                    <a:pt x="84" y="335"/>
                  </a:moveTo>
                  <a:cubicBezTo>
                    <a:pt x="84" y="335"/>
                    <a:pt x="84" y="419"/>
                    <a:pt x="140" y="307"/>
                  </a:cubicBezTo>
                  <a:lnTo>
                    <a:pt x="224" y="223"/>
                  </a:lnTo>
                  <a:cubicBezTo>
                    <a:pt x="252" y="196"/>
                    <a:pt x="391" y="140"/>
                    <a:pt x="308" y="84"/>
                  </a:cubicBezTo>
                  <a:cubicBezTo>
                    <a:pt x="252" y="0"/>
                    <a:pt x="1" y="168"/>
                    <a:pt x="84"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flipH="1">
              <a:off x="1693297" y="2494358"/>
              <a:ext cx="26217" cy="16134"/>
            </a:xfrm>
            <a:custGeom>
              <a:avLst/>
              <a:gdLst/>
              <a:ahLst/>
              <a:cxnLst/>
              <a:rect l="l" t="t" r="r" b="b"/>
              <a:pathLst>
                <a:path w="364" h="224" extrusionOk="0">
                  <a:moveTo>
                    <a:pt x="28" y="168"/>
                  </a:moveTo>
                  <a:cubicBezTo>
                    <a:pt x="84" y="223"/>
                    <a:pt x="168" y="168"/>
                    <a:pt x="224" y="140"/>
                  </a:cubicBezTo>
                  <a:cubicBezTo>
                    <a:pt x="335" y="112"/>
                    <a:pt x="363" y="112"/>
                    <a:pt x="363" y="28"/>
                  </a:cubicBezTo>
                  <a:cubicBezTo>
                    <a:pt x="307" y="0"/>
                    <a:pt x="1" y="28"/>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flipH="1">
              <a:off x="1906351" y="2596779"/>
              <a:ext cx="28162" cy="18222"/>
            </a:xfrm>
            <a:custGeom>
              <a:avLst/>
              <a:gdLst/>
              <a:ahLst/>
              <a:cxnLst/>
              <a:rect l="l" t="t" r="r" b="b"/>
              <a:pathLst>
                <a:path w="391" h="253" extrusionOk="0">
                  <a:moveTo>
                    <a:pt x="196" y="85"/>
                  </a:moveTo>
                  <a:cubicBezTo>
                    <a:pt x="112" y="85"/>
                    <a:pt x="0" y="85"/>
                    <a:pt x="0" y="140"/>
                  </a:cubicBezTo>
                  <a:cubicBezTo>
                    <a:pt x="0" y="252"/>
                    <a:pt x="391" y="196"/>
                    <a:pt x="363" y="85"/>
                  </a:cubicBezTo>
                  <a:cubicBezTo>
                    <a:pt x="363" y="1"/>
                    <a:pt x="251" y="57"/>
                    <a:pt x="196"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flipH="1">
              <a:off x="2481048" y="2018121"/>
              <a:ext cx="16134" cy="30178"/>
            </a:xfrm>
            <a:custGeom>
              <a:avLst/>
              <a:gdLst/>
              <a:ahLst/>
              <a:cxnLst/>
              <a:rect l="l" t="t" r="r" b="b"/>
              <a:pathLst>
                <a:path w="224" h="419" extrusionOk="0">
                  <a:moveTo>
                    <a:pt x="56" y="0"/>
                  </a:moveTo>
                  <a:cubicBezTo>
                    <a:pt x="1" y="56"/>
                    <a:pt x="56" y="419"/>
                    <a:pt x="140" y="307"/>
                  </a:cubicBezTo>
                  <a:cubicBezTo>
                    <a:pt x="224" y="279"/>
                    <a:pt x="168" y="167"/>
                    <a:pt x="140" y="84"/>
                  </a:cubicBezTo>
                  <a:cubicBezTo>
                    <a:pt x="140" y="28"/>
                    <a:pt x="140" y="0"/>
                    <a:pt x="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flipH="1">
              <a:off x="2621715" y="1377089"/>
              <a:ext cx="28162" cy="14117"/>
            </a:xfrm>
            <a:custGeom>
              <a:avLst/>
              <a:gdLst/>
              <a:ahLst/>
              <a:cxnLst/>
              <a:rect l="l" t="t" r="r" b="b"/>
              <a:pathLst>
                <a:path w="391" h="196" extrusionOk="0">
                  <a:moveTo>
                    <a:pt x="0" y="168"/>
                  </a:moveTo>
                  <a:cubicBezTo>
                    <a:pt x="168" y="168"/>
                    <a:pt x="279" y="196"/>
                    <a:pt x="391" y="168"/>
                  </a:cubicBezTo>
                  <a:cubicBezTo>
                    <a:pt x="391" y="112"/>
                    <a:pt x="391" y="112"/>
                    <a:pt x="307" y="112"/>
                  </a:cubicBezTo>
                  <a:cubicBezTo>
                    <a:pt x="279" y="56"/>
                    <a:pt x="28" y="0"/>
                    <a:pt x="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flipH="1">
              <a:off x="1223110" y="3912984"/>
              <a:ext cx="32195" cy="28234"/>
            </a:xfrm>
            <a:custGeom>
              <a:avLst/>
              <a:gdLst/>
              <a:ahLst/>
              <a:cxnLst/>
              <a:rect l="l" t="t" r="r" b="b"/>
              <a:pathLst>
                <a:path w="447" h="392" extrusionOk="0">
                  <a:moveTo>
                    <a:pt x="251" y="57"/>
                  </a:moveTo>
                  <a:cubicBezTo>
                    <a:pt x="196" y="85"/>
                    <a:pt x="0" y="196"/>
                    <a:pt x="28" y="252"/>
                  </a:cubicBezTo>
                  <a:cubicBezTo>
                    <a:pt x="56" y="391"/>
                    <a:pt x="447" y="57"/>
                    <a:pt x="307" y="57"/>
                  </a:cubicBezTo>
                  <a:cubicBezTo>
                    <a:pt x="196" y="1"/>
                    <a:pt x="279" y="1"/>
                    <a:pt x="25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flipH="1">
              <a:off x="1514456" y="3718081"/>
              <a:ext cx="18150" cy="22184"/>
            </a:xfrm>
            <a:custGeom>
              <a:avLst/>
              <a:gdLst/>
              <a:ahLst/>
              <a:cxnLst/>
              <a:rect l="l" t="t" r="r" b="b"/>
              <a:pathLst>
                <a:path w="252" h="308" extrusionOk="0">
                  <a:moveTo>
                    <a:pt x="251" y="308"/>
                  </a:moveTo>
                  <a:cubicBezTo>
                    <a:pt x="251" y="252"/>
                    <a:pt x="251" y="196"/>
                    <a:pt x="223" y="112"/>
                  </a:cubicBezTo>
                  <a:cubicBezTo>
                    <a:pt x="195" y="56"/>
                    <a:pt x="195" y="29"/>
                    <a:pt x="140" y="29"/>
                  </a:cubicBezTo>
                  <a:cubicBezTo>
                    <a:pt x="112" y="1"/>
                    <a:pt x="140" y="1"/>
                    <a:pt x="84" y="1"/>
                  </a:cubicBezTo>
                  <a:cubicBezTo>
                    <a:pt x="0" y="56"/>
                    <a:pt x="56" y="56"/>
                    <a:pt x="84" y="168"/>
                  </a:cubicBezTo>
                  <a:cubicBezTo>
                    <a:pt x="140" y="280"/>
                    <a:pt x="112" y="308"/>
                    <a:pt x="251" y="3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flipH="1">
              <a:off x="1512440" y="1077677"/>
              <a:ext cx="34284" cy="18150"/>
            </a:xfrm>
            <a:custGeom>
              <a:avLst/>
              <a:gdLst/>
              <a:ahLst/>
              <a:cxnLst/>
              <a:rect l="l" t="t" r="r" b="b"/>
              <a:pathLst>
                <a:path w="476" h="252" extrusionOk="0">
                  <a:moveTo>
                    <a:pt x="1" y="196"/>
                  </a:moveTo>
                  <a:cubicBezTo>
                    <a:pt x="252" y="251"/>
                    <a:pt x="475" y="0"/>
                    <a:pt x="252" y="28"/>
                  </a:cubicBezTo>
                  <a:cubicBezTo>
                    <a:pt x="140" y="28"/>
                    <a:pt x="1" y="112"/>
                    <a:pt x="1"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flipH="1">
              <a:off x="1267334" y="3746243"/>
              <a:ext cx="28162" cy="20167"/>
            </a:xfrm>
            <a:custGeom>
              <a:avLst/>
              <a:gdLst/>
              <a:ahLst/>
              <a:cxnLst/>
              <a:rect l="l" t="t" r="r" b="b"/>
              <a:pathLst>
                <a:path w="391" h="280" extrusionOk="0">
                  <a:moveTo>
                    <a:pt x="0" y="279"/>
                  </a:moveTo>
                  <a:cubicBezTo>
                    <a:pt x="140" y="279"/>
                    <a:pt x="391" y="140"/>
                    <a:pt x="251" y="0"/>
                  </a:cubicBezTo>
                  <a:cubicBezTo>
                    <a:pt x="168" y="28"/>
                    <a:pt x="168" y="56"/>
                    <a:pt x="112" y="140"/>
                  </a:cubicBezTo>
                  <a:cubicBezTo>
                    <a:pt x="56" y="168"/>
                    <a:pt x="0" y="168"/>
                    <a:pt x="0"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flipH="1">
              <a:off x="1413980" y="3127323"/>
              <a:ext cx="22184" cy="28162"/>
            </a:xfrm>
            <a:custGeom>
              <a:avLst/>
              <a:gdLst/>
              <a:ahLst/>
              <a:cxnLst/>
              <a:rect l="l" t="t" r="r" b="b"/>
              <a:pathLst>
                <a:path w="308" h="391" extrusionOk="0">
                  <a:moveTo>
                    <a:pt x="168" y="28"/>
                  </a:moveTo>
                  <a:cubicBezTo>
                    <a:pt x="112" y="84"/>
                    <a:pt x="112" y="140"/>
                    <a:pt x="28" y="224"/>
                  </a:cubicBezTo>
                  <a:cubicBezTo>
                    <a:pt x="0" y="279"/>
                    <a:pt x="0" y="391"/>
                    <a:pt x="56" y="307"/>
                  </a:cubicBezTo>
                  <a:cubicBezTo>
                    <a:pt x="140" y="279"/>
                    <a:pt x="307" y="28"/>
                    <a:pt x="196" y="28"/>
                  </a:cubicBezTo>
                  <a:cubicBezTo>
                    <a:pt x="140" y="0"/>
                    <a:pt x="168" y="28"/>
                    <a:pt x="16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flipH="1">
              <a:off x="1464254" y="3410674"/>
              <a:ext cx="30178" cy="24128"/>
            </a:xfrm>
            <a:custGeom>
              <a:avLst/>
              <a:gdLst/>
              <a:ahLst/>
              <a:cxnLst/>
              <a:rect l="l" t="t" r="r" b="b"/>
              <a:pathLst>
                <a:path w="419" h="335" extrusionOk="0">
                  <a:moveTo>
                    <a:pt x="0" y="279"/>
                  </a:moveTo>
                  <a:cubicBezTo>
                    <a:pt x="28" y="279"/>
                    <a:pt x="28" y="335"/>
                    <a:pt x="112" y="279"/>
                  </a:cubicBezTo>
                  <a:cubicBezTo>
                    <a:pt x="391" y="223"/>
                    <a:pt x="419" y="0"/>
                    <a:pt x="140" y="140"/>
                  </a:cubicBezTo>
                  <a:cubicBezTo>
                    <a:pt x="28" y="223"/>
                    <a:pt x="0" y="223"/>
                    <a:pt x="0"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flipH="1">
              <a:off x="1512439" y="2922337"/>
              <a:ext cx="26217" cy="34212"/>
            </a:xfrm>
            <a:custGeom>
              <a:avLst/>
              <a:gdLst/>
              <a:ahLst/>
              <a:cxnLst/>
              <a:rect l="l" t="t" r="r" b="b"/>
              <a:pathLst>
                <a:path w="364" h="475" extrusionOk="0">
                  <a:moveTo>
                    <a:pt x="279" y="56"/>
                  </a:moveTo>
                  <a:cubicBezTo>
                    <a:pt x="196" y="84"/>
                    <a:pt x="0" y="475"/>
                    <a:pt x="196" y="335"/>
                  </a:cubicBezTo>
                  <a:cubicBezTo>
                    <a:pt x="224" y="335"/>
                    <a:pt x="307" y="224"/>
                    <a:pt x="307" y="196"/>
                  </a:cubicBezTo>
                  <a:cubicBezTo>
                    <a:pt x="335" y="140"/>
                    <a:pt x="363" y="1"/>
                    <a:pt x="279"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flipH="1">
              <a:off x="1403968" y="2671182"/>
              <a:ext cx="28162" cy="12100"/>
            </a:xfrm>
            <a:custGeom>
              <a:avLst/>
              <a:gdLst/>
              <a:ahLst/>
              <a:cxnLst/>
              <a:rect l="l" t="t" r="r" b="b"/>
              <a:pathLst>
                <a:path w="391" h="168" extrusionOk="0">
                  <a:moveTo>
                    <a:pt x="0" y="28"/>
                  </a:moveTo>
                  <a:cubicBezTo>
                    <a:pt x="28" y="168"/>
                    <a:pt x="363" y="140"/>
                    <a:pt x="391" y="56"/>
                  </a:cubicBezTo>
                  <a:cubicBezTo>
                    <a:pt x="391" y="0"/>
                    <a:pt x="195" y="0"/>
                    <a:pt x="112" y="0"/>
                  </a:cubicBezTo>
                  <a:cubicBezTo>
                    <a:pt x="0" y="0"/>
                    <a:pt x="56"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flipH="1">
              <a:off x="2499126" y="2636970"/>
              <a:ext cx="26145" cy="14189"/>
            </a:xfrm>
            <a:custGeom>
              <a:avLst/>
              <a:gdLst/>
              <a:ahLst/>
              <a:cxnLst/>
              <a:rect l="l" t="t" r="r" b="b"/>
              <a:pathLst>
                <a:path w="363" h="197" extrusionOk="0">
                  <a:moveTo>
                    <a:pt x="0" y="57"/>
                  </a:moveTo>
                  <a:cubicBezTo>
                    <a:pt x="0" y="140"/>
                    <a:pt x="0" y="113"/>
                    <a:pt x="167" y="140"/>
                  </a:cubicBezTo>
                  <a:cubicBezTo>
                    <a:pt x="223" y="140"/>
                    <a:pt x="307" y="196"/>
                    <a:pt x="363" y="140"/>
                  </a:cubicBezTo>
                  <a:cubicBezTo>
                    <a:pt x="363" y="57"/>
                    <a:pt x="363" y="57"/>
                    <a:pt x="167" y="1"/>
                  </a:cubicBezTo>
                  <a:lnTo>
                    <a:pt x="84" y="1"/>
                  </a:lnTo>
                  <a:cubicBezTo>
                    <a:pt x="0" y="57"/>
                    <a:pt x="56" y="57"/>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flipH="1">
              <a:off x="2366454" y="3728165"/>
              <a:ext cx="36301" cy="32195"/>
            </a:xfrm>
            <a:custGeom>
              <a:avLst/>
              <a:gdLst/>
              <a:ahLst/>
              <a:cxnLst/>
              <a:rect l="l" t="t" r="r" b="b"/>
              <a:pathLst>
                <a:path w="504" h="447" extrusionOk="0">
                  <a:moveTo>
                    <a:pt x="29" y="391"/>
                  </a:moveTo>
                  <a:cubicBezTo>
                    <a:pt x="57" y="419"/>
                    <a:pt x="1" y="391"/>
                    <a:pt x="57" y="419"/>
                  </a:cubicBezTo>
                  <a:cubicBezTo>
                    <a:pt x="308" y="447"/>
                    <a:pt x="503" y="0"/>
                    <a:pt x="57" y="307"/>
                  </a:cubicBezTo>
                  <a:cubicBezTo>
                    <a:pt x="1" y="335"/>
                    <a:pt x="29" y="307"/>
                    <a:pt x="29"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flipH="1">
              <a:off x="2426740" y="3354349"/>
              <a:ext cx="22184" cy="10156"/>
            </a:xfrm>
            <a:custGeom>
              <a:avLst/>
              <a:gdLst/>
              <a:ahLst/>
              <a:cxnLst/>
              <a:rect l="l" t="t" r="r" b="b"/>
              <a:pathLst>
                <a:path w="308" h="141" extrusionOk="0">
                  <a:moveTo>
                    <a:pt x="0" y="140"/>
                  </a:moveTo>
                  <a:lnTo>
                    <a:pt x="195" y="140"/>
                  </a:lnTo>
                  <a:cubicBezTo>
                    <a:pt x="307" y="85"/>
                    <a:pt x="307" y="85"/>
                    <a:pt x="307" y="29"/>
                  </a:cubicBezTo>
                  <a:cubicBezTo>
                    <a:pt x="251" y="1"/>
                    <a:pt x="195" y="29"/>
                    <a:pt x="112" y="29"/>
                  </a:cubicBezTo>
                  <a:cubicBezTo>
                    <a:pt x="28" y="1"/>
                    <a:pt x="0" y="1"/>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flipH="1">
              <a:off x="2694029" y="3651817"/>
              <a:ext cx="26217" cy="26145"/>
            </a:xfrm>
            <a:custGeom>
              <a:avLst/>
              <a:gdLst/>
              <a:ahLst/>
              <a:cxnLst/>
              <a:rect l="l" t="t" r="r" b="b"/>
              <a:pathLst>
                <a:path w="364" h="363" extrusionOk="0">
                  <a:moveTo>
                    <a:pt x="1" y="251"/>
                  </a:moveTo>
                  <a:cubicBezTo>
                    <a:pt x="140" y="363"/>
                    <a:pt x="363" y="195"/>
                    <a:pt x="308" y="56"/>
                  </a:cubicBezTo>
                  <a:cubicBezTo>
                    <a:pt x="252" y="0"/>
                    <a:pt x="224" y="84"/>
                    <a:pt x="168" y="112"/>
                  </a:cubicBezTo>
                  <a:cubicBezTo>
                    <a:pt x="85" y="195"/>
                    <a:pt x="1" y="195"/>
                    <a:pt x="1"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flipH="1">
              <a:off x="2406645" y="3702019"/>
              <a:ext cx="24200" cy="20167"/>
            </a:xfrm>
            <a:custGeom>
              <a:avLst/>
              <a:gdLst/>
              <a:ahLst/>
              <a:cxnLst/>
              <a:rect l="l" t="t" r="r" b="b"/>
              <a:pathLst>
                <a:path w="336" h="280" extrusionOk="0">
                  <a:moveTo>
                    <a:pt x="28" y="252"/>
                  </a:moveTo>
                  <a:cubicBezTo>
                    <a:pt x="112" y="279"/>
                    <a:pt x="168" y="252"/>
                    <a:pt x="196" y="224"/>
                  </a:cubicBezTo>
                  <a:cubicBezTo>
                    <a:pt x="279" y="196"/>
                    <a:pt x="335" y="140"/>
                    <a:pt x="335" y="84"/>
                  </a:cubicBezTo>
                  <a:cubicBezTo>
                    <a:pt x="251" y="0"/>
                    <a:pt x="0" y="140"/>
                    <a:pt x="2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flipH="1">
              <a:off x="1737521" y="2172834"/>
              <a:ext cx="12100" cy="26145"/>
            </a:xfrm>
            <a:custGeom>
              <a:avLst/>
              <a:gdLst/>
              <a:ahLst/>
              <a:cxnLst/>
              <a:rect l="l" t="t" r="r" b="b"/>
              <a:pathLst>
                <a:path w="168" h="363" extrusionOk="0">
                  <a:moveTo>
                    <a:pt x="0" y="251"/>
                  </a:moveTo>
                  <a:cubicBezTo>
                    <a:pt x="0" y="307"/>
                    <a:pt x="0" y="307"/>
                    <a:pt x="28" y="363"/>
                  </a:cubicBezTo>
                  <a:cubicBezTo>
                    <a:pt x="140" y="307"/>
                    <a:pt x="167" y="84"/>
                    <a:pt x="140" y="0"/>
                  </a:cubicBezTo>
                  <a:cubicBezTo>
                    <a:pt x="56" y="0"/>
                    <a:pt x="56" y="0"/>
                    <a:pt x="28" y="84"/>
                  </a:cubicBezTo>
                  <a:cubicBezTo>
                    <a:pt x="28" y="140"/>
                    <a:pt x="0" y="168"/>
                    <a:pt x="0"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flipH="1">
              <a:off x="1096488" y="4063734"/>
              <a:ext cx="18150" cy="26217"/>
            </a:xfrm>
            <a:custGeom>
              <a:avLst/>
              <a:gdLst/>
              <a:ahLst/>
              <a:cxnLst/>
              <a:rect l="l" t="t" r="r" b="b"/>
              <a:pathLst>
                <a:path w="252" h="364" extrusionOk="0">
                  <a:moveTo>
                    <a:pt x="28" y="307"/>
                  </a:moveTo>
                  <a:cubicBezTo>
                    <a:pt x="195" y="363"/>
                    <a:pt x="251" y="140"/>
                    <a:pt x="195" y="0"/>
                  </a:cubicBezTo>
                  <a:cubicBezTo>
                    <a:pt x="56" y="56"/>
                    <a:pt x="140" y="84"/>
                    <a:pt x="112" y="140"/>
                  </a:cubicBezTo>
                  <a:cubicBezTo>
                    <a:pt x="28" y="251"/>
                    <a:pt x="0" y="224"/>
                    <a:pt x="28"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flipH="1">
              <a:off x="1562714" y="1379106"/>
              <a:ext cx="16134" cy="22184"/>
            </a:xfrm>
            <a:custGeom>
              <a:avLst/>
              <a:gdLst/>
              <a:ahLst/>
              <a:cxnLst/>
              <a:rect l="l" t="t" r="r" b="b"/>
              <a:pathLst>
                <a:path w="224" h="308" extrusionOk="0">
                  <a:moveTo>
                    <a:pt x="28" y="279"/>
                  </a:moveTo>
                  <a:cubicBezTo>
                    <a:pt x="84" y="307"/>
                    <a:pt x="84" y="251"/>
                    <a:pt x="140" y="168"/>
                  </a:cubicBezTo>
                  <a:cubicBezTo>
                    <a:pt x="196" y="112"/>
                    <a:pt x="224" y="112"/>
                    <a:pt x="196" y="0"/>
                  </a:cubicBezTo>
                  <a:cubicBezTo>
                    <a:pt x="84" y="0"/>
                    <a:pt x="84" y="28"/>
                    <a:pt x="28" y="112"/>
                  </a:cubicBezTo>
                  <a:cubicBezTo>
                    <a:pt x="28" y="140"/>
                    <a:pt x="0" y="140"/>
                    <a:pt x="0" y="168"/>
                  </a:cubicBezTo>
                  <a:cubicBezTo>
                    <a:pt x="0" y="279"/>
                    <a:pt x="28" y="279"/>
                    <a:pt x="28"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flipH="1">
              <a:off x="1588859" y="1567958"/>
              <a:ext cx="14117" cy="24200"/>
            </a:xfrm>
            <a:custGeom>
              <a:avLst/>
              <a:gdLst/>
              <a:ahLst/>
              <a:cxnLst/>
              <a:rect l="l" t="t" r="r" b="b"/>
              <a:pathLst>
                <a:path w="196" h="336" extrusionOk="0">
                  <a:moveTo>
                    <a:pt x="1" y="308"/>
                  </a:moveTo>
                  <a:lnTo>
                    <a:pt x="84" y="335"/>
                  </a:lnTo>
                  <a:cubicBezTo>
                    <a:pt x="112" y="335"/>
                    <a:pt x="112" y="335"/>
                    <a:pt x="140" y="168"/>
                  </a:cubicBezTo>
                  <a:cubicBezTo>
                    <a:pt x="196" y="1"/>
                    <a:pt x="140" y="29"/>
                    <a:pt x="84" y="1"/>
                  </a:cubicBezTo>
                  <a:cubicBezTo>
                    <a:pt x="56" y="56"/>
                    <a:pt x="1" y="196"/>
                    <a:pt x="1" y="3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flipH="1">
              <a:off x="1528573" y="3806529"/>
              <a:ext cx="34212" cy="14117"/>
            </a:xfrm>
            <a:custGeom>
              <a:avLst/>
              <a:gdLst/>
              <a:ahLst/>
              <a:cxnLst/>
              <a:rect l="l" t="t" r="r" b="b"/>
              <a:pathLst>
                <a:path w="475" h="196" extrusionOk="0">
                  <a:moveTo>
                    <a:pt x="280" y="196"/>
                  </a:moveTo>
                  <a:lnTo>
                    <a:pt x="475" y="168"/>
                  </a:lnTo>
                  <a:cubicBezTo>
                    <a:pt x="475" y="0"/>
                    <a:pt x="1" y="56"/>
                    <a:pt x="112" y="168"/>
                  </a:cubicBezTo>
                  <a:cubicBezTo>
                    <a:pt x="140" y="196"/>
                    <a:pt x="224" y="196"/>
                    <a:pt x="280"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flipH="1">
              <a:off x="1237155" y="3635683"/>
              <a:ext cx="20167" cy="24200"/>
            </a:xfrm>
            <a:custGeom>
              <a:avLst/>
              <a:gdLst/>
              <a:ahLst/>
              <a:cxnLst/>
              <a:rect l="l" t="t" r="r" b="b"/>
              <a:pathLst>
                <a:path w="280" h="336" extrusionOk="0">
                  <a:moveTo>
                    <a:pt x="0" y="308"/>
                  </a:moveTo>
                  <a:cubicBezTo>
                    <a:pt x="140" y="336"/>
                    <a:pt x="279" y="140"/>
                    <a:pt x="168" y="1"/>
                  </a:cubicBezTo>
                  <a:cubicBezTo>
                    <a:pt x="84" y="1"/>
                    <a:pt x="140" y="1"/>
                    <a:pt x="84" y="29"/>
                  </a:cubicBezTo>
                  <a:cubicBezTo>
                    <a:pt x="56" y="85"/>
                    <a:pt x="0" y="280"/>
                    <a:pt x="0" y="3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flipH="1">
              <a:off x="1938474" y="2442067"/>
              <a:ext cx="28234" cy="22184"/>
            </a:xfrm>
            <a:custGeom>
              <a:avLst/>
              <a:gdLst/>
              <a:ahLst/>
              <a:cxnLst/>
              <a:rect l="l" t="t" r="r" b="b"/>
              <a:pathLst>
                <a:path w="392" h="308" extrusionOk="0">
                  <a:moveTo>
                    <a:pt x="85" y="29"/>
                  </a:moveTo>
                  <a:cubicBezTo>
                    <a:pt x="1" y="112"/>
                    <a:pt x="113" y="140"/>
                    <a:pt x="140" y="168"/>
                  </a:cubicBezTo>
                  <a:cubicBezTo>
                    <a:pt x="168" y="196"/>
                    <a:pt x="252" y="308"/>
                    <a:pt x="308" y="252"/>
                  </a:cubicBezTo>
                  <a:cubicBezTo>
                    <a:pt x="392" y="168"/>
                    <a:pt x="140" y="29"/>
                    <a:pt x="140" y="29"/>
                  </a:cubicBezTo>
                  <a:cubicBezTo>
                    <a:pt x="29" y="1"/>
                    <a:pt x="113" y="1"/>
                    <a:pt x="85"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flipH="1">
              <a:off x="2099237" y="2665132"/>
              <a:ext cx="26217" cy="12100"/>
            </a:xfrm>
            <a:custGeom>
              <a:avLst/>
              <a:gdLst/>
              <a:ahLst/>
              <a:cxnLst/>
              <a:rect l="l" t="t" r="r" b="b"/>
              <a:pathLst>
                <a:path w="364" h="168" extrusionOk="0">
                  <a:moveTo>
                    <a:pt x="1" y="28"/>
                  </a:moveTo>
                  <a:lnTo>
                    <a:pt x="1" y="112"/>
                  </a:lnTo>
                  <a:cubicBezTo>
                    <a:pt x="85" y="140"/>
                    <a:pt x="336" y="168"/>
                    <a:pt x="364" y="84"/>
                  </a:cubicBezTo>
                  <a:cubicBezTo>
                    <a:pt x="336" y="28"/>
                    <a:pt x="364" y="28"/>
                    <a:pt x="336" y="28"/>
                  </a:cubicBezTo>
                  <a:lnTo>
                    <a:pt x="224" y="28"/>
                  </a:lnTo>
                  <a:cubicBezTo>
                    <a:pt x="113" y="1"/>
                    <a:pt x="57" y="1"/>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flipH="1">
              <a:off x="2474997" y="2452151"/>
              <a:ext cx="18150" cy="22184"/>
            </a:xfrm>
            <a:custGeom>
              <a:avLst/>
              <a:gdLst/>
              <a:ahLst/>
              <a:cxnLst/>
              <a:rect l="l" t="t" r="r" b="b"/>
              <a:pathLst>
                <a:path w="252" h="308" extrusionOk="0">
                  <a:moveTo>
                    <a:pt x="0" y="56"/>
                  </a:moveTo>
                  <a:cubicBezTo>
                    <a:pt x="0" y="140"/>
                    <a:pt x="28" y="140"/>
                    <a:pt x="84" y="196"/>
                  </a:cubicBezTo>
                  <a:cubicBezTo>
                    <a:pt x="112" y="251"/>
                    <a:pt x="168" y="307"/>
                    <a:pt x="224" y="307"/>
                  </a:cubicBezTo>
                  <a:cubicBezTo>
                    <a:pt x="251" y="251"/>
                    <a:pt x="251" y="251"/>
                    <a:pt x="168" y="140"/>
                  </a:cubicBezTo>
                  <a:cubicBezTo>
                    <a:pt x="28" y="0"/>
                    <a:pt x="0" y="56"/>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flipH="1">
              <a:off x="2370487" y="1198248"/>
              <a:ext cx="26217" cy="16134"/>
            </a:xfrm>
            <a:custGeom>
              <a:avLst/>
              <a:gdLst/>
              <a:ahLst/>
              <a:cxnLst/>
              <a:rect l="l" t="t" r="r" b="b"/>
              <a:pathLst>
                <a:path w="364" h="224" extrusionOk="0">
                  <a:moveTo>
                    <a:pt x="1" y="112"/>
                  </a:moveTo>
                  <a:cubicBezTo>
                    <a:pt x="56" y="223"/>
                    <a:pt x="84" y="168"/>
                    <a:pt x="196" y="168"/>
                  </a:cubicBezTo>
                  <a:cubicBezTo>
                    <a:pt x="280" y="140"/>
                    <a:pt x="363" y="140"/>
                    <a:pt x="363" y="56"/>
                  </a:cubicBezTo>
                  <a:cubicBezTo>
                    <a:pt x="252" y="0"/>
                    <a:pt x="56" y="84"/>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flipH="1">
              <a:off x="2653839" y="1569975"/>
              <a:ext cx="28234" cy="12100"/>
            </a:xfrm>
            <a:custGeom>
              <a:avLst/>
              <a:gdLst/>
              <a:ahLst/>
              <a:cxnLst/>
              <a:rect l="l" t="t" r="r" b="b"/>
              <a:pathLst>
                <a:path w="392" h="168" extrusionOk="0">
                  <a:moveTo>
                    <a:pt x="1" y="112"/>
                  </a:moveTo>
                  <a:cubicBezTo>
                    <a:pt x="29" y="168"/>
                    <a:pt x="29" y="140"/>
                    <a:pt x="168" y="140"/>
                  </a:cubicBezTo>
                  <a:cubicBezTo>
                    <a:pt x="280" y="140"/>
                    <a:pt x="336" y="140"/>
                    <a:pt x="391" y="84"/>
                  </a:cubicBezTo>
                  <a:cubicBezTo>
                    <a:pt x="336" y="1"/>
                    <a:pt x="252" y="1"/>
                    <a:pt x="140" y="28"/>
                  </a:cubicBezTo>
                  <a:cubicBezTo>
                    <a:pt x="1" y="84"/>
                    <a:pt x="29" y="84"/>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flipH="1">
              <a:off x="1954536" y="2767625"/>
              <a:ext cx="24200" cy="14117"/>
            </a:xfrm>
            <a:custGeom>
              <a:avLst/>
              <a:gdLst/>
              <a:ahLst/>
              <a:cxnLst/>
              <a:rect l="l" t="t" r="r" b="b"/>
              <a:pathLst>
                <a:path w="336" h="196" extrusionOk="0">
                  <a:moveTo>
                    <a:pt x="335" y="112"/>
                  </a:moveTo>
                  <a:lnTo>
                    <a:pt x="335" y="56"/>
                  </a:lnTo>
                  <a:cubicBezTo>
                    <a:pt x="280" y="56"/>
                    <a:pt x="28" y="0"/>
                    <a:pt x="28" y="84"/>
                  </a:cubicBezTo>
                  <a:cubicBezTo>
                    <a:pt x="1" y="196"/>
                    <a:pt x="280" y="140"/>
                    <a:pt x="335"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flipH="1">
              <a:off x="2358459" y="2112548"/>
              <a:ext cx="28162" cy="16134"/>
            </a:xfrm>
            <a:custGeom>
              <a:avLst/>
              <a:gdLst/>
              <a:ahLst/>
              <a:cxnLst/>
              <a:rect l="l" t="t" r="r" b="b"/>
              <a:pathLst>
                <a:path w="391" h="224" extrusionOk="0">
                  <a:moveTo>
                    <a:pt x="84" y="224"/>
                  </a:moveTo>
                  <a:cubicBezTo>
                    <a:pt x="167" y="224"/>
                    <a:pt x="112" y="168"/>
                    <a:pt x="251" y="140"/>
                  </a:cubicBezTo>
                  <a:cubicBezTo>
                    <a:pt x="363" y="112"/>
                    <a:pt x="391" y="140"/>
                    <a:pt x="391" y="28"/>
                  </a:cubicBezTo>
                  <a:cubicBezTo>
                    <a:pt x="251" y="0"/>
                    <a:pt x="0" y="28"/>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flipH="1">
              <a:off x="2282111" y="3892889"/>
              <a:ext cx="24128" cy="24200"/>
            </a:xfrm>
            <a:custGeom>
              <a:avLst/>
              <a:gdLst/>
              <a:ahLst/>
              <a:cxnLst/>
              <a:rect l="l" t="t" r="r" b="b"/>
              <a:pathLst>
                <a:path w="335" h="336" extrusionOk="0">
                  <a:moveTo>
                    <a:pt x="56" y="336"/>
                  </a:moveTo>
                  <a:cubicBezTo>
                    <a:pt x="195" y="336"/>
                    <a:pt x="279" y="112"/>
                    <a:pt x="251" y="57"/>
                  </a:cubicBezTo>
                  <a:cubicBezTo>
                    <a:pt x="223" y="57"/>
                    <a:pt x="335" y="1"/>
                    <a:pt x="223" y="57"/>
                  </a:cubicBezTo>
                  <a:cubicBezTo>
                    <a:pt x="140" y="57"/>
                    <a:pt x="0" y="224"/>
                    <a:pt x="56"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flipH="1">
              <a:off x="2543350" y="4554016"/>
              <a:ext cx="26145" cy="12172"/>
            </a:xfrm>
            <a:custGeom>
              <a:avLst/>
              <a:gdLst/>
              <a:ahLst/>
              <a:cxnLst/>
              <a:rect l="l" t="t" r="r" b="b"/>
              <a:pathLst>
                <a:path w="363" h="169" extrusionOk="0">
                  <a:moveTo>
                    <a:pt x="363" y="112"/>
                  </a:moveTo>
                  <a:cubicBezTo>
                    <a:pt x="307" y="84"/>
                    <a:pt x="84" y="1"/>
                    <a:pt x="28" y="1"/>
                  </a:cubicBezTo>
                  <a:cubicBezTo>
                    <a:pt x="0" y="168"/>
                    <a:pt x="196" y="168"/>
                    <a:pt x="251" y="168"/>
                  </a:cubicBezTo>
                  <a:cubicBezTo>
                    <a:pt x="363" y="168"/>
                    <a:pt x="363" y="168"/>
                    <a:pt x="363"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flipH="1">
              <a:off x="2477014" y="3695969"/>
              <a:ext cx="22184" cy="16134"/>
            </a:xfrm>
            <a:custGeom>
              <a:avLst/>
              <a:gdLst/>
              <a:ahLst/>
              <a:cxnLst/>
              <a:rect l="l" t="t" r="r" b="b"/>
              <a:pathLst>
                <a:path w="308" h="224" extrusionOk="0">
                  <a:moveTo>
                    <a:pt x="1" y="196"/>
                  </a:moveTo>
                  <a:cubicBezTo>
                    <a:pt x="112" y="224"/>
                    <a:pt x="308" y="168"/>
                    <a:pt x="308" y="29"/>
                  </a:cubicBezTo>
                  <a:cubicBezTo>
                    <a:pt x="252" y="1"/>
                    <a:pt x="1" y="84"/>
                    <a:pt x="1"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flipH="1">
              <a:off x="1393884" y="3844703"/>
              <a:ext cx="24200" cy="14117"/>
            </a:xfrm>
            <a:custGeom>
              <a:avLst/>
              <a:gdLst/>
              <a:ahLst/>
              <a:cxnLst/>
              <a:rect l="l" t="t" r="r" b="b"/>
              <a:pathLst>
                <a:path w="336" h="196" extrusionOk="0">
                  <a:moveTo>
                    <a:pt x="0" y="168"/>
                  </a:moveTo>
                  <a:cubicBezTo>
                    <a:pt x="56" y="196"/>
                    <a:pt x="140" y="196"/>
                    <a:pt x="196" y="168"/>
                  </a:cubicBezTo>
                  <a:cubicBezTo>
                    <a:pt x="307" y="168"/>
                    <a:pt x="335" y="168"/>
                    <a:pt x="307" y="56"/>
                  </a:cubicBezTo>
                  <a:cubicBezTo>
                    <a:pt x="224" y="0"/>
                    <a:pt x="196" y="0"/>
                    <a:pt x="84" y="56"/>
                  </a:cubicBezTo>
                  <a:cubicBezTo>
                    <a:pt x="28" y="84"/>
                    <a:pt x="28" y="84"/>
                    <a:pt x="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flipH="1">
              <a:off x="2561429" y="1740749"/>
              <a:ext cx="16134" cy="22184"/>
            </a:xfrm>
            <a:custGeom>
              <a:avLst/>
              <a:gdLst/>
              <a:ahLst/>
              <a:cxnLst/>
              <a:rect l="l" t="t" r="r" b="b"/>
              <a:pathLst>
                <a:path w="224" h="308" extrusionOk="0">
                  <a:moveTo>
                    <a:pt x="1" y="85"/>
                  </a:moveTo>
                  <a:cubicBezTo>
                    <a:pt x="1" y="113"/>
                    <a:pt x="1" y="168"/>
                    <a:pt x="29" y="224"/>
                  </a:cubicBezTo>
                  <a:cubicBezTo>
                    <a:pt x="84" y="308"/>
                    <a:pt x="29" y="280"/>
                    <a:pt x="140" y="308"/>
                  </a:cubicBezTo>
                  <a:cubicBezTo>
                    <a:pt x="224" y="224"/>
                    <a:pt x="168" y="85"/>
                    <a:pt x="112" y="1"/>
                  </a:cubicBezTo>
                  <a:cubicBezTo>
                    <a:pt x="29" y="1"/>
                    <a:pt x="1" y="1"/>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flipH="1">
              <a:off x="1594837" y="1720654"/>
              <a:ext cx="10156" cy="26217"/>
            </a:xfrm>
            <a:custGeom>
              <a:avLst/>
              <a:gdLst/>
              <a:ahLst/>
              <a:cxnLst/>
              <a:rect l="l" t="t" r="r" b="b"/>
              <a:pathLst>
                <a:path w="141" h="364" extrusionOk="0">
                  <a:moveTo>
                    <a:pt x="1" y="252"/>
                  </a:moveTo>
                  <a:lnTo>
                    <a:pt x="1" y="364"/>
                  </a:lnTo>
                  <a:cubicBezTo>
                    <a:pt x="112" y="364"/>
                    <a:pt x="112" y="364"/>
                    <a:pt x="112" y="252"/>
                  </a:cubicBezTo>
                  <a:cubicBezTo>
                    <a:pt x="112" y="140"/>
                    <a:pt x="140" y="113"/>
                    <a:pt x="112" y="1"/>
                  </a:cubicBezTo>
                  <a:cubicBezTo>
                    <a:pt x="1" y="1"/>
                    <a:pt x="1" y="140"/>
                    <a:pt x="1"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flipH="1">
              <a:off x="1775695" y="2823877"/>
              <a:ext cx="24200" cy="20167"/>
            </a:xfrm>
            <a:custGeom>
              <a:avLst/>
              <a:gdLst/>
              <a:ahLst/>
              <a:cxnLst/>
              <a:rect l="l" t="t" r="r" b="b"/>
              <a:pathLst>
                <a:path w="336" h="280" extrusionOk="0">
                  <a:moveTo>
                    <a:pt x="28" y="252"/>
                  </a:moveTo>
                  <a:cubicBezTo>
                    <a:pt x="140" y="280"/>
                    <a:pt x="335" y="112"/>
                    <a:pt x="280" y="1"/>
                  </a:cubicBezTo>
                  <a:cubicBezTo>
                    <a:pt x="168" y="1"/>
                    <a:pt x="1" y="168"/>
                    <a:pt x="2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flipH="1">
              <a:off x="1106572" y="1789006"/>
              <a:ext cx="14117" cy="24200"/>
            </a:xfrm>
            <a:custGeom>
              <a:avLst/>
              <a:gdLst/>
              <a:ahLst/>
              <a:cxnLst/>
              <a:rect l="l" t="t" r="r" b="b"/>
              <a:pathLst>
                <a:path w="196" h="336" extrusionOk="0">
                  <a:moveTo>
                    <a:pt x="84" y="335"/>
                  </a:moveTo>
                  <a:cubicBezTo>
                    <a:pt x="196" y="307"/>
                    <a:pt x="140" y="280"/>
                    <a:pt x="140" y="168"/>
                  </a:cubicBezTo>
                  <a:cubicBezTo>
                    <a:pt x="140" y="56"/>
                    <a:pt x="140" y="28"/>
                    <a:pt x="84" y="28"/>
                  </a:cubicBezTo>
                  <a:cubicBezTo>
                    <a:pt x="0" y="56"/>
                    <a:pt x="56" y="1"/>
                    <a:pt x="56" y="112"/>
                  </a:cubicBezTo>
                  <a:lnTo>
                    <a:pt x="56" y="196"/>
                  </a:lnTo>
                  <a:cubicBezTo>
                    <a:pt x="0" y="252"/>
                    <a:pt x="0" y="307"/>
                    <a:pt x="84"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flipH="1">
              <a:off x="992050" y="4091825"/>
              <a:ext cx="14117" cy="32267"/>
            </a:xfrm>
            <a:custGeom>
              <a:avLst/>
              <a:gdLst/>
              <a:ahLst/>
              <a:cxnLst/>
              <a:rect l="l" t="t" r="r" b="b"/>
              <a:pathLst>
                <a:path w="196" h="448" extrusionOk="0">
                  <a:moveTo>
                    <a:pt x="1" y="364"/>
                  </a:moveTo>
                  <a:lnTo>
                    <a:pt x="1" y="419"/>
                  </a:lnTo>
                  <a:cubicBezTo>
                    <a:pt x="140" y="447"/>
                    <a:pt x="168" y="224"/>
                    <a:pt x="168" y="168"/>
                  </a:cubicBezTo>
                  <a:cubicBezTo>
                    <a:pt x="196" y="1"/>
                    <a:pt x="1" y="252"/>
                    <a:pt x="1" y="36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flipH="1">
              <a:off x="1454170" y="2319479"/>
              <a:ext cx="18150" cy="16206"/>
            </a:xfrm>
            <a:custGeom>
              <a:avLst/>
              <a:gdLst/>
              <a:ahLst/>
              <a:cxnLst/>
              <a:rect l="l" t="t" r="r" b="b"/>
              <a:pathLst>
                <a:path w="252" h="225" extrusionOk="0">
                  <a:moveTo>
                    <a:pt x="0" y="224"/>
                  </a:moveTo>
                  <a:cubicBezTo>
                    <a:pt x="112" y="224"/>
                    <a:pt x="112" y="224"/>
                    <a:pt x="195" y="168"/>
                  </a:cubicBezTo>
                  <a:cubicBezTo>
                    <a:pt x="251" y="85"/>
                    <a:pt x="251" y="85"/>
                    <a:pt x="251" y="1"/>
                  </a:cubicBezTo>
                  <a:cubicBezTo>
                    <a:pt x="112" y="1"/>
                    <a:pt x="140" y="29"/>
                    <a:pt x="84" y="57"/>
                  </a:cubicBezTo>
                  <a:cubicBezTo>
                    <a:pt x="0" y="140"/>
                    <a:pt x="0" y="85"/>
                    <a:pt x="0"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flipH="1">
              <a:off x="2255966" y="4049689"/>
              <a:ext cx="20167" cy="22112"/>
            </a:xfrm>
            <a:custGeom>
              <a:avLst/>
              <a:gdLst/>
              <a:ahLst/>
              <a:cxnLst/>
              <a:rect l="l" t="t" r="r" b="b"/>
              <a:pathLst>
                <a:path w="280" h="307" extrusionOk="0">
                  <a:moveTo>
                    <a:pt x="0" y="279"/>
                  </a:moveTo>
                  <a:cubicBezTo>
                    <a:pt x="140" y="307"/>
                    <a:pt x="279" y="112"/>
                    <a:pt x="140" y="0"/>
                  </a:cubicBezTo>
                  <a:cubicBezTo>
                    <a:pt x="84" y="28"/>
                    <a:pt x="112" y="56"/>
                    <a:pt x="56" y="140"/>
                  </a:cubicBezTo>
                  <a:cubicBezTo>
                    <a:pt x="28" y="167"/>
                    <a:pt x="0" y="167"/>
                    <a:pt x="0"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flipH="1">
              <a:off x="1687319" y="1991976"/>
              <a:ext cx="12100" cy="22184"/>
            </a:xfrm>
            <a:custGeom>
              <a:avLst/>
              <a:gdLst/>
              <a:ahLst/>
              <a:cxnLst/>
              <a:rect l="l" t="t" r="r" b="b"/>
              <a:pathLst>
                <a:path w="168" h="308" extrusionOk="0">
                  <a:moveTo>
                    <a:pt x="1" y="224"/>
                  </a:moveTo>
                  <a:cubicBezTo>
                    <a:pt x="1" y="251"/>
                    <a:pt x="1" y="279"/>
                    <a:pt x="28" y="307"/>
                  </a:cubicBezTo>
                  <a:cubicBezTo>
                    <a:pt x="140" y="307"/>
                    <a:pt x="84" y="307"/>
                    <a:pt x="140" y="224"/>
                  </a:cubicBezTo>
                  <a:cubicBezTo>
                    <a:pt x="168" y="140"/>
                    <a:pt x="168" y="112"/>
                    <a:pt x="140" y="0"/>
                  </a:cubicBezTo>
                  <a:cubicBezTo>
                    <a:pt x="56" y="0"/>
                    <a:pt x="56" y="0"/>
                    <a:pt x="28" y="84"/>
                  </a:cubicBezTo>
                  <a:cubicBezTo>
                    <a:pt x="1" y="84"/>
                    <a:pt x="1" y="140"/>
                    <a:pt x="1"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flipH="1">
              <a:off x="1223110" y="3683941"/>
              <a:ext cx="18150" cy="22184"/>
            </a:xfrm>
            <a:custGeom>
              <a:avLst/>
              <a:gdLst/>
              <a:ahLst/>
              <a:cxnLst/>
              <a:rect l="l" t="t" r="r" b="b"/>
              <a:pathLst>
                <a:path w="252" h="308" extrusionOk="0">
                  <a:moveTo>
                    <a:pt x="1" y="307"/>
                  </a:moveTo>
                  <a:cubicBezTo>
                    <a:pt x="196" y="307"/>
                    <a:pt x="252" y="112"/>
                    <a:pt x="224" y="0"/>
                  </a:cubicBezTo>
                  <a:cubicBezTo>
                    <a:pt x="140" y="0"/>
                    <a:pt x="140" y="56"/>
                    <a:pt x="112" y="112"/>
                  </a:cubicBezTo>
                  <a:cubicBezTo>
                    <a:pt x="56" y="196"/>
                    <a:pt x="1" y="196"/>
                    <a:pt x="1"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flipH="1">
              <a:off x="1924429" y="2717351"/>
              <a:ext cx="22184" cy="14189"/>
            </a:xfrm>
            <a:custGeom>
              <a:avLst/>
              <a:gdLst/>
              <a:ahLst/>
              <a:cxnLst/>
              <a:rect l="l" t="t" r="r" b="b"/>
              <a:pathLst>
                <a:path w="308" h="197" extrusionOk="0">
                  <a:moveTo>
                    <a:pt x="1" y="196"/>
                  </a:moveTo>
                  <a:cubicBezTo>
                    <a:pt x="113" y="196"/>
                    <a:pt x="140" y="196"/>
                    <a:pt x="196" y="140"/>
                  </a:cubicBezTo>
                  <a:cubicBezTo>
                    <a:pt x="280" y="113"/>
                    <a:pt x="308" y="113"/>
                    <a:pt x="308" y="1"/>
                  </a:cubicBezTo>
                  <a:cubicBezTo>
                    <a:pt x="224" y="1"/>
                    <a:pt x="1" y="57"/>
                    <a:pt x="1"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flipH="1">
              <a:off x="2579507" y="1748816"/>
              <a:ext cx="12100" cy="22184"/>
            </a:xfrm>
            <a:custGeom>
              <a:avLst/>
              <a:gdLst/>
              <a:ahLst/>
              <a:cxnLst/>
              <a:rect l="l" t="t" r="r" b="b"/>
              <a:pathLst>
                <a:path w="168" h="308" extrusionOk="0">
                  <a:moveTo>
                    <a:pt x="140" y="307"/>
                  </a:moveTo>
                  <a:cubicBezTo>
                    <a:pt x="168" y="252"/>
                    <a:pt x="168" y="1"/>
                    <a:pt x="56" y="1"/>
                  </a:cubicBezTo>
                  <a:cubicBezTo>
                    <a:pt x="0" y="28"/>
                    <a:pt x="28" y="112"/>
                    <a:pt x="28" y="168"/>
                  </a:cubicBezTo>
                  <a:cubicBezTo>
                    <a:pt x="56" y="280"/>
                    <a:pt x="56" y="307"/>
                    <a:pt x="140"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flipH="1">
              <a:off x="2617681" y="1364989"/>
              <a:ext cx="22184" cy="10156"/>
            </a:xfrm>
            <a:custGeom>
              <a:avLst/>
              <a:gdLst/>
              <a:ahLst/>
              <a:cxnLst/>
              <a:rect l="l" t="t" r="r" b="b"/>
              <a:pathLst>
                <a:path w="308" h="141" extrusionOk="0">
                  <a:moveTo>
                    <a:pt x="1" y="29"/>
                  </a:moveTo>
                  <a:cubicBezTo>
                    <a:pt x="1" y="140"/>
                    <a:pt x="29" y="140"/>
                    <a:pt x="140" y="140"/>
                  </a:cubicBezTo>
                  <a:lnTo>
                    <a:pt x="252" y="140"/>
                  </a:lnTo>
                  <a:cubicBezTo>
                    <a:pt x="308" y="140"/>
                    <a:pt x="280" y="140"/>
                    <a:pt x="308" y="85"/>
                  </a:cubicBezTo>
                  <a:cubicBezTo>
                    <a:pt x="280" y="1"/>
                    <a:pt x="112" y="29"/>
                    <a:pt x="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flipH="1">
              <a:off x="2288089" y="4003449"/>
              <a:ext cx="18150" cy="30178"/>
            </a:xfrm>
            <a:custGeom>
              <a:avLst/>
              <a:gdLst/>
              <a:ahLst/>
              <a:cxnLst/>
              <a:rect l="l" t="t" r="r" b="b"/>
              <a:pathLst>
                <a:path w="252" h="419" extrusionOk="0">
                  <a:moveTo>
                    <a:pt x="0" y="251"/>
                  </a:moveTo>
                  <a:cubicBezTo>
                    <a:pt x="0" y="419"/>
                    <a:pt x="251" y="196"/>
                    <a:pt x="195" y="0"/>
                  </a:cubicBezTo>
                  <a:cubicBezTo>
                    <a:pt x="112" y="0"/>
                    <a:pt x="84" y="0"/>
                    <a:pt x="84" y="84"/>
                  </a:cubicBezTo>
                  <a:cubicBezTo>
                    <a:pt x="56" y="112"/>
                    <a:pt x="0" y="224"/>
                    <a:pt x="0"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flipH="1">
              <a:off x="2370487" y="3768355"/>
              <a:ext cx="20167" cy="12100"/>
            </a:xfrm>
            <a:custGeom>
              <a:avLst/>
              <a:gdLst/>
              <a:ahLst/>
              <a:cxnLst/>
              <a:rect l="l" t="t" r="r" b="b"/>
              <a:pathLst>
                <a:path w="280" h="168" extrusionOk="0">
                  <a:moveTo>
                    <a:pt x="0" y="140"/>
                  </a:moveTo>
                  <a:cubicBezTo>
                    <a:pt x="28" y="140"/>
                    <a:pt x="28" y="168"/>
                    <a:pt x="56" y="168"/>
                  </a:cubicBezTo>
                  <a:cubicBezTo>
                    <a:pt x="168" y="168"/>
                    <a:pt x="279" y="140"/>
                    <a:pt x="279" y="0"/>
                  </a:cubicBezTo>
                  <a:cubicBezTo>
                    <a:pt x="196" y="0"/>
                    <a:pt x="168" y="28"/>
                    <a:pt x="112" y="56"/>
                  </a:cubicBezTo>
                  <a:cubicBezTo>
                    <a:pt x="28" y="56"/>
                    <a:pt x="0" y="56"/>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flipH="1">
              <a:off x="2227804" y="3981337"/>
              <a:ext cx="22184" cy="24200"/>
            </a:xfrm>
            <a:custGeom>
              <a:avLst/>
              <a:gdLst/>
              <a:ahLst/>
              <a:cxnLst/>
              <a:rect l="l" t="t" r="r" b="b"/>
              <a:pathLst>
                <a:path w="308" h="336" extrusionOk="0">
                  <a:moveTo>
                    <a:pt x="140" y="56"/>
                  </a:moveTo>
                  <a:cubicBezTo>
                    <a:pt x="112" y="56"/>
                    <a:pt x="28" y="196"/>
                    <a:pt x="28" y="196"/>
                  </a:cubicBezTo>
                  <a:cubicBezTo>
                    <a:pt x="0" y="252"/>
                    <a:pt x="0" y="335"/>
                    <a:pt x="112" y="307"/>
                  </a:cubicBezTo>
                  <a:cubicBezTo>
                    <a:pt x="140" y="307"/>
                    <a:pt x="307" y="0"/>
                    <a:pt x="14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flipH="1">
              <a:off x="1413980" y="2600813"/>
              <a:ext cx="28234" cy="10156"/>
            </a:xfrm>
            <a:custGeom>
              <a:avLst/>
              <a:gdLst/>
              <a:ahLst/>
              <a:cxnLst/>
              <a:rect l="l" t="t" r="r" b="b"/>
              <a:pathLst>
                <a:path w="392" h="141" extrusionOk="0">
                  <a:moveTo>
                    <a:pt x="391" y="84"/>
                  </a:moveTo>
                  <a:cubicBezTo>
                    <a:pt x="391" y="29"/>
                    <a:pt x="363" y="1"/>
                    <a:pt x="252" y="1"/>
                  </a:cubicBezTo>
                  <a:cubicBezTo>
                    <a:pt x="140" y="1"/>
                    <a:pt x="1" y="57"/>
                    <a:pt x="140" y="84"/>
                  </a:cubicBezTo>
                  <a:cubicBezTo>
                    <a:pt x="224" y="140"/>
                    <a:pt x="363" y="84"/>
                    <a:pt x="39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flipH="1">
              <a:off x="1343682" y="1545846"/>
              <a:ext cx="24200" cy="16134"/>
            </a:xfrm>
            <a:custGeom>
              <a:avLst/>
              <a:gdLst/>
              <a:ahLst/>
              <a:cxnLst/>
              <a:rect l="l" t="t" r="r" b="b"/>
              <a:pathLst>
                <a:path w="336" h="224" extrusionOk="0">
                  <a:moveTo>
                    <a:pt x="308" y="224"/>
                  </a:moveTo>
                  <a:cubicBezTo>
                    <a:pt x="336" y="140"/>
                    <a:pt x="280" y="140"/>
                    <a:pt x="224" y="84"/>
                  </a:cubicBezTo>
                  <a:cubicBezTo>
                    <a:pt x="196" y="57"/>
                    <a:pt x="140" y="1"/>
                    <a:pt x="57" y="29"/>
                  </a:cubicBezTo>
                  <a:cubicBezTo>
                    <a:pt x="1" y="84"/>
                    <a:pt x="196" y="224"/>
                    <a:pt x="308"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flipH="1">
              <a:off x="1405985" y="2633008"/>
              <a:ext cx="22184" cy="14117"/>
            </a:xfrm>
            <a:custGeom>
              <a:avLst/>
              <a:gdLst/>
              <a:ahLst/>
              <a:cxnLst/>
              <a:rect l="l" t="t" r="r" b="b"/>
              <a:pathLst>
                <a:path w="308" h="196" extrusionOk="0">
                  <a:moveTo>
                    <a:pt x="1" y="112"/>
                  </a:moveTo>
                  <a:cubicBezTo>
                    <a:pt x="57" y="140"/>
                    <a:pt x="280" y="195"/>
                    <a:pt x="308" y="56"/>
                  </a:cubicBezTo>
                  <a:cubicBezTo>
                    <a:pt x="280" y="28"/>
                    <a:pt x="224" y="0"/>
                    <a:pt x="140" y="0"/>
                  </a:cubicBezTo>
                  <a:cubicBezTo>
                    <a:pt x="29" y="0"/>
                    <a:pt x="29"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flipH="1">
              <a:off x="2366454" y="2854056"/>
              <a:ext cx="24200" cy="18150"/>
            </a:xfrm>
            <a:custGeom>
              <a:avLst/>
              <a:gdLst/>
              <a:ahLst/>
              <a:cxnLst/>
              <a:rect l="l" t="t" r="r" b="b"/>
              <a:pathLst>
                <a:path w="336" h="252" extrusionOk="0">
                  <a:moveTo>
                    <a:pt x="0" y="195"/>
                  </a:moveTo>
                  <a:cubicBezTo>
                    <a:pt x="112" y="251"/>
                    <a:pt x="335" y="140"/>
                    <a:pt x="279" y="56"/>
                  </a:cubicBezTo>
                  <a:cubicBezTo>
                    <a:pt x="223" y="0"/>
                    <a:pt x="0" y="56"/>
                    <a:pt x="0"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flipH="1">
              <a:off x="2535283" y="2305434"/>
              <a:ext cx="22184" cy="14117"/>
            </a:xfrm>
            <a:custGeom>
              <a:avLst/>
              <a:gdLst/>
              <a:ahLst/>
              <a:cxnLst/>
              <a:rect l="l" t="t" r="r" b="b"/>
              <a:pathLst>
                <a:path w="308" h="196" extrusionOk="0">
                  <a:moveTo>
                    <a:pt x="1" y="1"/>
                  </a:moveTo>
                  <a:cubicBezTo>
                    <a:pt x="1" y="84"/>
                    <a:pt x="1" y="84"/>
                    <a:pt x="29" y="112"/>
                  </a:cubicBezTo>
                  <a:cubicBezTo>
                    <a:pt x="140" y="196"/>
                    <a:pt x="196" y="140"/>
                    <a:pt x="308" y="140"/>
                  </a:cubicBezTo>
                  <a:cubicBezTo>
                    <a:pt x="280" y="56"/>
                    <a:pt x="280" y="84"/>
                    <a:pt x="168" y="56"/>
                  </a:cubicBezTo>
                  <a:cubicBezTo>
                    <a:pt x="140" y="56"/>
                    <a:pt x="112"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flipH="1">
              <a:off x="2438840" y="1156041"/>
              <a:ext cx="18150" cy="22184"/>
            </a:xfrm>
            <a:custGeom>
              <a:avLst/>
              <a:gdLst/>
              <a:ahLst/>
              <a:cxnLst/>
              <a:rect l="l" t="t" r="r" b="b"/>
              <a:pathLst>
                <a:path w="252" h="308" extrusionOk="0">
                  <a:moveTo>
                    <a:pt x="112" y="307"/>
                  </a:moveTo>
                  <a:cubicBezTo>
                    <a:pt x="224" y="307"/>
                    <a:pt x="196" y="279"/>
                    <a:pt x="224" y="168"/>
                  </a:cubicBezTo>
                  <a:cubicBezTo>
                    <a:pt x="252" y="112"/>
                    <a:pt x="252" y="56"/>
                    <a:pt x="224" y="0"/>
                  </a:cubicBezTo>
                  <a:cubicBezTo>
                    <a:pt x="84" y="28"/>
                    <a:pt x="1" y="251"/>
                    <a:pt x="112"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flipH="1">
              <a:off x="1170891" y="4292777"/>
              <a:ext cx="24128" cy="18150"/>
            </a:xfrm>
            <a:custGeom>
              <a:avLst/>
              <a:gdLst/>
              <a:ahLst/>
              <a:cxnLst/>
              <a:rect l="l" t="t" r="r" b="b"/>
              <a:pathLst>
                <a:path w="335" h="252" extrusionOk="0">
                  <a:moveTo>
                    <a:pt x="0" y="224"/>
                  </a:moveTo>
                  <a:cubicBezTo>
                    <a:pt x="140" y="252"/>
                    <a:pt x="335" y="168"/>
                    <a:pt x="279" y="29"/>
                  </a:cubicBezTo>
                  <a:cubicBezTo>
                    <a:pt x="195" y="1"/>
                    <a:pt x="168" y="29"/>
                    <a:pt x="112" y="85"/>
                  </a:cubicBezTo>
                  <a:cubicBezTo>
                    <a:pt x="28" y="112"/>
                    <a:pt x="0" y="112"/>
                    <a:pt x="0"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flipH="1">
              <a:off x="2306168" y="4190284"/>
              <a:ext cx="30251" cy="22184"/>
            </a:xfrm>
            <a:custGeom>
              <a:avLst/>
              <a:gdLst/>
              <a:ahLst/>
              <a:cxnLst/>
              <a:rect l="l" t="t" r="r" b="b"/>
              <a:pathLst>
                <a:path w="420" h="308" extrusionOk="0">
                  <a:moveTo>
                    <a:pt x="1" y="280"/>
                  </a:moveTo>
                  <a:cubicBezTo>
                    <a:pt x="280" y="308"/>
                    <a:pt x="419" y="1"/>
                    <a:pt x="112" y="140"/>
                  </a:cubicBezTo>
                  <a:cubicBezTo>
                    <a:pt x="1" y="168"/>
                    <a:pt x="1" y="168"/>
                    <a:pt x="1"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flipH="1">
              <a:off x="1448192" y="2345624"/>
              <a:ext cx="20167" cy="18150"/>
            </a:xfrm>
            <a:custGeom>
              <a:avLst/>
              <a:gdLst/>
              <a:ahLst/>
              <a:cxnLst/>
              <a:rect l="l" t="t" r="r" b="b"/>
              <a:pathLst>
                <a:path w="280" h="252" extrusionOk="0">
                  <a:moveTo>
                    <a:pt x="1" y="140"/>
                  </a:moveTo>
                  <a:cubicBezTo>
                    <a:pt x="1" y="252"/>
                    <a:pt x="57" y="252"/>
                    <a:pt x="140" y="196"/>
                  </a:cubicBezTo>
                  <a:cubicBezTo>
                    <a:pt x="196" y="140"/>
                    <a:pt x="280" y="112"/>
                    <a:pt x="280" y="56"/>
                  </a:cubicBezTo>
                  <a:cubicBezTo>
                    <a:pt x="196" y="1"/>
                    <a:pt x="57" y="84"/>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7"/>
            <p:cNvSpPr/>
            <p:nvPr/>
          </p:nvSpPr>
          <p:spPr>
            <a:xfrm flipH="1">
              <a:off x="2255966" y="3933079"/>
              <a:ext cx="16134" cy="24200"/>
            </a:xfrm>
            <a:custGeom>
              <a:avLst/>
              <a:gdLst/>
              <a:ahLst/>
              <a:cxnLst/>
              <a:rect l="l" t="t" r="r" b="b"/>
              <a:pathLst>
                <a:path w="224" h="336" extrusionOk="0">
                  <a:moveTo>
                    <a:pt x="196" y="1"/>
                  </a:moveTo>
                  <a:cubicBezTo>
                    <a:pt x="84" y="1"/>
                    <a:pt x="140" y="57"/>
                    <a:pt x="84" y="112"/>
                  </a:cubicBezTo>
                  <a:cubicBezTo>
                    <a:pt x="56" y="140"/>
                    <a:pt x="0" y="252"/>
                    <a:pt x="56" y="280"/>
                  </a:cubicBezTo>
                  <a:cubicBezTo>
                    <a:pt x="168" y="336"/>
                    <a:pt x="223" y="112"/>
                    <a:pt x="1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flipH="1">
              <a:off x="1765683" y="2070340"/>
              <a:ext cx="12100" cy="22184"/>
            </a:xfrm>
            <a:custGeom>
              <a:avLst/>
              <a:gdLst/>
              <a:ahLst/>
              <a:cxnLst/>
              <a:rect l="l" t="t" r="r" b="b"/>
              <a:pathLst>
                <a:path w="168" h="308" extrusionOk="0">
                  <a:moveTo>
                    <a:pt x="140" y="0"/>
                  </a:moveTo>
                  <a:cubicBezTo>
                    <a:pt x="28" y="0"/>
                    <a:pt x="28" y="0"/>
                    <a:pt x="28" y="112"/>
                  </a:cubicBezTo>
                  <a:cubicBezTo>
                    <a:pt x="0" y="140"/>
                    <a:pt x="0" y="252"/>
                    <a:pt x="28" y="279"/>
                  </a:cubicBezTo>
                  <a:cubicBezTo>
                    <a:pt x="140" y="307"/>
                    <a:pt x="168" y="56"/>
                    <a:pt x="1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flipH="1">
              <a:off x="2255966" y="4067768"/>
              <a:ext cx="12100" cy="26145"/>
            </a:xfrm>
            <a:custGeom>
              <a:avLst/>
              <a:gdLst/>
              <a:ahLst/>
              <a:cxnLst/>
              <a:rect l="l" t="t" r="r" b="b"/>
              <a:pathLst>
                <a:path w="168" h="363" extrusionOk="0">
                  <a:moveTo>
                    <a:pt x="0" y="363"/>
                  </a:moveTo>
                  <a:cubicBezTo>
                    <a:pt x="84" y="363"/>
                    <a:pt x="112" y="363"/>
                    <a:pt x="140" y="307"/>
                  </a:cubicBezTo>
                  <a:cubicBezTo>
                    <a:pt x="167" y="223"/>
                    <a:pt x="167" y="168"/>
                    <a:pt x="140" y="140"/>
                  </a:cubicBezTo>
                  <a:cubicBezTo>
                    <a:pt x="28" y="0"/>
                    <a:pt x="0" y="307"/>
                    <a:pt x="0"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flipH="1">
              <a:off x="1006095" y="4485735"/>
              <a:ext cx="10083" cy="20167"/>
            </a:xfrm>
            <a:custGeom>
              <a:avLst/>
              <a:gdLst/>
              <a:ahLst/>
              <a:cxnLst/>
              <a:rect l="l" t="t" r="r" b="b"/>
              <a:pathLst>
                <a:path w="140" h="280" extrusionOk="0">
                  <a:moveTo>
                    <a:pt x="56" y="279"/>
                  </a:moveTo>
                  <a:cubicBezTo>
                    <a:pt x="140" y="279"/>
                    <a:pt x="140" y="223"/>
                    <a:pt x="140" y="140"/>
                  </a:cubicBezTo>
                  <a:cubicBezTo>
                    <a:pt x="140" y="56"/>
                    <a:pt x="140" y="0"/>
                    <a:pt x="28" y="0"/>
                  </a:cubicBezTo>
                  <a:cubicBezTo>
                    <a:pt x="0" y="84"/>
                    <a:pt x="28" y="223"/>
                    <a:pt x="56"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flipH="1">
              <a:off x="2239904" y="3961241"/>
              <a:ext cx="22184" cy="22184"/>
            </a:xfrm>
            <a:custGeom>
              <a:avLst/>
              <a:gdLst/>
              <a:ahLst/>
              <a:cxnLst/>
              <a:rect l="l" t="t" r="r" b="b"/>
              <a:pathLst>
                <a:path w="308" h="308" extrusionOk="0">
                  <a:moveTo>
                    <a:pt x="57" y="279"/>
                  </a:moveTo>
                  <a:cubicBezTo>
                    <a:pt x="168" y="307"/>
                    <a:pt x="308" y="112"/>
                    <a:pt x="224" y="0"/>
                  </a:cubicBezTo>
                  <a:cubicBezTo>
                    <a:pt x="140" y="28"/>
                    <a:pt x="168" y="56"/>
                    <a:pt x="140" y="140"/>
                  </a:cubicBezTo>
                  <a:cubicBezTo>
                    <a:pt x="57" y="224"/>
                    <a:pt x="1" y="224"/>
                    <a:pt x="57"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flipH="1">
              <a:off x="2521238" y="4580162"/>
              <a:ext cx="20167" cy="12100"/>
            </a:xfrm>
            <a:custGeom>
              <a:avLst/>
              <a:gdLst/>
              <a:ahLst/>
              <a:cxnLst/>
              <a:rect l="l" t="t" r="r" b="b"/>
              <a:pathLst>
                <a:path w="280" h="168" extrusionOk="0">
                  <a:moveTo>
                    <a:pt x="1" y="56"/>
                  </a:moveTo>
                  <a:cubicBezTo>
                    <a:pt x="1" y="168"/>
                    <a:pt x="29" y="168"/>
                    <a:pt x="140" y="168"/>
                  </a:cubicBezTo>
                  <a:cubicBezTo>
                    <a:pt x="252" y="168"/>
                    <a:pt x="280" y="168"/>
                    <a:pt x="280" y="56"/>
                  </a:cubicBezTo>
                  <a:cubicBezTo>
                    <a:pt x="196" y="0"/>
                    <a:pt x="140"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flipH="1">
              <a:off x="2692012" y="1758900"/>
              <a:ext cx="30251" cy="14117"/>
            </a:xfrm>
            <a:custGeom>
              <a:avLst/>
              <a:gdLst/>
              <a:ahLst/>
              <a:cxnLst/>
              <a:rect l="l" t="t" r="r" b="b"/>
              <a:pathLst>
                <a:path w="420" h="196" extrusionOk="0">
                  <a:moveTo>
                    <a:pt x="308" y="195"/>
                  </a:moveTo>
                  <a:cubicBezTo>
                    <a:pt x="391" y="195"/>
                    <a:pt x="391" y="195"/>
                    <a:pt x="419" y="140"/>
                  </a:cubicBezTo>
                  <a:cubicBezTo>
                    <a:pt x="1" y="0"/>
                    <a:pt x="29" y="195"/>
                    <a:pt x="308"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flipH="1">
              <a:off x="1391868" y="2733485"/>
              <a:ext cx="26217" cy="14117"/>
            </a:xfrm>
            <a:custGeom>
              <a:avLst/>
              <a:gdLst/>
              <a:ahLst/>
              <a:cxnLst/>
              <a:rect l="l" t="t" r="r" b="b"/>
              <a:pathLst>
                <a:path w="364" h="196" extrusionOk="0">
                  <a:moveTo>
                    <a:pt x="307" y="195"/>
                  </a:moveTo>
                  <a:cubicBezTo>
                    <a:pt x="363" y="195"/>
                    <a:pt x="363" y="140"/>
                    <a:pt x="307" y="112"/>
                  </a:cubicBezTo>
                  <a:cubicBezTo>
                    <a:pt x="279" y="56"/>
                    <a:pt x="196" y="0"/>
                    <a:pt x="140" y="28"/>
                  </a:cubicBezTo>
                  <a:cubicBezTo>
                    <a:pt x="0" y="28"/>
                    <a:pt x="224" y="195"/>
                    <a:pt x="307"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flipH="1">
              <a:off x="1275329" y="3718081"/>
              <a:ext cx="22184" cy="24200"/>
            </a:xfrm>
            <a:custGeom>
              <a:avLst/>
              <a:gdLst/>
              <a:ahLst/>
              <a:cxnLst/>
              <a:rect l="l" t="t" r="r" b="b"/>
              <a:pathLst>
                <a:path w="308" h="336" extrusionOk="0">
                  <a:moveTo>
                    <a:pt x="168" y="29"/>
                  </a:moveTo>
                  <a:cubicBezTo>
                    <a:pt x="28" y="112"/>
                    <a:pt x="0" y="335"/>
                    <a:pt x="140" y="252"/>
                  </a:cubicBezTo>
                  <a:cubicBezTo>
                    <a:pt x="140" y="252"/>
                    <a:pt x="224" y="140"/>
                    <a:pt x="224" y="112"/>
                  </a:cubicBezTo>
                  <a:cubicBezTo>
                    <a:pt x="307" y="56"/>
                    <a:pt x="224" y="1"/>
                    <a:pt x="168"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flipH="1">
              <a:off x="1426080" y="1304703"/>
              <a:ext cx="16134" cy="20167"/>
            </a:xfrm>
            <a:custGeom>
              <a:avLst/>
              <a:gdLst/>
              <a:ahLst/>
              <a:cxnLst/>
              <a:rect l="l" t="t" r="r" b="b"/>
              <a:pathLst>
                <a:path w="224" h="280" extrusionOk="0">
                  <a:moveTo>
                    <a:pt x="84" y="280"/>
                  </a:moveTo>
                  <a:cubicBezTo>
                    <a:pt x="224" y="280"/>
                    <a:pt x="196" y="29"/>
                    <a:pt x="140" y="1"/>
                  </a:cubicBezTo>
                  <a:lnTo>
                    <a:pt x="84" y="1"/>
                  </a:lnTo>
                  <a:cubicBezTo>
                    <a:pt x="1" y="29"/>
                    <a:pt x="1" y="196"/>
                    <a:pt x="84"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flipH="1">
              <a:off x="2195680" y="2785704"/>
              <a:ext cx="20167" cy="26217"/>
            </a:xfrm>
            <a:custGeom>
              <a:avLst/>
              <a:gdLst/>
              <a:ahLst/>
              <a:cxnLst/>
              <a:rect l="l" t="t" r="r" b="b"/>
              <a:pathLst>
                <a:path w="280" h="364" extrusionOk="0">
                  <a:moveTo>
                    <a:pt x="0" y="252"/>
                  </a:moveTo>
                  <a:cubicBezTo>
                    <a:pt x="112" y="363"/>
                    <a:pt x="279" y="140"/>
                    <a:pt x="252" y="112"/>
                  </a:cubicBezTo>
                  <a:cubicBezTo>
                    <a:pt x="224" y="1"/>
                    <a:pt x="0" y="168"/>
                    <a:pt x="0"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flipH="1">
              <a:off x="1544635" y="2072357"/>
              <a:ext cx="22184" cy="28162"/>
            </a:xfrm>
            <a:custGeom>
              <a:avLst/>
              <a:gdLst/>
              <a:ahLst/>
              <a:cxnLst/>
              <a:rect l="l" t="t" r="r" b="b"/>
              <a:pathLst>
                <a:path w="308" h="391" extrusionOk="0">
                  <a:moveTo>
                    <a:pt x="1" y="224"/>
                  </a:moveTo>
                  <a:cubicBezTo>
                    <a:pt x="29" y="391"/>
                    <a:pt x="280" y="140"/>
                    <a:pt x="280" y="140"/>
                  </a:cubicBezTo>
                  <a:cubicBezTo>
                    <a:pt x="308" y="0"/>
                    <a:pt x="57" y="112"/>
                    <a:pt x="1"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flipH="1">
              <a:off x="1773678" y="2168800"/>
              <a:ext cx="12172" cy="24200"/>
            </a:xfrm>
            <a:custGeom>
              <a:avLst/>
              <a:gdLst/>
              <a:ahLst/>
              <a:cxnLst/>
              <a:rect l="l" t="t" r="r" b="b"/>
              <a:pathLst>
                <a:path w="169" h="336" extrusionOk="0">
                  <a:moveTo>
                    <a:pt x="112" y="307"/>
                  </a:moveTo>
                  <a:cubicBezTo>
                    <a:pt x="168" y="224"/>
                    <a:pt x="140" y="84"/>
                    <a:pt x="140" y="28"/>
                  </a:cubicBezTo>
                  <a:cubicBezTo>
                    <a:pt x="29" y="0"/>
                    <a:pt x="29" y="28"/>
                    <a:pt x="1" y="140"/>
                  </a:cubicBezTo>
                  <a:cubicBezTo>
                    <a:pt x="29" y="335"/>
                    <a:pt x="85" y="307"/>
                    <a:pt x="112"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flipH="1">
              <a:off x="1110605" y="3991348"/>
              <a:ext cx="16134" cy="24200"/>
            </a:xfrm>
            <a:custGeom>
              <a:avLst/>
              <a:gdLst/>
              <a:ahLst/>
              <a:cxnLst/>
              <a:rect l="l" t="t" r="r" b="b"/>
              <a:pathLst>
                <a:path w="224" h="336" extrusionOk="0">
                  <a:moveTo>
                    <a:pt x="1" y="280"/>
                  </a:moveTo>
                  <a:lnTo>
                    <a:pt x="1" y="336"/>
                  </a:lnTo>
                  <a:cubicBezTo>
                    <a:pt x="57" y="336"/>
                    <a:pt x="57" y="336"/>
                    <a:pt x="84" y="308"/>
                  </a:cubicBezTo>
                  <a:cubicBezTo>
                    <a:pt x="224" y="29"/>
                    <a:pt x="1" y="1"/>
                    <a:pt x="1"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flipH="1">
              <a:off x="1287429" y="1405179"/>
              <a:ext cx="20167" cy="16206"/>
            </a:xfrm>
            <a:custGeom>
              <a:avLst/>
              <a:gdLst/>
              <a:ahLst/>
              <a:cxnLst/>
              <a:rect l="l" t="t" r="r" b="b"/>
              <a:pathLst>
                <a:path w="280" h="225" extrusionOk="0">
                  <a:moveTo>
                    <a:pt x="1" y="196"/>
                  </a:moveTo>
                  <a:cubicBezTo>
                    <a:pt x="57" y="224"/>
                    <a:pt x="57" y="196"/>
                    <a:pt x="140" y="168"/>
                  </a:cubicBezTo>
                  <a:cubicBezTo>
                    <a:pt x="224" y="140"/>
                    <a:pt x="280" y="168"/>
                    <a:pt x="224" y="29"/>
                  </a:cubicBezTo>
                  <a:cubicBezTo>
                    <a:pt x="140" y="1"/>
                    <a:pt x="1" y="57"/>
                    <a:pt x="1"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7"/>
            <p:cNvSpPr/>
            <p:nvPr/>
          </p:nvSpPr>
          <p:spPr>
            <a:xfrm flipH="1">
              <a:off x="1522523" y="1509689"/>
              <a:ext cx="22184" cy="36229"/>
            </a:xfrm>
            <a:custGeom>
              <a:avLst/>
              <a:gdLst/>
              <a:ahLst/>
              <a:cxnLst/>
              <a:rect l="l" t="t" r="r" b="b"/>
              <a:pathLst>
                <a:path w="308" h="503" extrusionOk="0">
                  <a:moveTo>
                    <a:pt x="29" y="84"/>
                  </a:moveTo>
                  <a:cubicBezTo>
                    <a:pt x="1" y="112"/>
                    <a:pt x="1" y="140"/>
                    <a:pt x="112" y="224"/>
                  </a:cubicBezTo>
                  <a:cubicBezTo>
                    <a:pt x="308" y="503"/>
                    <a:pt x="252" y="1"/>
                    <a:pt x="29"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7"/>
            <p:cNvSpPr/>
            <p:nvPr/>
          </p:nvSpPr>
          <p:spPr>
            <a:xfrm flipH="1">
              <a:off x="1458203" y="1280646"/>
              <a:ext cx="14117" cy="24128"/>
            </a:xfrm>
            <a:custGeom>
              <a:avLst/>
              <a:gdLst/>
              <a:ahLst/>
              <a:cxnLst/>
              <a:rect l="l" t="t" r="r" b="b"/>
              <a:pathLst>
                <a:path w="196" h="335" extrusionOk="0">
                  <a:moveTo>
                    <a:pt x="0" y="140"/>
                  </a:moveTo>
                  <a:cubicBezTo>
                    <a:pt x="0" y="251"/>
                    <a:pt x="0" y="279"/>
                    <a:pt x="56" y="335"/>
                  </a:cubicBezTo>
                  <a:cubicBezTo>
                    <a:pt x="195" y="279"/>
                    <a:pt x="140" y="84"/>
                    <a:pt x="84" y="0"/>
                  </a:cubicBezTo>
                  <a:cubicBezTo>
                    <a:pt x="56" y="56"/>
                    <a:pt x="0" y="84"/>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flipH="1">
              <a:off x="2288089" y="4192301"/>
              <a:ext cx="20167" cy="12172"/>
            </a:xfrm>
            <a:custGeom>
              <a:avLst/>
              <a:gdLst/>
              <a:ahLst/>
              <a:cxnLst/>
              <a:rect l="l" t="t" r="r" b="b"/>
              <a:pathLst>
                <a:path w="280" h="169" extrusionOk="0">
                  <a:moveTo>
                    <a:pt x="0" y="140"/>
                  </a:moveTo>
                  <a:cubicBezTo>
                    <a:pt x="84" y="168"/>
                    <a:pt x="112" y="168"/>
                    <a:pt x="168" y="140"/>
                  </a:cubicBezTo>
                  <a:cubicBezTo>
                    <a:pt x="251" y="112"/>
                    <a:pt x="279" y="112"/>
                    <a:pt x="251" y="1"/>
                  </a:cubicBezTo>
                  <a:cubicBezTo>
                    <a:pt x="168" y="1"/>
                    <a:pt x="140" y="1"/>
                    <a:pt x="84" y="29"/>
                  </a:cubicBezTo>
                  <a:cubicBezTo>
                    <a:pt x="28" y="85"/>
                    <a:pt x="0" y="85"/>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flipH="1">
              <a:off x="2782477" y="3601543"/>
              <a:ext cx="12100" cy="24200"/>
            </a:xfrm>
            <a:custGeom>
              <a:avLst/>
              <a:gdLst/>
              <a:ahLst/>
              <a:cxnLst/>
              <a:rect l="l" t="t" r="r" b="b"/>
              <a:pathLst>
                <a:path w="168" h="336" extrusionOk="0">
                  <a:moveTo>
                    <a:pt x="140" y="280"/>
                  </a:moveTo>
                  <a:cubicBezTo>
                    <a:pt x="140" y="224"/>
                    <a:pt x="168" y="56"/>
                    <a:pt x="84" y="1"/>
                  </a:cubicBezTo>
                  <a:cubicBezTo>
                    <a:pt x="1" y="56"/>
                    <a:pt x="1" y="335"/>
                    <a:pt x="140"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flipH="1">
              <a:off x="2239904" y="2430039"/>
              <a:ext cx="26217" cy="14117"/>
            </a:xfrm>
            <a:custGeom>
              <a:avLst/>
              <a:gdLst/>
              <a:ahLst/>
              <a:cxnLst/>
              <a:rect l="l" t="t" r="r" b="b"/>
              <a:pathLst>
                <a:path w="364" h="196" extrusionOk="0">
                  <a:moveTo>
                    <a:pt x="1" y="168"/>
                  </a:moveTo>
                  <a:cubicBezTo>
                    <a:pt x="113" y="196"/>
                    <a:pt x="364" y="84"/>
                    <a:pt x="280" y="28"/>
                  </a:cubicBezTo>
                  <a:cubicBezTo>
                    <a:pt x="252" y="0"/>
                    <a:pt x="196" y="28"/>
                    <a:pt x="113" y="56"/>
                  </a:cubicBezTo>
                  <a:cubicBezTo>
                    <a:pt x="57" y="56"/>
                    <a:pt x="1" y="56"/>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flipH="1">
              <a:off x="2270011" y="4029594"/>
              <a:ext cx="22184" cy="18150"/>
            </a:xfrm>
            <a:custGeom>
              <a:avLst/>
              <a:gdLst/>
              <a:ahLst/>
              <a:cxnLst/>
              <a:rect l="l" t="t" r="r" b="b"/>
              <a:pathLst>
                <a:path w="308" h="252" extrusionOk="0">
                  <a:moveTo>
                    <a:pt x="28" y="195"/>
                  </a:moveTo>
                  <a:cubicBezTo>
                    <a:pt x="168" y="251"/>
                    <a:pt x="307" y="84"/>
                    <a:pt x="196" y="0"/>
                  </a:cubicBezTo>
                  <a:cubicBezTo>
                    <a:pt x="84" y="28"/>
                    <a:pt x="168" y="28"/>
                    <a:pt x="84" y="84"/>
                  </a:cubicBezTo>
                  <a:cubicBezTo>
                    <a:pt x="28" y="140"/>
                    <a:pt x="0" y="84"/>
                    <a:pt x="28"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flipH="1">
              <a:off x="2866820" y="2701289"/>
              <a:ext cx="18150" cy="22184"/>
            </a:xfrm>
            <a:custGeom>
              <a:avLst/>
              <a:gdLst/>
              <a:ahLst/>
              <a:cxnLst/>
              <a:rect l="l" t="t" r="r" b="b"/>
              <a:pathLst>
                <a:path w="252" h="308" extrusionOk="0">
                  <a:moveTo>
                    <a:pt x="28" y="280"/>
                  </a:moveTo>
                  <a:cubicBezTo>
                    <a:pt x="112" y="308"/>
                    <a:pt x="112" y="280"/>
                    <a:pt x="167" y="196"/>
                  </a:cubicBezTo>
                  <a:cubicBezTo>
                    <a:pt x="167" y="196"/>
                    <a:pt x="251" y="84"/>
                    <a:pt x="223" y="57"/>
                  </a:cubicBezTo>
                  <a:cubicBezTo>
                    <a:pt x="195" y="1"/>
                    <a:pt x="0" y="168"/>
                    <a:pt x="28"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flipH="1">
              <a:off x="1665207" y="3649801"/>
              <a:ext cx="14117" cy="20167"/>
            </a:xfrm>
            <a:custGeom>
              <a:avLst/>
              <a:gdLst/>
              <a:ahLst/>
              <a:cxnLst/>
              <a:rect l="l" t="t" r="r" b="b"/>
              <a:pathLst>
                <a:path w="196" h="280" extrusionOk="0">
                  <a:moveTo>
                    <a:pt x="56" y="279"/>
                  </a:moveTo>
                  <a:lnTo>
                    <a:pt x="140" y="279"/>
                  </a:lnTo>
                  <a:cubicBezTo>
                    <a:pt x="168" y="223"/>
                    <a:pt x="196" y="84"/>
                    <a:pt x="140" y="0"/>
                  </a:cubicBezTo>
                  <a:lnTo>
                    <a:pt x="56" y="0"/>
                  </a:lnTo>
                  <a:cubicBezTo>
                    <a:pt x="1" y="84"/>
                    <a:pt x="28" y="223"/>
                    <a:pt x="56"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flipH="1">
              <a:off x="1699347" y="2480241"/>
              <a:ext cx="28234" cy="12172"/>
            </a:xfrm>
            <a:custGeom>
              <a:avLst/>
              <a:gdLst/>
              <a:ahLst/>
              <a:cxnLst/>
              <a:rect l="l" t="t" r="r" b="b"/>
              <a:pathLst>
                <a:path w="392" h="169" extrusionOk="0">
                  <a:moveTo>
                    <a:pt x="29" y="140"/>
                  </a:moveTo>
                  <a:cubicBezTo>
                    <a:pt x="140" y="168"/>
                    <a:pt x="392" y="57"/>
                    <a:pt x="280" y="1"/>
                  </a:cubicBezTo>
                  <a:cubicBezTo>
                    <a:pt x="252" y="1"/>
                    <a:pt x="140" y="29"/>
                    <a:pt x="113" y="29"/>
                  </a:cubicBezTo>
                  <a:cubicBezTo>
                    <a:pt x="1" y="57"/>
                    <a:pt x="1" y="57"/>
                    <a:pt x="2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flipH="1">
              <a:off x="2820651" y="2635025"/>
              <a:ext cx="18150" cy="16134"/>
            </a:xfrm>
            <a:custGeom>
              <a:avLst/>
              <a:gdLst/>
              <a:ahLst/>
              <a:cxnLst/>
              <a:rect l="l" t="t" r="r" b="b"/>
              <a:pathLst>
                <a:path w="252" h="224" extrusionOk="0">
                  <a:moveTo>
                    <a:pt x="57" y="167"/>
                  </a:moveTo>
                  <a:cubicBezTo>
                    <a:pt x="112" y="223"/>
                    <a:pt x="112" y="223"/>
                    <a:pt x="196" y="140"/>
                  </a:cubicBezTo>
                  <a:cubicBezTo>
                    <a:pt x="252" y="112"/>
                    <a:pt x="252" y="112"/>
                    <a:pt x="252" y="0"/>
                  </a:cubicBezTo>
                  <a:cubicBezTo>
                    <a:pt x="112" y="0"/>
                    <a:pt x="1" y="112"/>
                    <a:pt x="57" y="1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flipH="1">
              <a:off x="2517205" y="1417280"/>
              <a:ext cx="22184" cy="24200"/>
            </a:xfrm>
            <a:custGeom>
              <a:avLst/>
              <a:gdLst/>
              <a:ahLst/>
              <a:cxnLst/>
              <a:rect l="l" t="t" r="r" b="b"/>
              <a:pathLst>
                <a:path w="308" h="336" extrusionOk="0">
                  <a:moveTo>
                    <a:pt x="168" y="335"/>
                  </a:moveTo>
                  <a:cubicBezTo>
                    <a:pt x="168" y="307"/>
                    <a:pt x="308" y="0"/>
                    <a:pt x="168" y="56"/>
                  </a:cubicBezTo>
                  <a:cubicBezTo>
                    <a:pt x="140" y="112"/>
                    <a:pt x="1" y="307"/>
                    <a:pt x="168"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7"/>
            <p:cNvSpPr/>
            <p:nvPr/>
          </p:nvSpPr>
          <p:spPr>
            <a:xfrm flipH="1">
              <a:off x="1602904" y="2293405"/>
              <a:ext cx="22184" cy="16134"/>
            </a:xfrm>
            <a:custGeom>
              <a:avLst/>
              <a:gdLst/>
              <a:ahLst/>
              <a:cxnLst/>
              <a:rect l="l" t="t" r="r" b="b"/>
              <a:pathLst>
                <a:path w="308" h="224" extrusionOk="0">
                  <a:moveTo>
                    <a:pt x="1" y="168"/>
                  </a:moveTo>
                  <a:cubicBezTo>
                    <a:pt x="112" y="223"/>
                    <a:pt x="308" y="112"/>
                    <a:pt x="252" y="28"/>
                  </a:cubicBezTo>
                  <a:cubicBezTo>
                    <a:pt x="224" y="0"/>
                    <a:pt x="140" y="28"/>
                    <a:pt x="112" y="84"/>
                  </a:cubicBezTo>
                  <a:cubicBezTo>
                    <a:pt x="29" y="84"/>
                    <a:pt x="1" y="84"/>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flipH="1">
              <a:off x="1994727" y="2809832"/>
              <a:ext cx="20167" cy="10083"/>
            </a:xfrm>
            <a:custGeom>
              <a:avLst/>
              <a:gdLst/>
              <a:ahLst/>
              <a:cxnLst/>
              <a:rect l="l" t="t" r="r" b="b"/>
              <a:pathLst>
                <a:path w="280" h="140" extrusionOk="0">
                  <a:moveTo>
                    <a:pt x="0" y="56"/>
                  </a:moveTo>
                  <a:lnTo>
                    <a:pt x="0" y="112"/>
                  </a:lnTo>
                  <a:cubicBezTo>
                    <a:pt x="56" y="112"/>
                    <a:pt x="84" y="140"/>
                    <a:pt x="140" y="140"/>
                  </a:cubicBezTo>
                  <a:cubicBezTo>
                    <a:pt x="224" y="140"/>
                    <a:pt x="224" y="140"/>
                    <a:pt x="279" y="112"/>
                  </a:cubicBezTo>
                  <a:cubicBezTo>
                    <a:pt x="279" y="0"/>
                    <a:pt x="279" y="0"/>
                    <a:pt x="196" y="0"/>
                  </a:cubicBezTo>
                  <a:cubicBezTo>
                    <a:pt x="140" y="28"/>
                    <a:pt x="56" y="28"/>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flipH="1">
              <a:off x="2477014" y="1274596"/>
              <a:ext cx="24200" cy="32195"/>
            </a:xfrm>
            <a:custGeom>
              <a:avLst/>
              <a:gdLst/>
              <a:ahLst/>
              <a:cxnLst/>
              <a:rect l="l" t="t" r="r" b="b"/>
              <a:pathLst>
                <a:path w="336" h="447" extrusionOk="0">
                  <a:moveTo>
                    <a:pt x="57" y="419"/>
                  </a:moveTo>
                  <a:cubicBezTo>
                    <a:pt x="112" y="447"/>
                    <a:pt x="57" y="447"/>
                    <a:pt x="140" y="447"/>
                  </a:cubicBezTo>
                  <a:cubicBezTo>
                    <a:pt x="336" y="0"/>
                    <a:pt x="1" y="168"/>
                    <a:pt x="57"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flipH="1">
              <a:off x="2368471" y="734040"/>
              <a:ext cx="14189" cy="22184"/>
            </a:xfrm>
            <a:custGeom>
              <a:avLst/>
              <a:gdLst/>
              <a:ahLst/>
              <a:cxnLst/>
              <a:rect l="l" t="t" r="r" b="b"/>
              <a:pathLst>
                <a:path w="197" h="308" extrusionOk="0">
                  <a:moveTo>
                    <a:pt x="29" y="307"/>
                  </a:moveTo>
                  <a:cubicBezTo>
                    <a:pt x="168" y="307"/>
                    <a:pt x="196" y="112"/>
                    <a:pt x="168" y="56"/>
                  </a:cubicBezTo>
                  <a:cubicBezTo>
                    <a:pt x="85" y="1"/>
                    <a:pt x="1" y="252"/>
                    <a:pt x="29"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flipH="1">
              <a:off x="2358459" y="2134660"/>
              <a:ext cx="20167" cy="10083"/>
            </a:xfrm>
            <a:custGeom>
              <a:avLst/>
              <a:gdLst/>
              <a:ahLst/>
              <a:cxnLst/>
              <a:rect l="l" t="t" r="r" b="b"/>
              <a:pathLst>
                <a:path w="280" h="140" extrusionOk="0">
                  <a:moveTo>
                    <a:pt x="1" y="112"/>
                  </a:moveTo>
                  <a:cubicBezTo>
                    <a:pt x="84" y="140"/>
                    <a:pt x="224" y="140"/>
                    <a:pt x="280" y="112"/>
                  </a:cubicBezTo>
                  <a:lnTo>
                    <a:pt x="280" y="0"/>
                  </a:lnTo>
                  <a:cubicBezTo>
                    <a:pt x="168" y="0"/>
                    <a:pt x="29" y="0"/>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flipH="1">
              <a:off x="2316252" y="2472246"/>
              <a:ext cx="20167" cy="12100"/>
            </a:xfrm>
            <a:custGeom>
              <a:avLst/>
              <a:gdLst/>
              <a:ahLst/>
              <a:cxnLst/>
              <a:rect l="l" t="t" r="r" b="b"/>
              <a:pathLst>
                <a:path w="280" h="168" extrusionOk="0">
                  <a:moveTo>
                    <a:pt x="1" y="56"/>
                  </a:moveTo>
                  <a:cubicBezTo>
                    <a:pt x="1" y="168"/>
                    <a:pt x="28" y="168"/>
                    <a:pt x="140" y="140"/>
                  </a:cubicBezTo>
                  <a:cubicBezTo>
                    <a:pt x="224" y="112"/>
                    <a:pt x="280" y="112"/>
                    <a:pt x="252" y="0"/>
                  </a:cubicBezTo>
                  <a:cubicBezTo>
                    <a:pt x="168" y="0"/>
                    <a:pt x="84" y="56"/>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flipH="1">
              <a:off x="3019587" y="1596121"/>
              <a:ext cx="16134" cy="26145"/>
            </a:xfrm>
            <a:custGeom>
              <a:avLst/>
              <a:gdLst/>
              <a:ahLst/>
              <a:cxnLst/>
              <a:rect l="l" t="t" r="r" b="b"/>
              <a:pathLst>
                <a:path w="224" h="363" extrusionOk="0">
                  <a:moveTo>
                    <a:pt x="224" y="28"/>
                  </a:moveTo>
                  <a:cubicBezTo>
                    <a:pt x="168" y="0"/>
                    <a:pt x="168" y="0"/>
                    <a:pt x="84" y="56"/>
                  </a:cubicBezTo>
                  <a:cubicBezTo>
                    <a:pt x="56" y="84"/>
                    <a:pt x="1" y="168"/>
                    <a:pt x="29" y="196"/>
                  </a:cubicBezTo>
                  <a:cubicBezTo>
                    <a:pt x="84" y="363"/>
                    <a:pt x="196" y="140"/>
                    <a:pt x="224"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flipH="1">
              <a:off x="1870121" y="593373"/>
              <a:ext cx="26217" cy="12100"/>
            </a:xfrm>
            <a:custGeom>
              <a:avLst/>
              <a:gdLst/>
              <a:ahLst/>
              <a:cxnLst/>
              <a:rect l="l" t="t" r="r" b="b"/>
              <a:pathLst>
                <a:path w="364" h="168" extrusionOk="0">
                  <a:moveTo>
                    <a:pt x="84" y="1"/>
                  </a:moveTo>
                  <a:lnTo>
                    <a:pt x="28" y="1"/>
                  </a:lnTo>
                  <a:cubicBezTo>
                    <a:pt x="0" y="29"/>
                    <a:pt x="0" y="29"/>
                    <a:pt x="0" y="112"/>
                  </a:cubicBezTo>
                  <a:lnTo>
                    <a:pt x="168" y="168"/>
                  </a:lnTo>
                  <a:cubicBezTo>
                    <a:pt x="252" y="168"/>
                    <a:pt x="363" y="140"/>
                    <a:pt x="224" y="56"/>
                  </a:cubicBezTo>
                  <a:cubicBezTo>
                    <a:pt x="140" y="29"/>
                    <a:pt x="112" y="29"/>
                    <a:pt x="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flipH="1">
              <a:off x="1622999" y="1547863"/>
              <a:ext cx="14117" cy="20167"/>
            </a:xfrm>
            <a:custGeom>
              <a:avLst/>
              <a:gdLst/>
              <a:ahLst/>
              <a:cxnLst/>
              <a:rect l="l" t="t" r="r" b="b"/>
              <a:pathLst>
                <a:path w="196" h="280" extrusionOk="0">
                  <a:moveTo>
                    <a:pt x="0" y="252"/>
                  </a:moveTo>
                  <a:cubicBezTo>
                    <a:pt x="168" y="280"/>
                    <a:pt x="196" y="56"/>
                    <a:pt x="140" y="1"/>
                  </a:cubicBezTo>
                  <a:cubicBezTo>
                    <a:pt x="56" y="1"/>
                    <a:pt x="56" y="29"/>
                    <a:pt x="28" y="112"/>
                  </a:cubicBezTo>
                  <a:cubicBezTo>
                    <a:pt x="28" y="140"/>
                    <a:pt x="0" y="140"/>
                    <a:pt x="0"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flipH="1">
              <a:off x="1514456" y="2795787"/>
              <a:ext cx="20167" cy="20095"/>
            </a:xfrm>
            <a:custGeom>
              <a:avLst/>
              <a:gdLst/>
              <a:ahLst/>
              <a:cxnLst/>
              <a:rect l="l" t="t" r="r" b="b"/>
              <a:pathLst>
                <a:path w="280" h="279" extrusionOk="0">
                  <a:moveTo>
                    <a:pt x="84" y="251"/>
                  </a:moveTo>
                  <a:cubicBezTo>
                    <a:pt x="223" y="279"/>
                    <a:pt x="279" y="139"/>
                    <a:pt x="251" y="0"/>
                  </a:cubicBezTo>
                  <a:cubicBezTo>
                    <a:pt x="112" y="28"/>
                    <a:pt x="0" y="167"/>
                    <a:pt x="84"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flipH="1">
              <a:off x="1508478" y="2986656"/>
              <a:ext cx="14117" cy="28162"/>
            </a:xfrm>
            <a:custGeom>
              <a:avLst/>
              <a:gdLst/>
              <a:ahLst/>
              <a:cxnLst/>
              <a:rect l="l" t="t" r="r" b="b"/>
              <a:pathLst>
                <a:path w="196" h="391" extrusionOk="0">
                  <a:moveTo>
                    <a:pt x="1" y="224"/>
                  </a:moveTo>
                  <a:cubicBezTo>
                    <a:pt x="1" y="391"/>
                    <a:pt x="196" y="168"/>
                    <a:pt x="196" y="28"/>
                  </a:cubicBezTo>
                  <a:cubicBezTo>
                    <a:pt x="56" y="0"/>
                    <a:pt x="1" y="84"/>
                    <a:pt x="1"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flipH="1">
              <a:off x="1221093" y="3740193"/>
              <a:ext cx="20167" cy="18150"/>
            </a:xfrm>
            <a:custGeom>
              <a:avLst/>
              <a:gdLst/>
              <a:ahLst/>
              <a:cxnLst/>
              <a:rect l="l" t="t" r="r" b="b"/>
              <a:pathLst>
                <a:path w="280" h="252" extrusionOk="0">
                  <a:moveTo>
                    <a:pt x="279" y="28"/>
                  </a:moveTo>
                  <a:cubicBezTo>
                    <a:pt x="252" y="1"/>
                    <a:pt x="279" y="1"/>
                    <a:pt x="224" y="1"/>
                  </a:cubicBezTo>
                  <a:cubicBezTo>
                    <a:pt x="196" y="28"/>
                    <a:pt x="1" y="168"/>
                    <a:pt x="84" y="252"/>
                  </a:cubicBezTo>
                  <a:cubicBezTo>
                    <a:pt x="140" y="252"/>
                    <a:pt x="252" y="112"/>
                    <a:pt x="279"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flipH="1">
              <a:off x="1506461" y="2635025"/>
              <a:ext cx="22184" cy="12100"/>
            </a:xfrm>
            <a:custGeom>
              <a:avLst/>
              <a:gdLst/>
              <a:ahLst/>
              <a:cxnLst/>
              <a:rect l="l" t="t" r="r" b="b"/>
              <a:pathLst>
                <a:path w="308" h="168" extrusionOk="0">
                  <a:moveTo>
                    <a:pt x="1" y="167"/>
                  </a:moveTo>
                  <a:cubicBezTo>
                    <a:pt x="85" y="167"/>
                    <a:pt x="308" y="112"/>
                    <a:pt x="224" y="28"/>
                  </a:cubicBezTo>
                  <a:cubicBezTo>
                    <a:pt x="196" y="0"/>
                    <a:pt x="140" y="28"/>
                    <a:pt x="57" y="84"/>
                  </a:cubicBezTo>
                  <a:cubicBezTo>
                    <a:pt x="1" y="84"/>
                    <a:pt x="1" y="84"/>
                    <a:pt x="1" y="1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flipH="1">
              <a:off x="1745588" y="2050245"/>
              <a:ext cx="12100" cy="20167"/>
            </a:xfrm>
            <a:custGeom>
              <a:avLst/>
              <a:gdLst/>
              <a:ahLst/>
              <a:cxnLst/>
              <a:rect l="l" t="t" r="r" b="b"/>
              <a:pathLst>
                <a:path w="168" h="280" extrusionOk="0">
                  <a:moveTo>
                    <a:pt x="28" y="252"/>
                  </a:moveTo>
                  <a:cubicBezTo>
                    <a:pt x="112" y="279"/>
                    <a:pt x="112" y="252"/>
                    <a:pt x="140" y="168"/>
                  </a:cubicBezTo>
                  <a:cubicBezTo>
                    <a:pt x="168" y="112"/>
                    <a:pt x="168" y="56"/>
                    <a:pt x="140" y="0"/>
                  </a:cubicBezTo>
                  <a:lnTo>
                    <a:pt x="56" y="0"/>
                  </a:lnTo>
                  <a:cubicBezTo>
                    <a:pt x="28" y="56"/>
                    <a:pt x="0" y="168"/>
                    <a:pt x="2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flipH="1">
              <a:off x="1960586" y="2305434"/>
              <a:ext cx="24200" cy="10156"/>
            </a:xfrm>
            <a:custGeom>
              <a:avLst/>
              <a:gdLst/>
              <a:ahLst/>
              <a:cxnLst/>
              <a:rect l="l" t="t" r="r" b="b"/>
              <a:pathLst>
                <a:path w="336" h="141" extrusionOk="0">
                  <a:moveTo>
                    <a:pt x="1" y="56"/>
                  </a:moveTo>
                  <a:lnTo>
                    <a:pt x="1" y="112"/>
                  </a:lnTo>
                  <a:cubicBezTo>
                    <a:pt x="140" y="140"/>
                    <a:pt x="112" y="140"/>
                    <a:pt x="252" y="112"/>
                  </a:cubicBezTo>
                  <a:cubicBezTo>
                    <a:pt x="252" y="84"/>
                    <a:pt x="336" y="1"/>
                    <a:pt x="57" y="1"/>
                  </a:cubicBezTo>
                  <a:cubicBezTo>
                    <a:pt x="1" y="1"/>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flipH="1">
              <a:off x="1602904" y="2313500"/>
              <a:ext cx="16134" cy="20167"/>
            </a:xfrm>
            <a:custGeom>
              <a:avLst/>
              <a:gdLst/>
              <a:ahLst/>
              <a:cxnLst/>
              <a:rect l="l" t="t" r="r" b="b"/>
              <a:pathLst>
                <a:path w="224" h="280" extrusionOk="0">
                  <a:moveTo>
                    <a:pt x="0" y="168"/>
                  </a:moveTo>
                  <a:cubicBezTo>
                    <a:pt x="56" y="279"/>
                    <a:pt x="224" y="140"/>
                    <a:pt x="224" y="84"/>
                  </a:cubicBezTo>
                  <a:cubicBezTo>
                    <a:pt x="196" y="0"/>
                    <a:pt x="196" y="0"/>
                    <a:pt x="84" y="28"/>
                  </a:cubicBezTo>
                  <a:cubicBezTo>
                    <a:pt x="28" y="84"/>
                    <a:pt x="0" y="112"/>
                    <a:pt x="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flipH="1">
              <a:off x="1568764" y="2223036"/>
              <a:ext cx="18150" cy="16134"/>
            </a:xfrm>
            <a:custGeom>
              <a:avLst/>
              <a:gdLst/>
              <a:ahLst/>
              <a:cxnLst/>
              <a:rect l="l" t="t" r="r" b="b"/>
              <a:pathLst>
                <a:path w="252" h="224" extrusionOk="0">
                  <a:moveTo>
                    <a:pt x="1" y="224"/>
                  </a:moveTo>
                  <a:cubicBezTo>
                    <a:pt x="112" y="224"/>
                    <a:pt x="252" y="140"/>
                    <a:pt x="252" y="29"/>
                  </a:cubicBezTo>
                  <a:cubicBezTo>
                    <a:pt x="168" y="1"/>
                    <a:pt x="140" y="1"/>
                    <a:pt x="57" y="29"/>
                  </a:cubicBezTo>
                  <a:cubicBezTo>
                    <a:pt x="29" y="112"/>
                    <a:pt x="1" y="112"/>
                    <a:pt x="1"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flipH="1">
              <a:off x="1301475" y="2811849"/>
              <a:ext cx="20167" cy="14117"/>
            </a:xfrm>
            <a:custGeom>
              <a:avLst/>
              <a:gdLst/>
              <a:ahLst/>
              <a:cxnLst/>
              <a:rect l="l" t="t" r="r" b="b"/>
              <a:pathLst>
                <a:path w="280" h="196" extrusionOk="0">
                  <a:moveTo>
                    <a:pt x="252" y="168"/>
                  </a:moveTo>
                  <a:cubicBezTo>
                    <a:pt x="280" y="56"/>
                    <a:pt x="112" y="0"/>
                    <a:pt x="56" y="28"/>
                  </a:cubicBezTo>
                  <a:cubicBezTo>
                    <a:pt x="56" y="56"/>
                    <a:pt x="1" y="140"/>
                    <a:pt x="140" y="195"/>
                  </a:cubicBezTo>
                  <a:cubicBezTo>
                    <a:pt x="224" y="195"/>
                    <a:pt x="252" y="168"/>
                    <a:pt x="252"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flipH="1">
              <a:off x="1542618" y="1381123"/>
              <a:ext cx="22184" cy="26145"/>
            </a:xfrm>
            <a:custGeom>
              <a:avLst/>
              <a:gdLst/>
              <a:ahLst/>
              <a:cxnLst/>
              <a:rect l="l" t="t" r="r" b="b"/>
              <a:pathLst>
                <a:path w="308" h="363" extrusionOk="0">
                  <a:moveTo>
                    <a:pt x="140" y="363"/>
                  </a:moveTo>
                  <a:cubicBezTo>
                    <a:pt x="224" y="363"/>
                    <a:pt x="252" y="335"/>
                    <a:pt x="252" y="167"/>
                  </a:cubicBezTo>
                  <a:cubicBezTo>
                    <a:pt x="308" y="0"/>
                    <a:pt x="1" y="223"/>
                    <a:pt x="140"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flipH="1">
              <a:off x="2149439" y="2727434"/>
              <a:ext cx="22184" cy="14117"/>
            </a:xfrm>
            <a:custGeom>
              <a:avLst/>
              <a:gdLst/>
              <a:ahLst/>
              <a:cxnLst/>
              <a:rect l="l" t="t" r="r" b="b"/>
              <a:pathLst>
                <a:path w="308" h="196" extrusionOk="0">
                  <a:moveTo>
                    <a:pt x="28" y="56"/>
                  </a:moveTo>
                  <a:cubicBezTo>
                    <a:pt x="0" y="140"/>
                    <a:pt x="196" y="196"/>
                    <a:pt x="279" y="196"/>
                  </a:cubicBezTo>
                  <a:cubicBezTo>
                    <a:pt x="307" y="112"/>
                    <a:pt x="307" y="112"/>
                    <a:pt x="223" y="56"/>
                  </a:cubicBezTo>
                  <a:cubicBezTo>
                    <a:pt x="168" y="56"/>
                    <a:pt x="84" y="0"/>
                    <a:pt x="2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flipH="1">
              <a:off x="1516473" y="2864068"/>
              <a:ext cx="16134" cy="28234"/>
            </a:xfrm>
            <a:custGeom>
              <a:avLst/>
              <a:gdLst/>
              <a:ahLst/>
              <a:cxnLst/>
              <a:rect l="l" t="t" r="r" b="b"/>
              <a:pathLst>
                <a:path w="224" h="392" extrusionOk="0">
                  <a:moveTo>
                    <a:pt x="112" y="56"/>
                  </a:moveTo>
                  <a:cubicBezTo>
                    <a:pt x="84" y="56"/>
                    <a:pt x="84" y="56"/>
                    <a:pt x="84" y="140"/>
                  </a:cubicBezTo>
                  <a:cubicBezTo>
                    <a:pt x="56" y="196"/>
                    <a:pt x="0" y="391"/>
                    <a:pt x="112" y="307"/>
                  </a:cubicBezTo>
                  <a:cubicBezTo>
                    <a:pt x="195" y="252"/>
                    <a:pt x="223" y="1"/>
                    <a:pt x="112"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flipH="1">
              <a:off x="2507121" y="2004004"/>
              <a:ext cx="12172" cy="24200"/>
            </a:xfrm>
            <a:custGeom>
              <a:avLst/>
              <a:gdLst/>
              <a:ahLst/>
              <a:cxnLst/>
              <a:rect l="l" t="t" r="r" b="b"/>
              <a:pathLst>
                <a:path w="169" h="336" extrusionOk="0">
                  <a:moveTo>
                    <a:pt x="29" y="1"/>
                  </a:moveTo>
                  <a:cubicBezTo>
                    <a:pt x="1" y="112"/>
                    <a:pt x="84" y="336"/>
                    <a:pt x="140" y="252"/>
                  </a:cubicBezTo>
                  <a:cubicBezTo>
                    <a:pt x="168" y="224"/>
                    <a:pt x="140" y="140"/>
                    <a:pt x="140" y="112"/>
                  </a:cubicBezTo>
                  <a:cubicBezTo>
                    <a:pt x="140" y="57"/>
                    <a:pt x="140"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flipH="1">
              <a:off x="1900300" y="2671182"/>
              <a:ext cx="18150" cy="12100"/>
            </a:xfrm>
            <a:custGeom>
              <a:avLst/>
              <a:gdLst/>
              <a:ahLst/>
              <a:cxnLst/>
              <a:rect l="l" t="t" r="r" b="b"/>
              <a:pathLst>
                <a:path w="252" h="168" extrusionOk="0">
                  <a:moveTo>
                    <a:pt x="1" y="140"/>
                  </a:moveTo>
                  <a:cubicBezTo>
                    <a:pt x="112" y="168"/>
                    <a:pt x="168" y="140"/>
                    <a:pt x="252" y="84"/>
                  </a:cubicBezTo>
                  <a:cubicBezTo>
                    <a:pt x="252" y="0"/>
                    <a:pt x="196" y="0"/>
                    <a:pt x="112" y="28"/>
                  </a:cubicBezTo>
                  <a:cubicBezTo>
                    <a:pt x="28" y="28"/>
                    <a:pt x="1" y="28"/>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flipH="1">
              <a:off x="1265317" y="3621638"/>
              <a:ext cx="12100" cy="28234"/>
            </a:xfrm>
            <a:custGeom>
              <a:avLst/>
              <a:gdLst/>
              <a:ahLst/>
              <a:cxnLst/>
              <a:rect l="l" t="t" r="r" b="b"/>
              <a:pathLst>
                <a:path w="168" h="392" extrusionOk="0">
                  <a:moveTo>
                    <a:pt x="0" y="391"/>
                  </a:moveTo>
                  <a:lnTo>
                    <a:pt x="56" y="391"/>
                  </a:lnTo>
                  <a:cubicBezTo>
                    <a:pt x="168" y="224"/>
                    <a:pt x="56" y="1"/>
                    <a:pt x="0"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flipH="1">
              <a:off x="1866160" y="2426005"/>
              <a:ext cx="20167" cy="16134"/>
            </a:xfrm>
            <a:custGeom>
              <a:avLst/>
              <a:gdLst/>
              <a:ahLst/>
              <a:cxnLst/>
              <a:rect l="l" t="t" r="r" b="b"/>
              <a:pathLst>
                <a:path w="280" h="224" extrusionOk="0">
                  <a:moveTo>
                    <a:pt x="1" y="112"/>
                  </a:moveTo>
                  <a:cubicBezTo>
                    <a:pt x="1" y="196"/>
                    <a:pt x="1" y="196"/>
                    <a:pt x="113" y="196"/>
                  </a:cubicBezTo>
                  <a:cubicBezTo>
                    <a:pt x="168" y="196"/>
                    <a:pt x="224" y="224"/>
                    <a:pt x="280" y="140"/>
                  </a:cubicBezTo>
                  <a:cubicBezTo>
                    <a:pt x="280" y="84"/>
                    <a:pt x="140"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flipH="1">
              <a:off x="1757616" y="2182845"/>
              <a:ext cx="10156" cy="20167"/>
            </a:xfrm>
            <a:custGeom>
              <a:avLst/>
              <a:gdLst/>
              <a:ahLst/>
              <a:cxnLst/>
              <a:rect l="l" t="t" r="r" b="b"/>
              <a:pathLst>
                <a:path w="141" h="280" extrusionOk="0">
                  <a:moveTo>
                    <a:pt x="57" y="280"/>
                  </a:moveTo>
                  <a:cubicBezTo>
                    <a:pt x="140" y="224"/>
                    <a:pt x="140" y="29"/>
                    <a:pt x="57" y="1"/>
                  </a:cubicBezTo>
                  <a:cubicBezTo>
                    <a:pt x="1" y="29"/>
                    <a:pt x="1" y="84"/>
                    <a:pt x="1" y="140"/>
                  </a:cubicBezTo>
                  <a:cubicBezTo>
                    <a:pt x="1" y="252"/>
                    <a:pt x="1" y="252"/>
                    <a:pt x="57"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flipH="1">
              <a:off x="2509138" y="2482258"/>
              <a:ext cx="20167" cy="18150"/>
            </a:xfrm>
            <a:custGeom>
              <a:avLst/>
              <a:gdLst/>
              <a:ahLst/>
              <a:cxnLst/>
              <a:rect l="l" t="t" r="r" b="b"/>
              <a:pathLst>
                <a:path w="280" h="252" extrusionOk="0">
                  <a:moveTo>
                    <a:pt x="0" y="29"/>
                  </a:moveTo>
                  <a:cubicBezTo>
                    <a:pt x="0" y="112"/>
                    <a:pt x="28" y="112"/>
                    <a:pt x="84" y="140"/>
                  </a:cubicBezTo>
                  <a:cubicBezTo>
                    <a:pt x="112" y="168"/>
                    <a:pt x="168" y="252"/>
                    <a:pt x="223" y="168"/>
                  </a:cubicBezTo>
                  <a:cubicBezTo>
                    <a:pt x="279" y="140"/>
                    <a:pt x="168"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flipH="1">
              <a:off x="1926446" y="2512437"/>
              <a:ext cx="34212" cy="20167"/>
            </a:xfrm>
            <a:custGeom>
              <a:avLst/>
              <a:gdLst/>
              <a:ahLst/>
              <a:cxnLst/>
              <a:rect l="l" t="t" r="r" b="b"/>
              <a:pathLst>
                <a:path w="475" h="280" extrusionOk="0">
                  <a:moveTo>
                    <a:pt x="363" y="279"/>
                  </a:moveTo>
                  <a:cubicBezTo>
                    <a:pt x="475" y="112"/>
                    <a:pt x="1" y="0"/>
                    <a:pt x="224" y="251"/>
                  </a:cubicBezTo>
                  <a:cubicBezTo>
                    <a:pt x="280" y="279"/>
                    <a:pt x="308" y="279"/>
                    <a:pt x="363" y="279"/>
                  </a:cubicBezTo>
                  <a:cubicBezTo>
                    <a:pt x="419" y="279"/>
                    <a:pt x="335" y="279"/>
                    <a:pt x="363"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flipH="1">
              <a:off x="2342397" y="2504370"/>
              <a:ext cx="20167" cy="18150"/>
            </a:xfrm>
            <a:custGeom>
              <a:avLst/>
              <a:gdLst/>
              <a:ahLst/>
              <a:cxnLst/>
              <a:rect l="l" t="t" r="r" b="b"/>
              <a:pathLst>
                <a:path w="280" h="252" extrusionOk="0">
                  <a:moveTo>
                    <a:pt x="280" y="84"/>
                  </a:moveTo>
                  <a:cubicBezTo>
                    <a:pt x="196" y="1"/>
                    <a:pt x="1" y="112"/>
                    <a:pt x="29" y="168"/>
                  </a:cubicBezTo>
                  <a:cubicBezTo>
                    <a:pt x="57" y="252"/>
                    <a:pt x="280" y="168"/>
                    <a:pt x="28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flipH="1">
              <a:off x="2591536" y="1793040"/>
              <a:ext cx="10156" cy="24200"/>
            </a:xfrm>
            <a:custGeom>
              <a:avLst/>
              <a:gdLst/>
              <a:ahLst/>
              <a:cxnLst/>
              <a:rect l="l" t="t" r="r" b="b"/>
              <a:pathLst>
                <a:path w="141" h="336" extrusionOk="0">
                  <a:moveTo>
                    <a:pt x="140" y="279"/>
                  </a:moveTo>
                  <a:cubicBezTo>
                    <a:pt x="140" y="196"/>
                    <a:pt x="140" y="0"/>
                    <a:pt x="29" y="56"/>
                  </a:cubicBezTo>
                  <a:cubicBezTo>
                    <a:pt x="1" y="112"/>
                    <a:pt x="1" y="140"/>
                    <a:pt x="29" y="224"/>
                  </a:cubicBezTo>
                  <a:cubicBezTo>
                    <a:pt x="57" y="335"/>
                    <a:pt x="57" y="279"/>
                    <a:pt x="140"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flipH="1">
              <a:off x="2282111" y="4379209"/>
              <a:ext cx="18150" cy="16134"/>
            </a:xfrm>
            <a:custGeom>
              <a:avLst/>
              <a:gdLst/>
              <a:ahLst/>
              <a:cxnLst/>
              <a:rect l="l" t="t" r="r" b="b"/>
              <a:pathLst>
                <a:path w="252" h="224" extrusionOk="0">
                  <a:moveTo>
                    <a:pt x="29" y="224"/>
                  </a:moveTo>
                  <a:cubicBezTo>
                    <a:pt x="140" y="224"/>
                    <a:pt x="112" y="224"/>
                    <a:pt x="168" y="168"/>
                  </a:cubicBezTo>
                  <a:cubicBezTo>
                    <a:pt x="196" y="84"/>
                    <a:pt x="252" y="84"/>
                    <a:pt x="196" y="28"/>
                  </a:cubicBezTo>
                  <a:cubicBezTo>
                    <a:pt x="112" y="0"/>
                    <a:pt x="1" y="112"/>
                    <a:pt x="29"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flipH="1">
              <a:off x="1707414" y="2014088"/>
              <a:ext cx="12100" cy="18150"/>
            </a:xfrm>
            <a:custGeom>
              <a:avLst/>
              <a:gdLst/>
              <a:ahLst/>
              <a:cxnLst/>
              <a:rect l="l" t="t" r="r" b="b"/>
              <a:pathLst>
                <a:path w="168" h="252" extrusionOk="0">
                  <a:moveTo>
                    <a:pt x="28" y="223"/>
                  </a:moveTo>
                  <a:cubicBezTo>
                    <a:pt x="84" y="251"/>
                    <a:pt x="140" y="223"/>
                    <a:pt x="140" y="140"/>
                  </a:cubicBezTo>
                  <a:cubicBezTo>
                    <a:pt x="168" y="84"/>
                    <a:pt x="168" y="56"/>
                    <a:pt x="140" y="0"/>
                  </a:cubicBezTo>
                  <a:cubicBezTo>
                    <a:pt x="56" y="0"/>
                    <a:pt x="28" y="0"/>
                    <a:pt x="28" y="84"/>
                  </a:cubicBezTo>
                  <a:cubicBezTo>
                    <a:pt x="1" y="112"/>
                    <a:pt x="1" y="140"/>
                    <a:pt x="28" y="2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flipH="1">
              <a:off x="1506461" y="1397185"/>
              <a:ext cx="16134" cy="18150"/>
            </a:xfrm>
            <a:custGeom>
              <a:avLst/>
              <a:gdLst/>
              <a:ahLst/>
              <a:cxnLst/>
              <a:rect l="l" t="t" r="r" b="b"/>
              <a:pathLst>
                <a:path w="224" h="252" extrusionOk="0">
                  <a:moveTo>
                    <a:pt x="1" y="168"/>
                  </a:moveTo>
                  <a:cubicBezTo>
                    <a:pt x="1" y="196"/>
                    <a:pt x="1" y="196"/>
                    <a:pt x="56" y="251"/>
                  </a:cubicBezTo>
                  <a:cubicBezTo>
                    <a:pt x="112" y="251"/>
                    <a:pt x="140" y="196"/>
                    <a:pt x="196" y="140"/>
                  </a:cubicBezTo>
                  <a:cubicBezTo>
                    <a:pt x="224" y="28"/>
                    <a:pt x="224" y="28"/>
                    <a:pt x="112" y="0"/>
                  </a:cubicBezTo>
                  <a:cubicBezTo>
                    <a:pt x="84" y="28"/>
                    <a:pt x="1" y="140"/>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flipH="1">
              <a:off x="2079141" y="2188895"/>
              <a:ext cx="20167" cy="10083"/>
            </a:xfrm>
            <a:custGeom>
              <a:avLst/>
              <a:gdLst/>
              <a:ahLst/>
              <a:cxnLst/>
              <a:rect l="l" t="t" r="r" b="b"/>
              <a:pathLst>
                <a:path w="280" h="140" extrusionOk="0">
                  <a:moveTo>
                    <a:pt x="1" y="56"/>
                  </a:moveTo>
                  <a:cubicBezTo>
                    <a:pt x="1" y="140"/>
                    <a:pt x="29" y="140"/>
                    <a:pt x="140" y="140"/>
                  </a:cubicBezTo>
                  <a:cubicBezTo>
                    <a:pt x="252" y="140"/>
                    <a:pt x="280" y="140"/>
                    <a:pt x="280" y="28"/>
                  </a:cubicBezTo>
                  <a:cubicBezTo>
                    <a:pt x="252" y="0"/>
                    <a:pt x="196" y="0"/>
                    <a:pt x="140" y="0"/>
                  </a:cubicBezTo>
                  <a:cubicBezTo>
                    <a:pt x="29" y="28"/>
                    <a:pt x="29"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flipH="1">
              <a:off x="1253217" y="3880860"/>
              <a:ext cx="20167" cy="16134"/>
            </a:xfrm>
            <a:custGeom>
              <a:avLst/>
              <a:gdLst/>
              <a:ahLst/>
              <a:cxnLst/>
              <a:rect l="l" t="t" r="r" b="b"/>
              <a:pathLst>
                <a:path w="280" h="224" extrusionOk="0">
                  <a:moveTo>
                    <a:pt x="28" y="140"/>
                  </a:moveTo>
                  <a:cubicBezTo>
                    <a:pt x="112" y="224"/>
                    <a:pt x="279" y="112"/>
                    <a:pt x="279" y="1"/>
                  </a:cubicBezTo>
                  <a:cubicBezTo>
                    <a:pt x="140" y="1"/>
                    <a:pt x="0" y="56"/>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flipH="1">
              <a:off x="1498394" y="1535835"/>
              <a:ext cx="24200" cy="20167"/>
            </a:xfrm>
            <a:custGeom>
              <a:avLst/>
              <a:gdLst/>
              <a:ahLst/>
              <a:cxnLst/>
              <a:rect l="l" t="t" r="r" b="b"/>
              <a:pathLst>
                <a:path w="336" h="280" extrusionOk="0">
                  <a:moveTo>
                    <a:pt x="84" y="28"/>
                  </a:moveTo>
                  <a:cubicBezTo>
                    <a:pt x="1" y="84"/>
                    <a:pt x="224" y="279"/>
                    <a:pt x="280" y="196"/>
                  </a:cubicBezTo>
                  <a:cubicBezTo>
                    <a:pt x="335" y="168"/>
                    <a:pt x="252" y="84"/>
                    <a:pt x="224" y="56"/>
                  </a:cubicBezTo>
                  <a:cubicBezTo>
                    <a:pt x="196" y="28"/>
                    <a:pt x="112" y="0"/>
                    <a:pt x="84"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7"/>
            <p:cNvSpPr/>
            <p:nvPr/>
          </p:nvSpPr>
          <p:spPr>
            <a:xfrm flipH="1">
              <a:off x="1241189" y="1439392"/>
              <a:ext cx="22184" cy="16134"/>
            </a:xfrm>
            <a:custGeom>
              <a:avLst/>
              <a:gdLst/>
              <a:ahLst/>
              <a:cxnLst/>
              <a:rect l="l" t="t" r="r" b="b"/>
              <a:pathLst>
                <a:path w="308" h="224" extrusionOk="0">
                  <a:moveTo>
                    <a:pt x="29" y="223"/>
                  </a:moveTo>
                  <a:cubicBezTo>
                    <a:pt x="112" y="223"/>
                    <a:pt x="308" y="112"/>
                    <a:pt x="224" y="28"/>
                  </a:cubicBezTo>
                  <a:cubicBezTo>
                    <a:pt x="168" y="0"/>
                    <a:pt x="112" y="84"/>
                    <a:pt x="84" y="84"/>
                  </a:cubicBezTo>
                  <a:cubicBezTo>
                    <a:pt x="29" y="140"/>
                    <a:pt x="1" y="140"/>
                    <a:pt x="29" y="2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p:nvPr/>
          </p:nvSpPr>
          <p:spPr>
            <a:xfrm flipH="1">
              <a:off x="2312218" y="2647053"/>
              <a:ext cx="18150" cy="24200"/>
            </a:xfrm>
            <a:custGeom>
              <a:avLst/>
              <a:gdLst/>
              <a:ahLst/>
              <a:cxnLst/>
              <a:rect l="l" t="t" r="r" b="b"/>
              <a:pathLst>
                <a:path w="252" h="336" extrusionOk="0">
                  <a:moveTo>
                    <a:pt x="196" y="279"/>
                  </a:moveTo>
                  <a:cubicBezTo>
                    <a:pt x="251" y="196"/>
                    <a:pt x="112" y="0"/>
                    <a:pt x="28" y="84"/>
                  </a:cubicBezTo>
                  <a:cubicBezTo>
                    <a:pt x="0" y="112"/>
                    <a:pt x="28" y="196"/>
                    <a:pt x="56" y="224"/>
                  </a:cubicBezTo>
                  <a:cubicBezTo>
                    <a:pt x="140" y="279"/>
                    <a:pt x="140" y="335"/>
                    <a:pt x="196"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flipH="1">
              <a:off x="1418013" y="3213755"/>
              <a:ext cx="12172" cy="16134"/>
            </a:xfrm>
            <a:custGeom>
              <a:avLst/>
              <a:gdLst/>
              <a:ahLst/>
              <a:cxnLst/>
              <a:rect l="l" t="t" r="r" b="b"/>
              <a:pathLst>
                <a:path w="169" h="224" extrusionOk="0">
                  <a:moveTo>
                    <a:pt x="29" y="223"/>
                  </a:moveTo>
                  <a:cubicBezTo>
                    <a:pt x="85" y="223"/>
                    <a:pt x="113" y="223"/>
                    <a:pt x="113" y="167"/>
                  </a:cubicBezTo>
                  <a:cubicBezTo>
                    <a:pt x="168" y="84"/>
                    <a:pt x="168" y="56"/>
                    <a:pt x="168" y="0"/>
                  </a:cubicBezTo>
                  <a:cubicBezTo>
                    <a:pt x="85" y="0"/>
                    <a:pt x="57"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flipH="1">
              <a:off x="2324318" y="3742210"/>
              <a:ext cx="14117" cy="16134"/>
            </a:xfrm>
            <a:custGeom>
              <a:avLst/>
              <a:gdLst/>
              <a:ahLst/>
              <a:cxnLst/>
              <a:rect l="l" t="t" r="r" b="b"/>
              <a:pathLst>
                <a:path w="196" h="224" extrusionOk="0">
                  <a:moveTo>
                    <a:pt x="1" y="224"/>
                  </a:moveTo>
                  <a:cubicBezTo>
                    <a:pt x="140" y="224"/>
                    <a:pt x="196" y="112"/>
                    <a:pt x="196" y="0"/>
                  </a:cubicBezTo>
                  <a:cubicBezTo>
                    <a:pt x="112" y="0"/>
                    <a:pt x="112" y="56"/>
                    <a:pt x="56" y="84"/>
                  </a:cubicBezTo>
                  <a:cubicBezTo>
                    <a:pt x="1" y="112"/>
                    <a:pt x="1" y="112"/>
                    <a:pt x="1"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a:off x="3081935" y="1758900"/>
              <a:ext cx="18150" cy="18150"/>
            </a:xfrm>
            <a:custGeom>
              <a:avLst/>
              <a:gdLst/>
              <a:ahLst/>
              <a:cxnLst/>
              <a:rect l="l" t="t" r="r" b="b"/>
              <a:pathLst>
                <a:path w="252" h="252" extrusionOk="0">
                  <a:moveTo>
                    <a:pt x="224" y="195"/>
                  </a:moveTo>
                  <a:cubicBezTo>
                    <a:pt x="252" y="140"/>
                    <a:pt x="196" y="0"/>
                    <a:pt x="57" y="0"/>
                  </a:cubicBezTo>
                  <a:cubicBezTo>
                    <a:pt x="1" y="112"/>
                    <a:pt x="140" y="251"/>
                    <a:pt x="224"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flipH="1">
              <a:off x="1906351" y="2693294"/>
              <a:ext cx="22112" cy="12100"/>
            </a:xfrm>
            <a:custGeom>
              <a:avLst/>
              <a:gdLst/>
              <a:ahLst/>
              <a:cxnLst/>
              <a:rect l="l" t="t" r="r" b="b"/>
              <a:pathLst>
                <a:path w="307" h="168" extrusionOk="0">
                  <a:moveTo>
                    <a:pt x="307" y="0"/>
                  </a:moveTo>
                  <a:cubicBezTo>
                    <a:pt x="195" y="0"/>
                    <a:pt x="0" y="56"/>
                    <a:pt x="112" y="140"/>
                  </a:cubicBezTo>
                  <a:cubicBezTo>
                    <a:pt x="140" y="168"/>
                    <a:pt x="195" y="140"/>
                    <a:pt x="251" y="112"/>
                  </a:cubicBezTo>
                  <a:cubicBezTo>
                    <a:pt x="279" y="112"/>
                    <a:pt x="307" y="112"/>
                    <a:pt x="3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flipH="1">
              <a:off x="1397918" y="3474921"/>
              <a:ext cx="18150" cy="20167"/>
            </a:xfrm>
            <a:custGeom>
              <a:avLst/>
              <a:gdLst/>
              <a:ahLst/>
              <a:cxnLst/>
              <a:rect l="l" t="t" r="r" b="b"/>
              <a:pathLst>
                <a:path w="252" h="280" extrusionOk="0">
                  <a:moveTo>
                    <a:pt x="0" y="224"/>
                  </a:moveTo>
                  <a:cubicBezTo>
                    <a:pt x="140" y="280"/>
                    <a:pt x="251" y="112"/>
                    <a:pt x="196" y="57"/>
                  </a:cubicBezTo>
                  <a:cubicBezTo>
                    <a:pt x="168" y="1"/>
                    <a:pt x="112" y="57"/>
                    <a:pt x="56" y="85"/>
                  </a:cubicBezTo>
                  <a:cubicBezTo>
                    <a:pt x="28" y="140"/>
                    <a:pt x="0" y="140"/>
                    <a:pt x="0"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flipH="1">
              <a:off x="1598871" y="1174120"/>
              <a:ext cx="18150" cy="16134"/>
            </a:xfrm>
            <a:custGeom>
              <a:avLst/>
              <a:gdLst/>
              <a:ahLst/>
              <a:cxnLst/>
              <a:rect l="l" t="t" r="r" b="b"/>
              <a:pathLst>
                <a:path w="252" h="224" extrusionOk="0">
                  <a:moveTo>
                    <a:pt x="0" y="56"/>
                  </a:moveTo>
                  <a:cubicBezTo>
                    <a:pt x="0" y="168"/>
                    <a:pt x="251" y="224"/>
                    <a:pt x="251" y="112"/>
                  </a:cubicBezTo>
                  <a:lnTo>
                    <a:pt x="251" y="84"/>
                  </a:lnTo>
                  <a:cubicBezTo>
                    <a:pt x="168" y="28"/>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flipH="1">
              <a:off x="2306168" y="3989404"/>
              <a:ext cx="18222" cy="20167"/>
            </a:xfrm>
            <a:custGeom>
              <a:avLst/>
              <a:gdLst/>
              <a:ahLst/>
              <a:cxnLst/>
              <a:rect l="l" t="t" r="r" b="b"/>
              <a:pathLst>
                <a:path w="253" h="280" extrusionOk="0">
                  <a:moveTo>
                    <a:pt x="57" y="251"/>
                  </a:moveTo>
                  <a:cubicBezTo>
                    <a:pt x="168" y="279"/>
                    <a:pt x="252" y="112"/>
                    <a:pt x="224" y="28"/>
                  </a:cubicBezTo>
                  <a:cubicBezTo>
                    <a:pt x="196" y="0"/>
                    <a:pt x="113" y="56"/>
                    <a:pt x="113" y="84"/>
                  </a:cubicBezTo>
                  <a:cubicBezTo>
                    <a:pt x="113" y="140"/>
                    <a:pt x="85" y="140"/>
                    <a:pt x="85" y="167"/>
                  </a:cubicBezTo>
                  <a:cubicBezTo>
                    <a:pt x="57" y="167"/>
                    <a:pt x="1" y="167"/>
                    <a:pt x="57"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flipH="1">
              <a:off x="1538585" y="1951785"/>
              <a:ext cx="18150" cy="20167"/>
            </a:xfrm>
            <a:custGeom>
              <a:avLst/>
              <a:gdLst/>
              <a:ahLst/>
              <a:cxnLst/>
              <a:rect l="l" t="t" r="r" b="b"/>
              <a:pathLst>
                <a:path w="252" h="280" extrusionOk="0">
                  <a:moveTo>
                    <a:pt x="0" y="224"/>
                  </a:moveTo>
                  <a:cubicBezTo>
                    <a:pt x="140" y="279"/>
                    <a:pt x="251" y="140"/>
                    <a:pt x="196" y="84"/>
                  </a:cubicBezTo>
                  <a:cubicBezTo>
                    <a:pt x="168" y="0"/>
                    <a:pt x="112" y="84"/>
                    <a:pt x="56" y="84"/>
                  </a:cubicBezTo>
                  <a:cubicBezTo>
                    <a:pt x="0" y="140"/>
                    <a:pt x="0" y="112"/>
                    <a:pt x="0"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flipH="1">
              <a:off x="1586842" y="784315"/>
              <a:ext cx="20167" cy="22112"/>
            </a:xfrm>
            <a:custGeom>
              <a:avLst/>
              <a:gdLst/>
              <a:ahLst/>
              <a:cxnLst/>
              <a:rect l="l" t="t" r="r" b="b"/>
              <a:pathLst>
                <a:path w="280" h="307" extrusionOk="0">
                  <a:moveTo>
                    <a:pt x="29" y="56"/>
                  </a:moveTo>
                  <a:cubicBezTo>
                    <a:pt x="29" y="84"/>
                    <a:pt x="1" y="56"/>
                    <a:pt x="1" y="140"/>
                  </a:cubicBezTo>
                  <a:cubicBezTo>
                    <a:pt x="29" y="167"/>
                    <a:pt x="140" y="307"/>
                    <a:pt x="196" y="251"/>
                  </a:cubicBezTo>
                  <a:cubicBezTo>
                    <a:pt x="280" y="167"/>
                    <a:pt x="57" y="0"/>
                    <a:pt x="29"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flipH="1">
              <a:off x="1908295" y="2249181"/>
              <a:ext cx="22184" cy="12100"/>
            </a:xfrm>
            <a:custGeom>
              <a:avLst/>
              <a:gdLst/>
              <a:ahLst/>
              <a:cxnLst/>
              <a:rect l="l" t="t" r="r" b="b"/>
              <a:pathLst>
                <a:path w="308" h="168" extrusionOk="0">
                  <a:moveTo>
                    <a:pt x="56" y="28"/>
                  </a:moveTo>
                  <a:cubicBezTo>
                    <a:pt x="0" y="168"/>
                    <a:pt x="195" y="140"/>
                    <a:pt x="307" y="84"/>
                  </a:cubicBezTo>
                  <a:lnTo>
                    <a:pt x="307" y="28"/>
                  </a:lnTo>
                  <a:cubicBezTo>
                    <a:pt x="223" y="0"/>
                    <a:pt x="140" y="0"/>
                    <a:pt x="56"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flipH="1">
              <a:off x="2266049" y="2703306"/>
              <a:ext cx="14117" cy="14117"/>
            </a:xfrm>
            <a:custGeom>
              <a:avLst/>
              <a:gdLst/>
              <a:ahLst/>
              <a:cxnLst/>
              <a:rect l="l" t="t" r="r" b="b"/>
              <a:pathLst>
                <a:path w="196" h="196" extrusionOk="0">
                  <a:moveTo>
                    <a:pt x="1" y="29"/>
                  </a:moveTo>
                  <a:cubicBezTo>
                    <a:pt x="1" y="140"/>
                    <a:pt x="56" y="196"/>
                    <a:pt x="196" y="196"/>
                  </a:cubicBezTo>
                  <a:cubicBezTo>
                    <a:pt x="196" y="140"/>
                    <a:pt x="196" y="112"/>
                    <a:pt x="140" y="56"/>
                  </a:cubicBezTo>
                  <a:cubicBezTo>
                    <a:pt x="84" y="56"/>
                    <a:pt x="56" y="1"/>
                    <a:pt x="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flipH="1">
              <a:off x="2087136" y="2681194"/>
              <a:ext cx="18222" cy="12172"/>
            </a:xfrm>
            <a:custGeom>
              <a:avLst/>
              <a:gdLst/>
              <a:ahLst/>
              <a:cxnLst/>
              <a:rect l="l" t="t" r="r" b="b"/>
              <a:pathLst>
                <a:path w="253" h="169" extrusionOk="0">
                  <a:moveTo>
                    <a:pt x="1" y="84"/>
                  </a:moveTo>
                  <a:cubicBezTo>
                    <a:pt x="85" y="168"/>
                    <a:pt x="196" y="140"/>
                    <a:pt x="252" y="140"/>
                  </a:cubicBezTo>
                  <a:lnTo>
                    <a:pt x="252" y="29"/>
                  </a:lnTo>
                  <a:lnTo>
                    <a:pt x="140" y="29"/>
                  </a:lnTo>
                  <a:cubicBezTo>
                    <a:pt x="57"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flipH="1">
              <a:off x="1492344" y="3466926"/>
              <a:ext cx="20167" cy="18150"/>
            </a:xfrm>
            <a:custGeom>
              <a:avLst/>
              <a:gdLst/>
              <a:ahLst/>
              <a:cxnLst/>
              <a:rect l="l" t="t" r="r" b="b"/>
              <a:pathLst>
                <a:path w="280" h="252" extrusionOk="0">
                  <a:moveTo>
                    <a:pt x="279" y="56"/>
                  </a:moveTo>
                  <a:lnTo>
                    <a:pt x="251" y="0"/>
                  </a:lnTo>
                  <a:cubicBezTo>
                    <a:pt x="0" y="28"/>
                    <a:pt x="0" y="251"/>
                    <a:pt x="223" y="140"/>
                  </a:cubicBezTo>
                  <a:cubicBezTo>
                    <a:pt x="251" y="140"/>
                    <a:pt x="251" y="140"/>
                    <a:pt x="279"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flipH="1">
              <a:off x="1257251" y="3758272"/>
              <a:ext cx="24200" cy="20167"/>
            </a:xfrm>
            <a:custGeom>
              <a:avLst/>
              <a:gdLst/>
              <a:ahLst/>
              <a:cxnLst/>
              <a:rect l="l" t="t" r="r" b="b"/>
              <a:pathLst>
                <a:path w="336" h="280" extrusionOk="0">
                  <a:moveTo>
                    <a:pt x="1" y="252"/>
                  </a:moveTo>
                  <a:cubicBezTo>
                    <a:pt x="28" y="280"/>
                    <a:pt x="1" y="280"/>
                    <a:pt x="84" y="280"/>
                  </a:cubicBezTo>
                  <a:cubicBezTo>
                    <a:pt x="252" y="280"/>
                    <a:pt x="335" y="1"/>
                    <a:pt x="112" y="140"/>
                  </a:cubicBezTo>
                  <a:cubicBezTo>
                    <a:pt x="1" y="168"/>
                    <a:pt x="1" y="140"/>
                    <a:pt x="1"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flipH="1">
              <a:off x="1835981" y="2283322"/>
              <a:ext cx="18150" cy="12172"/>
            </a:xfrm>
            <a:custGeom>
              <a:avLst/>
              <a:gdLst/>
              <a:ahLst/>
              <a:cxnLst/>
              <a:rect l="l" t="t" r="r" b="b"/>
              <a:pathLst>
                <a:path w="252" h="169" extrusionOk="0">
                  <a:moveTo>
                    <a:pt x="0" y="29"/>
                  </a:moveTo>
                  <a:cubicBezTo>
                    <a:pt x="0" y="140"/>
                    <a:pt x="56" y="168"/>
                    <a:pt x="140" y="140"/>
                  </a:cubicBezTo>
                  <a:lnTo>
                    <a:pt x="251" y="140"/>
                  </a:lnTo>
                  <a:lnTo>
                    <a:pt x="251" y="84"/>
                  </a:lnTo>
                  <a:cubicBezTo>
                    <a:pt x="196" y="29"/>
                    <a:pt x="56"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flipH="1">
              <a:off x="1397918" y="2651087"/>
              <a:ext cx="18150" cy="12100"/>
            </a:xfrm>
            <a:custGeom>
              <a:avLst/>
              <a:gdLst/>
              <a:ahLst/>
              <a:cxnLst/>
              <a:rect l="l" t="t" r="r" b="b"/>
              <a:pathLst>
                <a:path w="252" h="168" extrusionOk="0">
                  <a:moveTo>
                    <a:pt x="0" y="28"/>
                  </a:moveTo>
                  <a:lnTo>
                    <a:pt x="0" y="140"/>
                  </a:lnTo>
                  <a:cubicBezTo>
                    <a:pt x="112" y="140"/>
                    <a:pt x="140" y="168"/>
                    <a:pt x="251" y="140"/>
                  </a:cubicBezTo>
                  <a:lnTo>
                    <a:pt x="251" y="56"/>
                  </a:lnTo>
                  <a:cubicBezTo>
                    <a:pt x="168" y="28"/>
                    <a:pt x="56"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flipH="1">
              <a:off x="1526556" y="1971881"/>
              <a:ext cx="18150" cy="18150"/>
            </a:xfrm>
            <a:custGeom>
              <a:avLst/>
              <a:gdLst/>
              <a:ahLst/>
              <a:cxnLst/>
              <a:rect l="l" t="t" r="r" b="b"/>
              <a:pathLst>
                <a:path w="252" h="252" extrusionOk="0">
                  <a:moveTo>
                    <a:pt x="1" y="140"/>
                  </a:moveTo>
                  <a:cubicBezTo>
                    <a:pt x="84" y="251"/>
                    <a:pt x="252" y="140"/>
                    <a:pt x="196" y="0"/>
                  </a:cubicBezTo>
                  <a:cubicBezTo>
                    <a:pt x="140" y="0"/>
                    <a:pt x="140" y="0"/>
                    <a:pt x="57" y="28"/>
                  </a:cubicBezTo>
                  <a:cubicBezTo>
                    <a:pt x="29" y="112"/>
                    <a:pt x="1" y="84"/>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flipH="1">
              <a:off x="2280095" y="2992706"/>
              <a:ext cx="26145" cy="10083"/>
            </a:xfrm>
            <a:custGeom>
              <a:avLst/>
              <a:gdLst/>
              <a:ahLst/>
              <a:cxnLst/>
              <a:rect l="l" t="t" r="r" b="b"/>
              <a:pathLst>
                <a:path w="363" h="140" extrusionOk="0">
                  <a:moveTo>
                    <a:pt x="279" y="0"/>
                  </a:moveTo>
                  <a:cubicBezTo>
                    <a:pt x="140" y="0"/>
                    <a:pt x="0" y="84"/>
                    <a:pt x="140" y="140"/>
                  </a:cubicBezTo>
                  <a:cubicBezTo>
                    <a:pt x="167" y="140"/>
                    <a:pt x="279" y="84"/>
                    <a:pt x="279" y="84"/>
                  </a:cubicBezTo>
                  <a:cubicBezTo>
                    <a:pt x="363" y="56"/>
                    <a:pt x="335" y="0"/>
                    <a:pt x="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flipH="1">
              <a:off x="1486366" y="2645037"/>
              <a:ext cx="26145" cy="18150"/>
            </a:xfrm>
            <a:custGeom>
              <a:avLst/>
              <a:gdLst/>
              <a:ahLst/>
              <a:cxnLst/>
              <a:rect l="l" t="t" r="r" b="b"/>
              <a:pathLst>
                <a:path w="363" h="252" extrusionOk="0">
                  <a:moveTo>
                    <a:pt x="0" y="140"/>
                  </a:moveTo>
                  <a:cubicBezTo>
                    <a:pt x="140" y="252"/>
                    <a:pt x="363" y="28"/>
                    <a:pt x="195" y="28"/>
                  </a:cubicBezTo>
                  <a:cubicBezTo>
                    <a:pt x="84" y="1"/>
                    <a:pt x="0" y="28"/>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flipH="1">
              <a:off x="2525200" y="2162750"/>
              <a:ext cx="14189" cy="26217"/>
            </a:xfrm>
            <a:custGeom>
              <a:avLst/>
              <a:gdLst/>
              <a:ahLst/>
              <a:cxnLst/>
              <a:rect l="l" t="t" r="r" b="b"/>
              <a:pathLst>
                <a:path w="197" h="364" extrusionOk="0">
                  <a:moveTo>
                    <a:pt x="1" y="168"/>
                  </a:moveTo>
                  <a:cubicBezTo>
                    <a:pt x="1" y="280"/>
                    <a:pt x="1" y="363"/>
                    <a:pt x="112" y="363"/>
                  </a:cubicBezTo>
                  <a:cubicBezTo>
                    <a:pt x="196" y="168"/>
                    <a:pt x="1" y="1"/>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flipH="1">
              <a:off x="1586842" y="1622194"/>
              <a:ext cx="16134" cy="18222"/>
            </a:xfrm>
            <a:custGeom>
              <a:avLst/>
              <a:gdLst/>
              <a:ahLst/>
              <a:cxnLst/>
              <a:rect l="l" t="t" r="r" b="b"/>
              <a:pathLst>
                <a:path w="224" h="253" extrusionOk="0">
                  <a:moveTo>
                    <a:pt x="56" y="224"/>
                  </a:moveTo>
                  <a:cubicBezTo>
                    <a:pt x="224" y="252"/>
                    <a:pt x="140" y="1"/>
                    <a:pt x="140" y="1"/>
                  </a:cubicBezTo>
                  <a:cubicBezTo>
                    <a:pt x="84" y="1"/>
                    <a:pt x="84" y="1"/>
                    <a:pt x="56" y="85"/>
                  </a:cubicBezTo>
                  <a:cubicBezTo>
                    <a:pt x="1" y="140"/>
                    <a:pt x="1" y="140"/>
                    <a:pt x="56"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flipH="1">
              <a:off x="2477014" y="2054279"/>
              <a:ext cx="16134" cy="20167"/>
            </a:xfrm>
            <a:custGeom>
              <a:avLst/>
              <a:gdLst/>
              <a:ahLst/>
              <a:cxnLst/>
              <a:rect l="l" t="t" r="r" b="b"/>
              <a:pathLst>
                <a:path w="224" h="280" extrusionOk="0">
                  <a:moveTo>
                    <a:pt x="84" y="0"/>
                  </a:moveTo>
                  <a:cubicBezTo>
                    <a:pt x="0" y="56"/>
                    <a:pt x="28" y="251"/>
                    <a:pt x="112" y="251"/>
                  </a:cubicBezTo>
                  <a:cubicBezTo>
                    <a:pt x="224" y="279"/>
                    <a:pt x="168" y="84"/>
                    <a:pt x="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flipH="1">
              <a:off x="2227803" y="3338288"/>
              <a:ext cx="18222" cy="16134"/>
            </a:xfrm>
            <a:custGeom>
              <a:avLst/>
              <a:gdLst/>
              <a:ahLst/>
              <a:cxnLst/>
              <a:rect l="l" t="t" r="r" b="b"/>
              <a:pathLst>
                <a:path w="253" h="224" extrusionOk="0">
                  <a:moveTo>
                    <a:pt x="196" y="224"/>
                  </a:moveTo>
                  <a:cubicBezTo>
                    <a:pt x="224" y="168"/>
                    <a:pt x="224" y="168"/>
                    <a:pt x="252" y="168"/>
                  </a:cubicBezTo>
                  <a:cubicBezTo>
                    <a:pt x="224" y="84"/>
                    <a:pt x="140" y="1"/>
                    <a:pt x="57" y="29"/>
                  </a:cubicBezTo>
                  <a:cubicBezTo>
                    <a:pt x="1" y="112"/>
                    <a:pt x="113" y="168"/>
                    <a:pt x="196"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flipH="1">
              <a:off x="1132645" y="1489594"/>
              <a:ext cx="20167" cy="18150"/>
            </a:xfrm>
            <a:custGeom>
              <a:avLst/>
              <a:gdLst/>
              <a:ahLst/>
              <a:cxnLst/>
              <a:rect l="l" t="t" r="r" b="b"/>
              <a:pathLst>
                <a:path w="280" h="252" extrusionOk="0">
                  <a:moveTo>
                    <a:pt x="0" y="224"/>
                  </a:moveTo>
                  <a:cubicBezTo>
                    <a:pt x="84" y="252"/>
                    <a:pt x="84" y="252"/>
                    <a:pt x="140" y="224"/>
                  </a:cubicBezTo>
                  <a:cubicBezTo>
                    <a:pt x="167" y="168"/>
                    <a:pt x="279" y="168"/>
                    <a:pt x="251" y="112"/>
                  </a:cubicBezTo>
                  <a:cubicBezTo>
                    <a:pt x="167" y="1"/>
                    <a:pt x="0" y="112"/>
                    <a:pt x="0"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flipH="1">
              <a:off x="2507121" y="3478955"/>
              <a:ext cx="20167" cy="12172"/>
            </a:xfrm>
            <a:custGeom>
              <a:avLst/>
              <a:gdLst/>
              <a:ahLst/>
              <a:cxnLst/>
              <a:rect l="l" t="t" r="r" b="b"/>
              <a:pathLst>
                <a:path w="280" h="169" extrusionOk="0">
                  <a:moveTo>
                    <a:pt x="28" y="140"/>
                  </a:moveTo>
                  <a:cubicBezTo>
                    <a:pt x="28" y="140"/>
                    <a:pt x="0" y="168"/>
                    <a:pt x="112" y="140"/>
                  </a:cubicBezTo>
                  <a:cubicBezTo>
                    <a:pt x="195" y="140"/>
                    <a:pt x="279" y="84"/>
                    <a:pt x="223" y="1"/>
                  </a:cubicBezTo>
                  <a:cubicBezTo>
                    <a:pt x="112" y="1"/>
                    <a:pt x="0" y="29"/>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flipH="1">
              <a:off x="1741555" y="1326815"/>
              <a:ext cx="16134" cy="12172"/>
            </a:xfrm>
            <a:custGeom>
              <a:avLst/>
              <a:gdLst/>
              <a:ahLst/>
              <a:cxnLst/>
              <a:rect l="l" t="t" r="r" b="b"/>
              <a:pathLst>
                <a:path w="224" h="169" extrusionOk="0">
                  <a:moveTo>
                    <a:pt x="0" y="112"/>
                  </a:moveTo>
                  <a:cubicBezTo>
                    <a:pt x="28" y="168"/>
                    <a:pt x="140" y="168"/>
                    <a:pt x="196" y="140"/>
                  </a:cubicBezTo>
                  <a:cubicBezTo>
                    <a:pt x="224" y="57"/>
                    <a:pt x="196" y="29"/>
                    <a:pt x="140" y="29"/>
                  </a:cubicBezTo>
                  <a:cubicBezTo>
                    <a:pt x="28" y="1"/>
                    <a:pt x="0" y="29"/>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flipH="1">
              <a:off x="1464254" y="2373786"/>
              <a:ext cx="22184" cy="16134"/>
            </a:xfrm>
            <a:custGeom>
              <a:avLst/>
              <a:gdLst/>
              <a:ahLst/>
              <a:cxnLst/>
              <a:rect l="l" t="t" r="r" b="b"/>
              <a:pathLst>
                <a:path w="308" h="224" extrusionOk="0">
                  <a:moveTo>
                    <a:pt x="280" y="28"/>
                  </a:moveTo>
                  <a:cubicBezTo>
                    <a:pt x="168" y="0"/>
                    <a:pt x="1" y="112"/>
                    <a:pt x="112" y="223"/>
                  </a:cubicBezTo>
                  <a:cubicBezTo>
                    <a:pt x="140" y="223"/>
                    <a:pt x="308" y="140"/>
                    <a:pt x="28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flipH="1">
              <a:off x="1072359" y="4292777"/>
              <a:ext cx="14189" cy="16206"/>
            </a:xfrm>
            <a:custGeom>
              <a:avLst/>
              <a:gdLst/>
              <a:ahLst/>
              <a:cxnLst/>
              <a:rect l="l" t="t" r="r" b="b"/>
              <a:pathLst>
                <a:path w="197" h="225" extrusionOk="0">
                  <a:moveTo>
                    <a:pt x="1" y="224"/>
                  </a:moveTo>
                  <a:cubicBezTo>
                    <a:pt x="84" y="224"/>
                    <a:pt x="196" y="140"/>
                    <a:pt x="168" y="29"/>
                  </a:cubicBezTo>
                  <a:cubicBezTo>
                    <a:pt x="168" y="29"/>
                    <a:pt x="196" y="1"/>
                    <a:pt x="84" y="29"/>
                  </a:cubicBezTo>
                  <a:lnTo>
                    <a:pt x="57" y="85"/>
                  </a:lnTo>
                  <a:cubicBezTo>
                    <a:pt x="29" y="112"/>
                    <a:pt x="1" y="140"/>
                    <a:pt x="1"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flipH="1">
              <a:off x="1614933" y="2150721"/>
              <a:ext cx="18150" cy="10083"/>
            </a:xfrm>
            <a:custGeom>
              <a:avLst/>
              <a:gdLst/>
              <a:ahLst/>
              <a:cxnLst/>
              <a:rect l="l" t="t" r="r" b="b"/>
              <a:pathLst>
                <a:path w="252" h="140" extrusionOk="0">
                  <a:moveTo>
                    <a:pt x="0" y="140"/>
                  </a:moveTo>
                  <a:lnTo>
                    <a:pt x="195" y="140"/>
                  </a:lnTo>
                  <a:cubicBezTo>
                    <a:pt x="251" y="112"/>
                    <a:pt x="251" y="112"/>
                    <a:pt x="251" y="0"/>
                  </a:cubicBezTo>
                  <a:cubicBezTo>
                    <a:pt x="140" y="0"/>
                    <a:pt x="0" y="28"/>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flipH="1">
              <a:off x="2523255" y="3468943"/>
              <a:ext cx="18150" cy="12100"/>
            </a:xfrm>
            <a:custGeom>
              <a:avLst/>
              <a:gdLst/>
              <a:ahLst/>
              <a:cxnLst/>
              <a:rect l="l" t="t" r="r" b="b"/>
              <a:pathLst>
                <a:path w="252" h="168" extrusionOk="0">
                  <a:moveTo>
                    <a:pt x="1" y="140"/>
                  </a:moveTo>
                  <a:cubicBezTo>
                    <a:pt x="140" y="168"/>
                    <a:pt x="252" y="140"/>
                    <a:pt x="196" y="0"/>
                  </a:cubicBezTo>
                  <a:cubicBezTo>
                    <a:pt x="140" y="0"/>
                    <a:pt x="140" y="0"/>
                    <a:pt x="57" y="28"/>
                  </a:cubicBezTo>
                  <a:cubicBezTo>
                    <a:pt x="1" y="84"/>
                    <a:pt x="1" y="84"/>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flipH="1">
              <a:off x="1092454" y="1780940"/>
              <a:ext cx="12172" cy="16206"/>
            </a:xfrm>
            <a:custGeom>
              <a:avLst/>
              <a:gdLst/>
              <a:ahLst/>
              <a:cxnLst/>
              <a:rect l="l" t="t" r="r" b="b"/>
              <a:pathLst>
                <a:path w="169" h="225" extrusionOk="0">
                  <a:moveTo>
                    <a:pt x="112" y="224"/>
                  </a:moveTo>
                  <a:cubicBezTo>
                    <a:pt x="168" y="168"/>
                    <a:pt x="168" y="85"/>
                    <a:pt x="168" y="1"/>
                  </a:cubicBezTo>
                  <a:lnTo>
                    <a:pt x="56" y="1"/>
                  </a:lnTo>
                  <a:cubicBezTo>
                    <a:pt x="29" y="29"/>
                    <a:pt x="29" y="85"/>
                    <a:pt x="1" y="113"/>
                  </a:cubicBezTo>
                  <a:cubicBezTo>
                    <a:pt x="29" y="224"/>
                    <a:pt x="29" y="168"/>
                    <a:pt x="112"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flipH="1">
              <a:off x="2517205" y="2777637"/>
              <a:ext cx="20167" cy="14189"/>
            </a:xfrm>
            <a:custGeom>
              <a:avLst/>
              <a:gdLst/>
              <a:ahLst/>
              <a:cxnLst/>
              <a:rect l="l" t="t" r="r" b="b"/>
              <a:pathLst>
                <a:path w="280" h="197" extrusionOk="0">
                  <a:moveTo>
                    <a:pt x="1" y="196"/>
                  </a:moveTo>
                  <a:cubicBezTo>
                    <a:pt x="112" y="196"/>
                    <a:pt x="280" y="113"/>
                    <a:pt x="168" y="57"/>
                  </a:cubicBezTo>
                  <a:cubicBezTo>
                    <a:pt x="140" y="1"/>
                    <a:pt x="84" y="57"/>
                    <a:pt x="29" y="57"/>
                  </a:cubicBezTo>
                  <a:cubicBezTo>
                    <a:pt x="1" y="113"/>
                    <a:pt x="1" y="113"/>
                    <a:pt x="1"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flipH="1">
              <a:off x="1657140" y="2795787"/>
              <a:ext cx="16134" cy="20095"/>
            </a:xfrm>
            <a:custGeom>
              <a:avLst/>
              <a:gdLst/>
              <a:ahLst/>
              <a:cxnLst/>
              <a:rect l="l" t="t" r="r" b="b"/>
              <a:pathLst>
                <a:path w="224" h="279" extrusionOk="0">
                  <a:moveTo>
                    <a:pt x="56" y="251"/>
                  </a:moveTo>
                  <a:cubicBezTo>
                    <a:pt x="84" y="251"/>
                    <a:pt x="84" y="279"/>
                    <a:pt x="112" y="251"/>
                  </a:cubicBezTo>
                  <a:cubicBezTo>
                    <a:pt x="140" y="251"/>
                    <a:pt x="140" y="223"/>
                    <a:pt x="140" y="167"/>
                  </a:cubicBezTo>
                  <a:cubicBezTo>
                    <a:pt x="140" y="139"/>
                    <a:pt x="223" y="84"/>
                    <a:pt x="168" y="28"/>
                  </a:cubicBezTo>
                  <a:cubicBezTo>
                    <a:pt x="140" y="0"/>
                    <a:pt x="0" y="112"/>
                    <a:pt x="56"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flipH="1">
              <a:off x="2456919" y="3710086"/>
              <a:ext cx="20167" cy="18150"/>
            </a:xfrm>
            <a:custGeom>
              <a:avLst/>
              <a:gdLst/>
              <a:ahLst/>
              <a:cxnLst/>
              <a:rect l="l" t="t" r="r" b="b"/>
              <a:pathLst>
                <a:path w="280" h="252" extrusionOk="0">
                  <a:moveTo>
                    <a:pt x="280" y="112"/>
                  </a:moveTo>
                  <a:cubicBezTo>
                    <a:pt x="280" y="28"/>
                    <a:pt x="280" y="0"/>
                    <a:pt x="196" y="0"/>
                  </a:cubicBezTo>
                  <a:cubicBezTo>
                    <a:pt x="140" y="0"/>
                    <a:pt x="84" y="28"/>
                    <a:pt x="84" y="56"/>
                  </a:cubicBezTo>
                  <a:cubicBezTo>
                    <a:pt x="1" y="251"/>
                    <a:pt x="280" y="112"/>
                    <a:pt x="28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flipH="1">
              <a:off x="2274044" y="3931062"/>
              <a:ext cx="14117" cy="18222"/>
            </a:xfrm>
            <a:custGeom>
              <a:avLst/>
              <a:gdLst/>
              <a:ahLst/>
              <a:cxnLst/>
              <a:rect l="l" t="t" r="r" b="b"/>
              <a:pathLst>
                <a:path w="196" h="253" extrusionOk="0">
                  <a:moveTo>
                    <a:pt x="28" y="252"/>
                  </a:moveTo>
                  <a:cubicBezTo>
                    <a:pt x="140" y="252"/>
                    <a:pt x="195" y="140"/>
                    <a:pt x="167" y="29"/>
                  </a:cubicBezTo>
                  <a:cubicBezTo>
                    <a:pt x="84" y="1"/>
                    <a:pt x="0" y="140"/>
                    <a:pt x="2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flipH="1">
              <a:off x="2541334" y="2279288"/>
              <a:ext cx="20167" cy="14189"/>
            </a:xfrm>
            <a:custGeom>
              <a:avLst/>
              <a:gdLst/>
              <a:ahLst/>
              <a:cxnLst/>
              <a:rect l="l" t="t" r="r" b="b"/>
              <a:pathLst>
                <a:path w="280" h="197" extrusionOk="0">
                  <a:moveTo>
                    <a:pt x="280" y="140"/>
                  </a:moveTo>
                  <a:cubicBezTo>
                    <a:pt x="280" y="29"/>
                    <a:pt x="57" y="1"/>
                    <a:pt x="29" y="57"/>
                  </a:cubicBezTo>
                  <a:cubicBezTo>
                    <a:pt x="1" y="168"/>
                    <a:pt x="168" y="196"/>
                    <a:pt x="28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3041744" y="1821130"/>
              <a:ext cx="20167" cy="26217"/>
            </a:xfrm>
            <a:custGeom>
              <a:avLst/>
              <a:gdLst/>
              <a:ahLst/>
              <a:cxnLst/>
              <a:rect l="l" t="t" r="r" b="b"/>
              <a:pathLst>
                <a:path w="280" h="364" extrusionOk="0">
                  <a:moveTo>
                    <a:pt x="1" y="168"/>
                  </a:moveTo>
                  <a:cubicBezTo>
                    <a:pt x="1" y="252"/>
                    <a:pt x="57" y="308"/>
                    <a:pt x="85" y="364"/>
                  </a:cubicBezTo>
                  <a:cubicBezTo>
                    <a:pt x="280" y="280"/>
                    <a:pt x="1" y="1"/>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flipH="1">
              <a:off x="1737521" y="1186148"/>
              <a:ext cx="20167" cy="14189"/>
            </a:xfrm>
            <a:custGeom>
              <a:avLst/>
              <a:gdLst/>
              <a:ahLst/>
              <a:cxnLst/>
              <a:rect l="l" t="t" r="r" b="b"/>
              <a:pathLst>
                <a:path w="280" h="197" extrusionOk="0">
                  <a:moveTo>
                    <a:pt x="28" y="168"/>
                  </a:moveTo>
                  <a:cubicBezTo>
                    <a:pt x="112" y="196"/>
                    <a:pt x="279" y="112"/>
                    <a:pt x="196" y="29"/>
                  </a:cubicBezTo>
                  <a:cubicBezTo>
                    <a:pt x="168" y="1"/>
                    <a:pt x="112" y="29"/>
                    <a:pt x="56" y="29"/>
                  </a:cubicBezTo>
                  <a:cubicBezTo>
                    <a:pt x="0" y="57"/>
                    <a:pt x="0" y="57"/>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flipH="1">
              <a:off x="2340380" y="3157430"/>
              <a:ext cx="18150" cy="18150"/>
            </a:xfrm>
            <a:custGeom>
              <a:avLst/>
              <a:gdLst/>
              <a:ahLst/>
              <a:cxnLst/>
              <a:rect l="l" t="t" r="r" b="b"/>
              <a:pathLst>
                <a:path w="252" h="252" extrusionOk="0">
                  <a:moveTo>
                    <a:pt x="112" y="85"/>
                  </a:moveTo>
                  <a:cubicBezTo>
                    <a:pt x="84" y="112"/>
                    <a:pt x="1" y="112"/>
                    <a:pt x="1" y="168"/>
                  </a:cubicBezTo>
                  <a:cubicBezTo>
                    <a:pt x="1" y="252"/>
                    <a:pt x="84" y="252"/>
                    <a:pt x="112" y="224"/>
                  </a:cubicBezTo>
                  <a:cubicBezTo>
                    <a:pt x="252" y="140"/>
                    <a:pt x="252" y="1"/>
                    <a:pt x="112"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flipH="1">
              <a:off x="1612916" y="1666418"/>
              <a:ext cx="12172" cy="22184"/>
            </a:xfrm>
            <a:custGeom>
              <a:avLst/>
              <a:gdLst/>
              <a:ahLst/>
              <a:cxnLst/>
              <a:rect l="l" t="t" r="r" b="b"/>
              <a:pathLst>
                <a:path w="169" h="308" extrusionOk="0">
                  <a:moveTo>
                    <a:pt x="1" y="140"/>
                  </a:moveTo>
                  <a:cubicBezTo>
                    <a:pt x="1" y="308"/>
                    <a:pt x="168" y="196"/>
                    <a:pt x="140" y="1"/>
                  </a:cubicBezTo>
                  <a:lnTo>
                    <a:pt x="29" y="1"/>
                  </a:lnTo>
                  <a:cubicBezTo>
                    <a:pt x="1" y="29"/>
                    <a:pt x="1" y="57"/>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flipH="1">
              <a:off x="1944524" y="2743496"/>
              <a:ext cx="16134" cy="14117"/>
            </a:xfrm>
            <a:custGeom>
              <a:avLst/>
              <a:gdLst/>
              <a:ahLst/>
              <a:cxnLst/>
              <a:rect l="l" t="t" r="r" b="b"/>
              <a:pathLst>
                <a:path w="224" h="196" extrusionOk="0">
                  <a:moveTo>
                    <a:pt x="1" y="140"/>
                  </a:moveTo>
                  <a:cubicBezTo>
                    <a:pt x="29" y="168"/>
                    <a:pt x="29" y="196"/>
                    <a:pt x="140" y="168"/>
                  </a:cubicBezTo>
                  <a:cubicBezTo>
                    <a:pt x="196" y="140"/>
                    <a:pt x="224" y="140"/>
                    <a:pt x="224" y="56"/>
                  </a:cubicBezTo>
                  <a:cubicBezTo>
                    <a:pt x="140" y="1"/>
                    <a:pt x="29" y="29"/>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flipH="1">
              <a:off x="2366454" y="3862782"/>
              <a:ext cx="20167" cy="16134"/>
            </a:xfrm>
            <a:custGeom>
              <a:avLst/>
              <a:gdLst/>
              <a:ahLst/>
              <a:cxnLst/>
              <a:rect l="l" t="t" r="r" b="b"/>
              <a:pathLst>
                <a:path w="280" h="224" extrusionOk="0">
                  <a:moveTo>
                    <a:pt x="56" y="224"/>
                  </a:moveTo>
                  <a:cubicBezTo>
                    <a:pt x="140" y="224"/>
                    <a:pt x="279" y="112"/>
                    <a:pt x="195" y="56"/>
                  </a:cubicBezTo>
                  <a:cubicBezTo>
                    <a:pt x="140" y="0"/>
                    <a:pt x="84" y="84"/>
                    <a:pt x="56" y="84"/>
                  </a:cubicBezTo>
                  <a:cubicBezTo>
                    <a:pt x="0" y="140"/>
                    <a:pt x="0" y="140"/>
                    <a:pt x="56"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flipH="1">
              <a:off x="1725493" y="2030150"/>
              <a:ext cx="12100" cy="18150"/>
            </a:xfrm>
            <a:custGeom>
              <a:avLst/>
              <a:gdLst/>
              <a:ahLst/>
              <a:cxnLst/>
              <a:rect l="l" t="t" r="r" b="b"/>
              <a:pathLst>
                <a:path w="168" h="252" extrusionOk="0">
                  <a:moveTo>
                    <a:pt x="28" y="252"/>
                  </a:moveTo>
                  <a:cubicBezTo>
                    <a:pt x="112" y="252"/>
                    <a:pt x="112" y="252"/>
                    <a:pt x="140" y="168"/>
                  </a:cubicBezTo>
                  <a:cubicBezTo>
                    <a:pt x="168" y="140"/>
                    <a:pt x="168" y="112"/>
                    <a:pt x="140" y="28"/>
                  </a:cubicBezTo>
                  <a:cubicBezTo>
                    <a:pt x="28" y="0"/>
                    <a:pt x="0" y="168"/>
                    <a:pt x="2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flipH="1">
              <a:off x="1890217" y="2606863"/>
              <a:ext cx="16206" cy="10083"/>
            </a:xfrm>
            <a:custGeom>
              <a:avLst/>
              <a:gdLst/>
              <a:ahLst/>
              <a:cxnLst/>
              <a:rect l="l" t="t" r="r" b="b"/>
              <a:pathLst>
                <a:path w="225" h="140" extrusionOk="0">
                  <a:moveTo>
                    <a:pt x="1" y="84"/>
                  </a:moveTo>
                  <a:lnTo>
                    <a:pt x="1" y="140"/>
                  </a:lnTo>
                  <a:lnTo>
                    <a:pt x="140" y="140"/>
                  </a:lnTo>
                  <a:cubicBezTo>
                    <a:pt x="224" y="112"/>
                    <a:pt x="224" y="112"/>
                    <a:pt x="224" y="28"/>
                  </a:cubicBezTo>
                  <a:cubicBezTo>
                    <a:pt x="168" y="0"/>
                    <a:pt x="85"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flipH="1">
              <a:off x="1514456" y="2415994"/>
              <a:ext cx="18150" cy="14117"/>
            </a:xfrm>
            <a:custGeom>
              <a:avLst/>
              <a:gdLst/>
              <a:ahLst/>
              <a:cxnLst/>
              <a:rect l="l" t="t" r="r" b="b"/>
              <a:pathLst>
                <a:path w="252" h="196" extrusionOk="0">
                  <a:moveTo>
                    <a:pt x="56" y="140"/>
                  </a:moveTo>
                  <a:lnTo>
                    <a:pt x="112" y="195"/>
                  </a:lnTo>
                  <a:cubicBezTo>
                    <a:pt x="223" y="195"/>
                    <a:pt x="251" y="112"/>
                    <a:pt x="223" y="56"/>
                  </a:cubicBezTo>
                  <a:cubicBezTo>
                    <a:pt x="140" y="0"/>
                    <a:pt x="0" y="56"/>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flipH="1">
              <a:off x="1190986" y="4051634"/>
              <a:ext cx="16134" cy="16206"/>
            </a:xfrm>
            <a:custGeom>
              <a:avLst/>
              <a:gdLst/>
              <a:ahLst/>
              <a:cxnLst/>
              <a:rect l="l" t="t" r="r" b="b"/>
              <a:pathLst>
                <a:path w="224" h="225" extrusionOk="0">
                  <a:moveTo>
                    <a:pt x="1" y="224"/>
                  </a:moveTo>
                  <a:cubicBezTo>
                    <a:pt x="84" y="224"/>
                    <a:pt x="224" y="113"/>
                    <a:pt x="168" y="29"/>
                  </a:cubicBezTo>
                  <a:cubicBezTo>
                    <a:pt x="140" y="1"/>
                    <a:pt x="1" y="113"/>
                    <a:pt x="1"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flipH="1">
              <a:off x="1538585" y="2048228"/>
              <a:ext cx="26217" cy="16134"/>
            </a:xfrm>
            <a:custGeom>
              <a:avLst/>
              <a:gdLst/>
              <a:ahLst/>
              <a:cxnLst/>
              <a:rect l="l" t="t" r="r" b="b"/>
              <a:pathLst>
                <a:path w="364" h="224" extrusionOk="0">
                  <a:moveTo>
                    <a:pt x="308" y="56"/>
                  </a:moveTo>
                  <a:cubicBezTo>
                    <a:pt x="112" y="1"/>
                    <a:pt x="1" y="224"/>
                    <a:pt x="252" y="168"/>
                  </a:cubicBezTo>
                  <a:cubicBezTo>
                    <a:pt x="280" y="168"/>
                    <a:pt x="280" y="140"/>
                    <a:pt x="308" y="140"/>
                  </a:cubicBezTo>
                  <a:cubicBezTo>
                    <a:pt x="363" y="84"/>
                    <a:pt x="308" y="84"/>
                    <a:pt x="30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flipH="1">
              <a:off x="1608954" y="2044195"/>
              <a:ext cx="24128" cy="14189"/>
            </a:xfrm>
            <a:custGeom>
              <a:avLst/>
              <a:gdLst/>
              <a:ahLst/>
              <a:cxnLst/>
              <a:rect l="l" t="t" r="r" b="b"/>
              <a:pathLst>
                <a:path w="335" h="197" extrusionOk="0">
                  <a:moveTo>
                    <a:pt x="279" y="1"/>
                  </a:moveTo>
                  <a:cubicBezTo>
                    <a:pt x="223" y="1"/>
                    <a:pt x="0" y="57"/>
                    <a:pt x="112" y="140"/>
                  </a:cubicBezTo>
                  <a:cubicBezTo>
                    <a:pt x="140" y="196"/>
                    <a:pt x="223" y="140"/>
                    <a:pt x="251" y="140"/>
                  </a:cubicBezTo>
                  <a:cubicBezTo>
                    <a:pt x="335" y="84"/>
                    <a:pt x="335" y="84"/>
                    <a:pt x="2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flipH="1">
              <a:off x="2059046" y="2454167"/>
              <a:ext cx="26217" cy="20167"/>
            </a:xfrm>
            <a:custGeom>
              <a:avLst/>
              <a:gdLst/>
              <a:ahLst/>
              <a:cxnLst/>
              <a:rect l="l" t="t" r="r" b="b"/>
              <a:pathLst>
                <a:path w="364" h="280" extrusionOk="0">
                  <a:moveTo>
                    <a:pt x="364" y="168"/>
                  </a:moveTo>
                  <a:lnTo>
                    <a:pt x="364" y="112"/>
                  </a:lnTo>
                  <a:cubicBezTo>
                    <a:pt x="1" y="0"/>
                    <a:pt x="140" y="279"/>
                    <a:pt x="364"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flipH="1">
              <a:off x="1012145" y="1598137"/>
              <a:ext cx="20095" cy="20167"/>
            </a:xfrm>
            <a:custGeom>
              <a:avLst/>
              <a:gdLst/>
              <a:ahLst/>
              <a:cxnLst/>
              <a:rect l="l" t="t" r="r" b="b"/>
              <a:pathLst>
                <a:path w="279" h="280" extrusionOk="0">
                  <a:moveTo>
                    <a:pt x="28" y="56"/>
                  </a:moveTo>
                  <a:cubicBezTo>
                    <a:pt x="28" y="56"/>
                    <a:pt x="0" y="56"/>
                    <a:pt x="28" y="140"/>
                  </a:cubicBezTo>
                  <a:cubicBezTo>
                    <a:pt x="28" y="168"/>
                    <a:pt x="56" y="168"/>
                    <a:pt x="56" y="195"/>
                  </a:cubicBezTo>
                  <a:cubicBezTo>
                    <a:pt x="112" y="195"/>
                    <a:pt x="167" y="279"/>
                    <a:pt x="223" y="223"/>
                  </a:cubicBezTo>
                  <a:cubicBezTo>
                    <a:pt x="279" y="140"/>
                    <a:pt x="112" y="0"/>
                    <a:pt x="2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flipH="1">
              <a:off x="1122634" y="4696700"/>
              <a:ext cx="18150" cy="16134"/>
            </a:xfrm>
            <a:custGeom>
              <a:avLst/>
              <a:gdLst/>
              <a:ahLst/>
              <a:cxnLst/>
              <a:rect l="l" t="t" r="r" b="b"/>
              <a:pathLst>
                <a:path w="252" h="224" extrusionOk="0">
                  <a:moveTo>
                    <a:pt x="56" y="196"/>
                  </a:moveTo>
                  <a:cubicBezTo>
                    <a:pt x="140" y="224"/>
                    <a:pt x="224" y="196"/>
                    <a:pt x="252" y="112"/>
                  </a:cubicBezTo>
                  <a:cubicBezTo>
                    <a:pt x="224" y="1"/>
                    <a:pt x="168" y="56"/>
                    <a:pt x="112" y="56"/>
                  </a:cubicBezTo>
                  <a:cubicBezTo>
                    <a:pt x="56" y="84"/>
                    <a:pt x="0" y="84"/>
                    <a:pt x="56"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flipH="1">
              <a:off x="2089153" y="2492341"/>
              <a:ext cx="16206" cy="12100"/>
            </a:xfrm>
            <a:custGeom>
              <a:avLst/>
              <a:gdLst/>
              <a:ahLst/>
              <a:cxnLst/>
              <a:rect l="l" t="t" r="r" b="b"/>
              <a:pathLst>
                <a:path w="225" h="168" extrusionOk="0">
                  <a:moveTo>
                    <a:pt x="1" y="112"/>
                  </a:moveTo>
                  <a:cubicBezTo>
                    <a:pt x="85" y="140"/>
                    <a:pt x="224" y="168"/>
                    <a:pt x="224" y="56"/>
                  </a:cubicBezTo>
                  <a:cubicBezTo>
                    <a:pt x="196" y="28"/>
                    <a:pt x="196" y="0"/>
                    <a:pt x="85" y="0"/>
                  </a:cubicBezTo>
                  <a:cubicBezTo>
                    <a:pt x="1" y="0"/>
                    <a:pt x="1"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flipH="1">
              <a:off x="1633011" y="3846720"/>
              <a:ext cx="14189" cy="12100"/>
            </a:xfrm>
            <a:custGeom>
              <a:avLst/>
              <a:gdLst/>
              <a:ahLst/>
              <a:cxnLst/>
              <a:rect l="l" t="t" r="r" b="b"/>
              <a:pathLst>
                <a:path w="197" h="168" extrusionOk="0">
                  <a:moveTo>
                    <a:pt x="1" y="56"/>
                  </a:moveTo>
                  <a:cubicBezTo>
                    <a:pt x="29" y="168"/>
                    <a:pt x="196" y="168"/>
                    <a:pt x="196" y="56"/>
                  </a:cubicBezTo>
                  <a:cubicBezTo>
                    <a:pt x="168" y="28"/>
                    <a:pt x="168" y="28"/>
                    <a:pt x="112" y="28"/>
                  </a:cubicBezTo>
                  <a:cubicBezTo>
                    <a:pt x="57" y="0"/>
                    <a:pt x="29"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flipH="1">
              <a:off x="1205031" y="1411230"/>
              <a:ext cx="12100" cy="16134"/>
            </a:xfrm>
            <a:custGeom>
              <a:avLst/>
              <a:gdLst/>
              <a:ahLst/>
              <a:cxnLst/>
              <a:rect l="l" t="t" r="r" b="b"/>
              <a:pathLst>
                <a:path w="168" h="224" extrusionOk="0">
                  <a:moveTo>
                    <a:pt x="28" y="224"/>
                  </a:moveTo>
                  <a:lnTo>
                    <a:pt x="84" y="224"/>
                  </a:lnTo>
                  <a:cubicBezTo>
                    <a:pt x="140" y="140"/>
                    <a:pt x="168" y="84"/>
                    <a:pt x="140" y="1"/>
                  </a:cubicBezTo>
                  <a:cubicBezTo>
                    <a:pt x="0" y="1"/>
                    <a:pt x="0" y="112"/>
                    <a:pt x="28"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flipH="1">
              <a:off x="2567407" y="4449506"/>
              <a:ext cx="14189" cy="20167"/>
            </a:xfrm>
            <a:custGeom>
              <a:avLst/>
              <a:gdLst/>
              <a:ahLst/>
              <a:cxnLst/>
              <a:rect l="l" t="t" r="r" b="b"/>
              <a:pathLst>
                <a:path w="197" h="280" extrusionOk="0">
                  <a:moveTo>
                    <a:pt x="57" y="224"/>
                  </a:moveTo>
                  <a:cubicBezTo>
                    <a:pt x="168" y="280"/>
                    <a:pt x="196" y="57"/>
                    <a:pt x="140" y="29"/>
                  </a:cubicBezTo>
                  <a:cubicBezTo>
                    <a:pt x="57" y="1"/>
                    <a:pt x="1" y="140"/>
                    <a:pt x="57"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flipH="1">
              <a:off x="2326263" y="3862782"/>
              <a:ext cx="12172" cy="18150"/>
            </a:xfrm>
            <a:custGeom>
              <a:avLst/>
              <a:gdLst/>
              <a:ahLst/>
              <a:cxnLst/>
              <a:rect l="l" t="t" r="r" b="b"/>
              <a:pathLst>
                <a:path w="169" h="252" extrusionOk="0">
                  <a:moveTo>
                    <a:pt x="1" y="224"/>
                  </a:moveTo>
                  <a:cubicBezTo>
                    <a:pt x="112" y="252"/>
                    <a:pt x="168" y="140"/>
                    <a:pt x="168" y="56"/>
                  </a:cubicBezTo>
                  <a:lnTo>
                    <a:pt x="140" y="56"/>
                  </a:lnTo>
                  <a:cubicBezTo>
                    <a:pt x="140" y="84"/>
                    <a:pt x="140" y="0"/>
                    <a:pt x="112" y="56"/>
                  </a:cubicBezTo>
                  <a:cubicBezTo>
                    <a:pt x="84" y="56"/>
                    <a:pt x="1" y="112"/>
                    <a:pt x="1"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flipH="1">
              <a:off x="1217060" y="3716065"/>
              <a:ext cx="18150" cy="12172"/>
            </a:xfrm>
            <a:custGeom>
              <a:avLst/>
              <a:gdLst/>
              <a:ahLst/>
              <a:cxnLst/>
              <a:rect l="l" t="t" r="r" b="b"/>
              <a:pathLst>
                <a:path w="252" h="169" extrusionOk="0">
                  <a:moveTo>
                    <a:pt x="56" y="168"/>
                  </a:moveTo>
                  <a:lnTo>
                    <a:pt x="56" y="168"/>
                  </a:lnTo>
                  <a:lnTo>
                    <a:pt x="56" y="168"/>
                  </a:lnTo>
                  <a:cubicBezTo>
                    <a:pt x="168" y="168"/>
                    <a:pt x="195" y="84"/>
                    <a:pt x="251" y="57"/>
                  </a:cubicBezTo>
                  <a:lnTo>
                    <a:pt x="195" y="1"/>
                  </a:lnTo>
                  <a:cubicBezTo>
                    <a:pt x="112" y="29"/>
                    <a:pt x="0" y="84"/>
                    <a:pt x="56"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flipH="1">
              <a:off x="2418745" y="4592190"/>
              <a:ext cx="14117" cy="12172"/>
            </a:xfrm>
            <a:custGeom>
              <a:avLst/>
              <a:gdLst/>
              <a:ahLst/>
              <a:cxnLst/>
              <a:rect l="l" t="t" r="r" b="b"/>
              <a:pathLst>
                <a:path w="196" h="169" extrusionOk="0">
                  <a:moveTo>
                    <a:pt x="56" y="168"/>
                  </a:moveTo>
                  <a:cubicBezTo>
                    <a:pt x="140" y="140"/>
                    <a:pt x="196" y="57"/>
                    <a:pt x="168" y="1"/>
                  </a:cubicBezTo>
                  <a:cubicBezTo>
                    <a:pt x="84" y="1"/>
                    <a:pt x="28" y="57"/>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flipH="1">
              <a:off x="2292123" y="3778367"/>
              <a:ext cx="20167" cy="14117"/>
            </a:xfrm>
            <a:custGeom>
              <a:avLst/>
              <a:gdLst/>
              <a:ahLst/>
              <a:cxnLst/>
              <a:rect l="l" t="t" r="r" b="b"/>
              <a:pathLst>
                <a:path w="280" h="196" extrusionOk="0">
                  <a:moveTo>
                    <a:pt x="84" y="196"/>
                  </a:moveTo>
                  <a:cubicBezTo>
                    <a:pt x="168" y="196"/>
                    <a:pt x="279" y="29"/>
                    <a:pt x="196" y="29"/>
                  </a:cubicBezTo>
                  <a:cubicBezTo>
                    <a:pt x="84" y="1"/>
                    <a:pt x="0" y="196"/>
                    <a:pt x="84"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flipH="1">
              <a:off x="1663190" y="2745513"/>
              <a:ext cx="22184" cy="12100"/>
            </a:xfrm>
            <a:custGeom>
              <a:avLst/>
              <a:gdLst/>
              <a:ahLst/>
              <a:cxnLst/>
              <a:rect l="l" t="t" r="r" b="b"/>
              <a:pathLst>
                <a:path w="308" h="168" extrusionOk="0">
                  <a:moveTo>
                    <a:pt x="280" y="28"/>
                  </a:moveTo>
                  <a:cubicBezTo>
                    <a:pt x="168" y="1"/>
                    <a:pt x="1" y="84"/>
                    <a:pt x="85" y="140"/>
                  </a:cubicBezTo>
                  <a:cubicBezTo>
                    <a:pt x="112" y="168"/>
                    <a:pt x="308" y="168"/>
                    <a:pt x="28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flipH="1">
              <a:off x="1223110" y="3971253"/>
              <a:ext cx="14117" cy="12172"/>
            </a:xfrm>
            <a:custGeom>
              <a:avLst/>
              <a:gdLst/>
              <a:ahLst/>
              <a:cxnLst/>
              <a:rect l="l" t="t" r="r" b="b"/>
              <a:pathLst>
                <a:path w="196" h="169" extrusionOk="0">
                  <a:moveTo>
                    <a:pt x="0" y="140"/>
                  </a:moveTo>
                  <a:cubicBezTo>
                    <a:pt x="84" y="168"/>
                    <a:pt x="196" y="113"/>
                    <a:pt x="168" y="1"/>
                  </a:cubicBezTo>
                  <a:cubicBezTo>
                    <a:pt x="84" y="1"/>
                    <a:pt x="84" y="1"/>
                    <a:pt x="28" y="29"/>
                  </a:cubicBezTo>
                  <a:cubicBezTo>
                    <a:pt x="0" y="85"/>
                    <a:pt x="0" y="29"/>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flipH="1">
              <a:off x="2396633" y="3338288"/>
              <a:ext cx="14117" cy="12172"/>
            </a:xfrm>
            <a:custGeom>
              <a:avLst/>
              <a:gdLst/>
              <a:ahLst/>
              <a:cxnLst/>
              <a:rect l="l" t="t" r="r" b="b"/>
              <a:pathLst>
                <a:path w="196" h="169" extrusionOk="0">
                  <a:moveTo>
                    <a:pt x="0" y="168"/>
                  </a:moveTo>
                  <a:cubicBezTo>
                    <a:pt x="84" y="168"/>
                    <a:pt x="168" y="140"/>
                    <a:pt x="196" y="84"/>
                  </a:cubicBezTo>
                  <a:lnTo>
                    <a:pt x="168" y="1"/>
                  </a:lnTo>
                  <a:cubicBezTo>
                    <a:pt x="140" y="1"/>
                    <a:pt x="84" y="1"/>
                    <a:pt x="28" y="29"/>
                  </a:cubicBezTo>
                  <a:cubicBezTo>
                    <a:pt x="0" y="112"/>
                    <a:pt x="28" y="112"/>
                    <a:pt x="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flipH="1">
              <a:off x="2340381" y="1387101"/>
              <a:ext cx="26145" cy="20167"/>
            </a:xfrm>
            <a:custGeom>
              <a:avLst/>
              <a:gdLst/>
              <a:ahLst/>
              <a:cxnLst/>
              <a:rect l="l" t="t" r="r" b="b"/>
              <a:pathLst>
                <a:path w="363" h="280" extrusionOk="0">
                  <a:moveTo>
                    <a:pt x="0" y="196"/>
                  </a:moveTo>
                  <a:cubicBezTo>
                    <a:pt x="56" y="252"/>
                    <a:pt x="56" y="280"/>
                    <a:pt x="112" y="252"/>
                  </a:cubicBezTo>
                  <a:cubicBezTo>
                    <a:pt x="363" y="140"/>
                    <a:pt x="84" y="1"/>
                    <a:pt x="0"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flipH="1">
              <a:off x="1486366" y="3832603"/>
              <a:ext cx="16134" cy="10156"/>
            </a:xfrm>
            <a:custGeom>
              <a:avLst/>
              <a:gdLst/>
              <a:ahLst/>
              <a:cxnLst/>
              <a:rect l="l" t="t" r="r" b="b"/>
              <a:pathLst>
                <a:path w="224" h="141" extrusionOk="0">
                  <a:moveTo>
                    <a:pt x="1" y="85"/>
                  </a:moveTo>
                  <a:cubicBezTo>
                    <a:pt x="84" y="140"/>
                    <a:pt x="140" y="140"/>
                    <a:pt x="224" y="113"/>
                  </a:cubicBezTo>
                  <a:cubicBezTo>
                    <a:pt x="224" y="57"/>
                    <a:pt x="224" y="1"/>
                    <a:pt x="112" y="1"/>
                  </a:cubicBezTo>
                  <a:cubicBezTo>
                    <a:pt x="56" y="1"/>
                    <a:pt x="1" y="1"/>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flipH="1">
              <a:off x="1675218" y="802393"/>
              <a:ext cx="10156" cy="12100"/>
            </a:xfrm>
            <a:custGeom>
              <a:avLst/>
              <a:gdLst/>
              <a:ahLst/>
              <a:cxnLst/>
              <a:rect l="l" t="t" r="r" b="b"/>
              <a:pathLst>
                <a:path w="141" h="168" extrusionOk="0">
                  <a:moveTo>
                    <a:pt x="29" y="168"/>
                  </a:moveTo>
                  <a:cubicBezTo>
                    <a:pt x="112" y="168"/>
                    <a:pt x="140" y="168"/>
                    <a:pt x="140" y="84"/>
                  </a:cubicBezTo>
                  <a:cubicBezTo>
                    <a:pt x="140" y="56"/>
                    <a:pt x="140" y="28"/>
                    <a:pt x="112" y="0"/>
                  </a:cubicBezTo>
                  <a:lnTo>
                    <a:pt x="29" y="0"/>
                  </a:lnTo>
                  <a:cubicBezTo>
                    <a:pt x="1" y="56"/>
                    <a:pt x="1" y="84"/>
                    <a:pt x="29"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flipH="1">
              <a:off x="1026191" y="1620249"/>
              <a:ext cx="26145" cy="12100"/>
            </a:xfrm>
            <a:custGeom>
              <a:avLst/>
              <a:gdLst/>
              <a:ahLst/>
              <a:cxnLst/>
              <a:rect l="l" t="t" r="r" b="b"/>
              <a:pathLst>
                <a:path w="363" h="168" extrusionOk="0">
                  <a:moveTo>
                    <a:pt x="279" y="140"/>
                  </a:moveTo>
                  <a:cubicBezTo>
                    <a:pt x="363" y="0"/>
                    <a:pt x="112" y="28"/>
                    <a:pt x="112" y="28"/>
                  </a:cubicBezTo>
                  <a:cubicBezTo>
                    <a:pt x="0" y="112"/>
                    <a:pt x="167" y="167"/>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flipH="1">
              <a:off x="2147422" y="2837922"/>
              <a:ext cx="18222" cy="16206"/>
            </a:xfrm>
            <a:custGeom>
              <a:avLst/>
              <a:gdLst/>
              <a:ahLst/>
              <a:cxnLst/>
              <a:rect l="l" t="t" r="r" b="b"/>
              <a:pathLst>
                <a:path w="253" h="225" extrusionOk="0">
                  <a:moveTo>
                    <a:pt x="252" y="57"/>
                  </a:moveTo>
                  <a:cubicBezTo>
                    <a:pt x="140" y="1"/>
                    <a:pt x="1" y="85"/>
                    <a:pt x="57" y="140"/>
                  </a:cubicBezTo>
                  <a:cubicBezTo>
                    <a:pt x="85" y="224"/>
                    <a:pt x="252" y="196"/>
                    <a:pt x="252"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flipH="1">
              <a:off x="993995" y="1618233"/>
              <a:ext cx="18222" cy="10083"/>
            </a:xfrm>
            <a:custGeom>
              <a:avLst/>
              <a:gdLst/>
              <a:ahLst/>
              <a:cxnLst/>
              <a:rect l="l" t="t" r="r" b="b"/>
              <a:pathLst>
                <a:path w="253" h="140" extrusionOk="0">
                  <a:moveTo>
                    <a:pt x="252" y="140"/>
                  </a:moveTo>
                  <a:cubicBezTo>
                    <a:pt x="252" y="56"/>
                    <a:pt x="252" y="28"/>
                    <a:pt x="168" y="28"/>
                  </a:cubicBezTo>
                  <a:cubicBezTo>
                    <a:pt x="140" y="0"/>
                    <a:pt x="85" y="0"/>
                    <a:pt x="29" y="28"/>
                  </a:cubicBezTo>
                  <a:cubicBezTo>
                    <a:pt x="1" y="140"/>
                    <a:pt x="168" y="140"/>
                    <a:pt x="252"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flipH="1">
              <a:off x="2390583" y="2657065"/>
              <a:ext cx="18150" cy="20167"/>
            </a:xfrm>
            <a:custGeom>
              <a:avLst/>
              <a:gdLst/>
              <a:ahLst/>
              <a:cxnLst/>
              <a:rect l="l" t="t" r="r" b="b"/>
              <a:pathLst>
                <a:path w="252" h="280" extrusionOk="0">
                  <a:moveTo>
                    <a:pt x="0" y="113"/>
                  </a:moveTo>
                  <a:cubicBezTo>
                    <a:pt x="0" y="224"/>
                    <a:pt x="28" y="252"/>
                    <a:pt x="140" y="280"/>
                  </a:cubicBezTo>
                  <a:cubicBezTo>
                    <a:pt x="251" y="196"/>
                    <a:pt x="0" y="1"/>
                    <a:pt x="0"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flipH="1">
              <a:off x="2748265" y="2635025"/>
              <a:ext cx="14189" cy="12100"/>
            </a:xfrm>
            <a:custGeom>
              <a:avLst/>
              <a:gdLst/>
              <a:ahLst/>
              <a:cxnLst/>
              <a:rect l="l" t="t" r="r" b="b"/>
              <a:pathLst>
                <a:path w="197" h="168" extrusionOk="0">
                  <a:moveTo>
                    <a:pt x="1" y="112"/>
                  </a:moveTo>
                  <a:cubicBezTo>
                    <a:pt x="57" y="167"/>
                    <a:pt x="196" y="167"/>
                    <a:pt x="196" y="84"/>
                  </a:cubicBezTo>
                  <a:lnTo>
                    <a:pt x="196" y="28"/>
                  </a:lnTo>
                  <a:cubicBezTo>
                    <a:pt x="113" y="0"/>
                    <a:pt x="29"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flipH="1">
              <a:off x="2862858" y="3868832"/>
              <a:ext cx="18150" cy="12100"/>
            </a:xfrm>
            <a:custGeom>
              <a:avLst/>
              <a:gdLst/>
              <a:ahLst/>
              <a:cxnLst/>
              <a:rect l="l" t="t" r="r" b="b"/>
              <a:pathLst>
                <a:path w="252" h="168" extrusionOk="0">
                  <a:moveTo>
                    <a:pt x="85" y="168"/>
                  </a:moveTo>
                  <a:cubicBezTo>
                    <a:pt x="168" y="168"/>
                    <a:pt x="252" y="112"/>
                    <a:pt x="252" y="28"/>
                  </a:cubicBezTo>
                  <a:lnTo>
                    <a:pt x="224" y="0"/>
                  </a:lnTo>
                  <a:cubicBezTo>
                    <a:pt x="112" y="0"/>
                    <a:pt x="1" y="56"/>
                    <a:pt x="85"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flipH="1">
              <a:off x="1735504" y="1158058"/>
              <a:ext cx="18150" cy="12100"/>
            </a:xfrm>
            <a:custGeom>
              <a:avLst/>
              <a:gdLst/>
              <a:ahLst/>
              <a:cxnLst/>
              <a:rect l="l" t="t" r="r" b="b"/>
              <a:pathLst>
                <a:path w="252" h="168" extrusionOk="0">
                  <a:moveTo>
                    <a:pt x="56" y="168"/>
                  </a:moveTo>
                  <a:cubicBezTo>
                    <a:pt x="140" y="168"/>
                    <a:pt x="251" y="112"/>
                    <a:pt x="223" y="28"/>
                  </a:cubicBezTo>
                  <a:cubicBezTo>
                    <a:pt x="140" y="0"/>
                    <a:pt x="112" y="28"/>
                    <a:pt x="84" y="84"/>
                  </a:cubicBezTo>
                  <a:cubicBezTo>
                    <a:pt x="0" y="112"/>
                    <a:pt x="0" y="112"/>
                    <a:pt x="56"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flipH="1">
              <a:off x="2497109" y="2701289"/>
              <a:ext cx="14117" cy="16134"/>
            </a:xfrm>
            <a:custGeom>
              <a:avLst/>
              <a:gdLst/>
              <a:ahLst/>
              <a:cxnLst/>
              <a:rect l="l" t="t" r="r" b="b"/>
              <a:pathLst>
                <a:path w="196" h="224" extrusionOk="0">
                  <a:moveTo>
                    <a:pt x="0" y="140"/>
                  </a:moveTo>
                  <a:cubicBezTo>
                    <a:pt x="56" y="224"/>
                    <a:pt x="196" y="140"/>
                    <a:pt x="196" y="84"/>
                  </a:cubicBezTo>
                  <a:cubicBezTo>
                    <a:pt x="196" y="1"/>
                    <a:pt x="28" y="1"/>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flipH="1">
              <a:off x="2448852" y="3163480"/>
              <a:ext cx="26217" cy="12100"/>
            </a:xfrm>
            <a:custGeom>
              <a:avLst/>
              <a:gdLst/>
              <a:ahLst/>
              <a:cxnLst/>
              <a:rect l="l" t="t" r="r" b="b"/>
              <a:pathLst>
                <a:path w="364" h="168" extrusionOk="0">
                  <a:moveTo>
                    <a:pt x="84" y="140"/>
                  </a:moveTo>
                  <a:cubicBezTo>
                    <a:pt x="196" y="168"/>
                    <a:pt x="363" y="140"/>
                    <a:pt x="252" y="28"/>
                  </a:cubicBezTo>
                  <a:cubicBezTo>
                    <a:pt x="224" y="1"/>
                    <a:pt x="0" y="1"/>
                    <a:pt x="84"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flipH="1">
              <a:off x="2209725" y="2767625"/>
              <a:ext cx="18150" cy="16134"/>
            </a:xfrm>
            <a:custGeom>
              <a:avLst/>
              <a:gdLst/>
              <a:ahLst/>
              <a:cxnLst/>
              <a:rect l="l" t="t" r="r" b="b"/>
              <a:pathLst>
                <a:path w="252" h="224" extrusionOk="0">
                  <a:moveTo>
                    <a:pt x="28" y="196"/>
                  </a:moveTo>
                  <a:cubicBezTo>
                    <a:pt x="112" y="224"/>
                    <a:pt x="251" y="196"/>
                    <a:pt x="223" y="56"/>
                  </a:cubicBezTo>
                  <a:cubicBezTo>
                    <a:pt x="140" y="0"/>
                    <a:pt x="0" y="84"/>
                    <a:pt x="28"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flipH="1">
              <a:off x="1920396" y="2470229"/>
              <a:ext cx="14117" cy="16134"/>
            </a:xfrm>
            <a:custGeom>
              <a:avLst/>
              <a:gdLst/>
              <a:ahLst/>
              <a:cxnLst/>
              <a:rect l="l" t="t" r="r" b="b"/>
              <a:pathLst>
                <a:path w="196" h="224" extrusionOk="0">
                  <a:moveTo>
                    <a:pt x="0" y="28"/>
                  </a:moveTo>
                  <a:cubicBezTo>
                    <a:pt x="0" y="168"/>
                    <a:pt x="140" y="224"/>
                    <a:pt x="196" y="140"/>
                  </a:cubicBezTo>
                  <a:cubicBezTo>
                    <a:pt x="196" y="84"/>
                    <a:pt x="140" y="56"/>
                    <a:pt x="112" y="28"/>
                  </a:cubicBezTo>
                  <a:cubicBezTo>
                    <a:pt x="56" y="0"/>
                    <a:pt x="56" y="28"/>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flipH="1">
              <a:off x="1166858" y="3910967"/>
              <a:ext cx="18150" cy="16206"/>
            </a:xfrm>
            <a:custGeom>
              <a:avLst/>
              <a:gdLst/>
              <a:ahLst/>
              <a:cxnLst/>
              <a:rect l="l" t="t" r="r" b="b"/>
              <a:pathLst>
                <a:path w="252" h="225" extrusionOk="0">
                  <a:moveTo>
                    <a:pt x="252" y="29"/>
                  </a:moveTo>
                  <a:cubicBezTo>
                    <a:pt x="84" y="1"/>
                    <a:pt x="1" y="140"/>
                    <a:pt x="56" y="168"/>
                  </a:cubicBezTo>
                  <a:cubicBezTo>
                    <a:pt x="112" y="224"/>
                    <a:pt x="252" y="140"/>
                    <a:pt x="252"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flipH="1">
              <a:off x="1504444" y="3667879"/>
              <a:ext cx="18150" cy="20167"/>
            </a:xfrm>
            <a:custGeom>
              <a:avLst/>
              <a:gdLst/>
              <a:ahLst/>
              <a:cxnLst/>
              <a:rect l="l" t="t" r="r" b="b"/>
              <a:pathLst>
                <a:path w="252" h="280" extrusionOk="0">
                  <a:moveTo>
                    <a:pt x="56" y="28"/>
                  </a:moveTo>
                  <a:cubicBezTo>
                    <a:pt x="1" y="56"/>
                    <a:pt x="1" y="0"/>
                    <a:pt x="56" y="112"/>
                  </a:cubicBezTo>
                  <a:cubicBezTo>
                    <a:pt x="56" y="140"/>
                    <a:pt x="112" y="279"/>
                    <a:pt x="196" y="195"/>
                  </a:cubicBezTo>
                  <a:cubicBezTo>
                    <a:pt x="252" y="140"/>
                    <a:pt x="140" y="0"/>
                    <a:pt x="56"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7"/>
            <p:cNvSpPr/>
            <p:nvPr/>
          </p:nvSpPr>
          <p:spPr>
            <a:xfrm flipH="1">
              <a:off x="2479031" y="2833961"/>
              <a:ext cx="18150" cy="12100"/>
            </a:xfrm>
            <a:custGeom>
              <a:avLst/>
              <a:gdLst/>
              <a:ahLst/>
              <a:cxnLst/>
              <a:rect l="l" t="t" r="r" b="b"/>
              <a:pathLst>
                <a:path w="252" h="168" extrusionOk="0">
                  <a:moveTo>
                    <a:pt x="1" y="112"/>
                  </a:moveTo>
                  <a:cubicBezTo>
                    <a:pt x="56" y="140"/>
                    <a:pt x="56" y="167"/>
                    <a:pt x="140" y="140"/>
                  </a:cubicBezTo>
                  <a:cubicBezTo>
                    <a:pt x="224" y="112"/>
                    <a:pt x="252" y="112"/>
                    <a:pt x="224" y="28"/>
                  </a:cubicBezTo>
                  <a:cubicBezTo>
                    <a:pt x="112" y="0"/>
                    <a:pt x="56"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7"/>
            <p:cNvSpPr/>
            <p:nvPr/>
          </p:nvSpPr>
          <p:spPr>
            <a:xfrm flipH="1">
              <a:off x="1182919" y="3888927"/>
              <a:ext cx="18150" cy="14117"/>
            </a:xfrm>
            <a:custGeom>
              <a:avLst/>
              <a:gdLst/>
              <a:ahLst/>
              <a:cxnLst/>
              <a:rect l="l" t="t" r="r" b="b"/>
              <a:pathLst>
                <a:path w="252" h="196" extrusionOk="0">
                  <a:moveTo>
                    <a:pt x="56" y="167"/>
                  </a:moveTo>
                  <a:cubicBezTo>
                    <a:pt x="140" y="195"/>
                    <a:pt x="252" y="140"/>
                    <a:pt x="224" y="28"/>
                  </a:cubicBezTo>
                  <a:cubicBezTo>
                    <a:pt x="140" y="0"/>
                    <a:pt x="0" y="56"/>
                    <a:pt x="56" y="1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flipH="1">
              <a:off x="1142729" y="3951158"/>
              <a:ext cx="10083" cy="18222"/>
            </a:xfrm>
            <a:custGeom>
              <a:avLst/>
              <a:gdLst/>
              <a:ahLst/>
              <a:cxnLst/>
              <a:rect l="l" t="t" r="r" b="b"/>
              <a:pathLst>
                <a:path w="140" h="253" extrusionOk="0">
                  <a:moveTo>
                    <a:pt x="28" y="224"/>
                  </a:moveTo>
                  <a:cubicBezTo>
                    <a:pt x="112" y="252"/>
                    <a:pt x="140" y="224"/>
                    <a:pt x="140" y="140"/>
                  </a:cubicBezTo>
                  <a:cubicBezTo>
                    <a:pt x="140" y="85"/>
                    <a:pt x="140" y="29"/>
                    <a:pt x="112" y="1"/>
                  </a:cubicBezTo>
                  <a:cubicBezTo>
                    <a:pt x="0" y="1"/>
                    <a:pt x="0" y="140"/>
                    <a:pt x="28"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flipH="1">
              <a:off x="2370487" y="3790467"/>
              <a:ext cx="18150" cy="16134"/>
            </a:xfrm>
            <a:custGeom>
              <a:avLst/>
              <a:gdLst/>
              <a:ahLst/>
              <a:cxnLst/>
              <a:rect l="l" t="t" r="r" b="b"/>
              <a:pathLst>
                <a:path w="252" h="224" extrusionOk="0">
                  <a:moveTo>
                    <a:pt x="251" y="0"/>
                  </a:moveTo>
                  <a:cubicBezTo>
                    <a:pt x="140" y="0"/>
                    <a:pt x="0" y="28"/>
                    <a:pt x="84" y="140"/>
                  </a:cubicBezTo>
                  <a:cubicBezTo>
                    <a:pt x="112" y="223"/>
                    <a:pt x="251" y="140"/>
                    <a:pt x="2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flipH="1">
              <a:off x="1164841" y="1479582"/>
              <a:ext cx="16134" cy="12100"/>
            </a:xfrm>
            <a:custGeom>
              <a:avLst/>
              <a:gdLst/>
              <a:ahLst/>
              <a:cxnLst/>
              <a:rect l="l" t="t" r="r" b="b"/>
              <a:pathLst>
                <a:path w="224" h="168" extrusionOk="0">
                  <a:moveTo>
                    <a:pt x="56" y="28"/>
                  </a:moveTo>
                  <a:cubicBezTo>
                    <a:pt x="56" y="112"/>
                    <a:pt x="0" y="167"/>
                    <a:pt x="112" y="140"/>
                  </a:cubicBezTo>
                  <a:cubicBezTo>
                    <a:pt x="140" y="112"/>
                    <a:pt x="224" y="112"/>
                    <a:pt x="224" y="28"/>
                  </a:cubicBezTo>
                  <a:cubicBezTo>
                    <a:pt x="196" y="0"/>
                    <a:pt x="112" y="0"/>
                    <a:pt x="56"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7"/>
            <p:cNvSpPr/>
            <p:nvPr/>
          </p:nvSpPr>
          <p:spPr>
            <a:xfrm flipH="1">
              <a:off x="1747605" y="2074374"/>
              <a:ext cx="10083" cy="16134"/>
            </a:xfrm>
            <a:custGeom>
              <a:avLst/>
              <a:gdLst/>
              <a:ahLst/>
              <a:cxnLst/>
              <a:rect l="l" t="t" r="r" b="b"/>
              <a:pathLst>
                <a:path w="140" h="224" extrusionOk="0">
                  <a:moveTo>
                    <a:pt x="56" y="0"/>
                  </a:moveTo>
                  <a:cubicBezTo>
                    <a:pt x="0" y="84"/>
                    <a:pt x="0" y="112"/>
                    <a:pt x="28" y="223"/>
                  </a:cubicBezTo>
                  <a:lnTo>
                    <a:pt x="112" y="223"/>
                  </a:lnTo>
                  <a:cubicBezTo>
                    <a:pt x="140" y="196"/>
                    <a:pt x="140" y="140"/>
                    <a:pt x="140" y="84"/>
                  </a:cubicBezTo>
                  <a:lnTo>
                    <a:pt x="140" y="56"/>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7"/>
            <p:cNvSpPr/>
            <p:nvPr/>
          </p:nvSpPr>
          <p:spPr>
            <a:xfrm flipH="1">
              <a:off x="2372504" y="3113278"/>
              <a:ext cx="18150" cy="12100"/>
            </a:xfrm>
            <a:custGeom>
              <a:avLst/>
              <a:gdLst/>
              <a:ahLst/>
              <a:cxnLst/>
              <a:rect l="l" t="t" r="r" b="b"/>
              <a:pathLst>
                <a:path w="252" h="168" extrusionOk="0">
                  <a:moveTo>
                    <a:pt x="0" y="140"/>
                  </a:moveTo>
                  <a:cubicBezTo>
                    <a:pt x="112" y="167"/>
                    <a:pt x="251" y="167"/>
                    <a:pt x="168" y="28"/>
                  </a:cubicBezTo>
                  <a:cubicBezTo>
                    <a:pt x="56" y="0"/>
                    <a:pt x="0" y="28"/>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7"/>
            <p:cNvSpPr/>
            <p:nvPr/>
          </p:nvSpPr>
          <p:spPr>
            <a:xfrm flipH="1">
              <a:off x="2247899" y="2721384"/>
              <a:ext cx="12172" cy="16134"/>
            </a:xfrm>
            <a:custGeom>
              <a:avLst/>
              <a:gdLst/>
              <a:ahLst/>
              <a:cxnLst/>
              <a:rect l="l" t="t" r="r" b="b"/>
              <a:pathLst>
                <a:path w="169" h="224" extrusionOk="0">
                  <a:moveTo>
                    <a:pt x="1" y="84"/>
                  </a:moveTo>
                  <a:cubicBezTo>
                    <a:pt x="1" y="196"/>
                    <a:pt x="29" y="224"/>
                    <a:pt x="168" y="224"/>
                  </a:cubicBezTo>
                  <a:cubicBezTo>
                    <a:pt x="168" y="84"/>
                    <a:pt x="56" y="1"/>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7"/>
            <p:cNvSpPr/>
            <p:nvPr/>
          </p:nvSpPr>
          <p:spPr>
            <a:xfrm flipH="1">
              <a:off x="1713392" y="1455454"/>
              <a:ext cx="12172" cy="14117"/>
            </a:xfrm>
            <a:custGeom>
              <a:avLst/>
              <a:gdLst/>
              <a:ahLst/>
              <a:cxnLst/>
              <a:rect l="l" t="t" r="r" b="b"/>
              <a:pathLst>
                <a:path w="169" h="196" extrusionOk="0">
                  <a:moveTo>
                    <a:pt x="1" y="28"/>
                  </a:moveTo>
                  <a:cubicBezTo>
                    <a:pt x="1" y="140"/>
                    <a:pt x="29" y="168"/>
                    <a:pt x="112" y="196"/>
                  </a:cubicBezTo>
                  <a:lnTo>
                    <a:pt x="168" y="168"/>
                  </a:lnTo>
                  <a:cubicBezTo>
                    <a:pt x="140" y="0"/>
                    <a:pt x="29"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7"/>
            <p:cNvSpPr/>
            <p:nvPr/>
          </p:nvSpPr>
          <p:spPr>
            <a:xfrm flipH="1">
              <a:off x="2249916" y="2972611"/>
              <a:ext cx="20167" cy="12100"/>
            </a:xfrm>
            <a:custGeom>
              <a:avLst/>
              <a:gdLst/>
              <a:ahLst/>
              <a:cxnLst/>
              <a:rect l="l" t="t" r="r" b="b"/>
              <a:pathLst>
                <a:path w="280" h="168" extrusionOk="0">
                  <a:moveTo>
                    <a:pt x="28" y="140"/>
                  </a:moveTo>
                  <a:cubicBezTo>
                    <a:pt x="140" y="168"/>
                    <a:pt x="279" y="84"/>
                    <a:pt x="195" y="28"/>
                  </a:cubicBezTo>
                  <a:cubicBezTo>
                    <a:pt x="140" y="0"/>
                    <a:pt x="0" y="28"/>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7"/>
            <p:cNvSpPr/>
            <p:nvPr/>
          </p:nvSpPr>
          <p:spPr>
            <a:xfrm flipH="1">
              <a:off x="1050319" y="4546021"/>
              <a:ext cx="12100" cy="18150"/>
            </a:xfrm>
            <a:custGeom>
              <a:avLst/>
              <a:gdLst/>
              <a:ahLst/>
              <a:cxnLst/>
              <a:rect l="l" t="t" r="r" b="b"/>
              <a:pathLst>
                <a:path w="168" h="252" extrusionOk="0">
                  <a:moveTo>
                    <a:pt x="112" y="251"/>
                  </a:moveTo>
                  <a:cubicBezTo>
                    <a:pt x="112" y="223"/>
                    <a:pt x="168" y="0"/>
                    <a:pt x="84" y="84"/>
                  </a:cubicBezTo>
                  <a:cubicBezTo>
                    <a:pt x="28" y="84"/>
                    <a:pt x="28" y="140"/>
                    <a:pt x="1" y="195"/>
                  </a:cubicBezTo>
                  <a:cubicBezTo>
                    <a:pt x="1" y="251"/>
                    <a:pt x="28" y="251"/>
                    <a:pt x="112"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flipH="1">
              <a:off x="1040235" y="2018121"/>
              <a:ext cx="12100" cy="12100"/>
            </a:xfrm>
            <a:custGeom>
              <a:avLst/>
              <a:gdLst/>
              <a:ahLst/>
              <a:cxnLst/>
              <a:rect l="l" t="t" r="r" b="b"/>
              <a:pathLst>
                <a:path w="168" h="168" extrusionOk="0">
                  <a:moveTo>
                    <a:pt x="0" y="56"/>
                  </a:moveTo>
                  <a:lnTo>
                    <a:pt x="0" y="112"/>
                  </a:lnTo>
                  <a:cubicBezTo>
                    <a:pt x="112" y="167"/>
                    <a:pt x="167" y="167"/>
                    <a:pt x="167" y="56"/>
                  </a:cubicBezTo>
                  <a:cubicBezTo>
                    <a:pt x="140" y="0"/>
                    <a:pt x="84"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flipH="1">
              <a:off x="1152740" y="3933079"/>
              <a:ext cx="14189" cy="10156"/>
            </a:xfrm>
            <a:custGeom>
              <a:avLst/>
              <a:gdLst/>
              <a:ahLst/>
              <a:cxnLst/>
              <a:rect l="l" t="t" r="r" b="b"/>
              <a:pathLst>
                <a:path w="197" h="141" extrusionOk="0">
                  <a:moveTo>
                    <a:pt x="1" y="140"/>
                  </a:moveTo>
                  <a:lnTo>
                    <a:pt x="84" y="140"/>
                  </a:lnTo>
                  <a:cubicBezTo>
                    <a:pt x="112" y="140"/>
                    <a:pt x="112" y="112"/>
                    <a:pt x="168" y="112"/>
                  </a:cubicBezTo>
                  <a:cubicBezTo>
                    <a:pt x="196" y="29"/>
                    <a:pt x="196" y="1"/>
                    <a:pt x="84" y="1"/>
                  </a:cubicBezTo>
                  <a:cubicBezTo>
                    <a:pt x="29" y="1"/>
                    <a:pt x="1" y="85"/>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7"/>
            <p:cNvSpPr/>
            <p:nvPr/>
          </p:nvSpPr>
          <p:spPr>
            <a:xfrm flipH="1">
              <a:off x="2933156" y="1803052"/>
              <a:ext cx="16134" cy="14189"/>
            </a:xfrm>
            <a:custGeom>
              <a:avLst/>
              <a:gdLst/>
              <a:ahLst/>
              <a:cxnLst/>
              <a:rect l="l" t="t" r="r" b="b"/>
              <a:pathLst>
                <a:path w="224" h="197" extrusionOk="0">
                  <a:moveTo>
                    <a:pt x="0" y="112"/>
                  </a:moveTo>
                  <a:cubicBezTo>
                    <a:pt x="0" y="140"/>
                    <a:pt x="56" y="196"/>
                    <a:pt x="112" y="196"/>
                  </a:cubicBezTo>
                  <a:cubicBezTo>
                    <a:pt x="196" y="196"/>
                    <a:pt x="196" y="140"/>
                    <a:pt x="224" y="85"/>
                  </a:cubicBezTo>
                  <a:cubicBezTo>
                    <a:pt x="112" y="85"/>
                    <a:pt x="56"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a:off x="3047794" y="1949769"/>
              <a:ext cx="10156" cy="12100"/>
            </a:xfrm>
            <a:custGeom>
              <a:avLst/>
              <a:gdLst/>
              <a:ahLst/>
              <a:cxnLst/>
              <a:rect l="l" t="t" r="r" b="b"/>
              <a:pathLst>
                <a:path w="141" h="168" extrusionOk="0">
                  <a:moveTo>
                    <a:pt x="1" y="112"/>
                  </a:moveTo>
                  <a:lnTo>
                    <a:pt x="1" y="168"/>
                  </a:lnTo>
                  <a:cubicBezTo>
                    <a:pt x="56" y="168"/>
                    <a:pt x="140" y="140"/>
                    <a:pt x="140" y="56"/>
                  </a:cubicBezTo>
                  <a:lnTo>
                    <a:pt x="140" y="0"/>
                  </a:lnTo>
                  <a:cubicBezTo>
                    <a:pt x="28" y="0"/>
                    <a:pt x="1"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7"/>
            <p:cNvSpPr/>
            <p:nvPr/>
          </p:nvSpPr>
          <p:spPr>
            <a:xfrm flipH="1">
              <a:off x="2278078" y="3912984"/>
              <a:ext cx="14117" cy="18150"/>
            </a:xfrm>
            <a:custGeom>
              <a:avLst/>
              <a:gdLst/>
              <a:ahLst/>
              <a:cxnLst/>
              <a:rect l="l" t="t" r="r" b="b"/>
              <a:pathLst>
                <a:path w="196" h="252" extrusionOk="0">
                  <a:moveTo>
                    <a:pt x="168" y="57"/>
                  </a:moveTo>
                  <a:cubicBezTo>
                    <a:pt x="56" y="1"/>
                    <a:pt x="0" y="196"/>
                    <a:pt x="56" y="224"/>
                  </a:cubicBezTo>
                  <a:cubicBezTo>
                    <a:pt x="84" y="252"/>
                    <a:pt x="196" y="140"/>
                    <a:pt x="168"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7"/>
            <p:cNvSpPr/>
            <p:nvPr/>
          </p:nvSpPr>
          <p:spPr>
            <a:xfrm flipH="1">
              <a:off x="1739538" y="1274596"/>
              <a:ext cx="26217" cy="22184"/>
            </a:xfrm>
            <a:custGeom>
              <a:avLst/>
              <a:gdLst/>
              <a:ahLst/>
              <a:cxnLst/>
              <a:rect l="l" t="t" r="r" b="b"/>
              <a:pathLst>
                <a:path w="364" h="308" extrusionOk="0">
                  <a:moveTo>
                    <a:pt x="1" y="251"/>
                  </a:moveTo>
                  <a:lnTo>
                    <a:pt x="29" y="307"/>
                  </a:lnTo>
                  <a:cubicBezTo>
                    <a:pt x="364" y="307"/>
                    <a:pt x="112" y="0"/>
                    <a:pt x="1"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7"/>
            <p:cNvSpPr/>
            <p:nvPr/>
          </p:nvSpPr>
          <p:spPr>
            <a:xfrm flipH="1">
              <a:off x="1082443" y="1841225"/>
              <a:ext cx="20167" cy="12172"/>
            </a:xfrm>
            <a:custGeom>
              <a:avLst/>
              <a:gdLst/>
              <a:ahLst/>
              <a:cxnLst/>
              <a:rect l="l" t="t" r="r" b="b"/>
              <a:pathLst>
                <a:path w="280" h="169" extrusionOk="0">
                  <a:moveTo>
                    <a:pt x="28" y="29"/>
                  </a:moveTo>
                  <a:cubicBezTo>
                    <a:pt x="1" y="140"/>
                    <a:pt x="168" y="168"/>
                    <a:pt x="224" y="113"/>
                  </a:cubicBezTo>
                  <a:cubicBezTo>
                    <a:pt x="280" y="29"/>
                    <a:pt x="112" y="1"/>
                    <a:pt x="28"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7"/>
            <p:cNvSpPr/>
            <p:nvPr/>
          </p:nvSpPr>
          <p:spPr>
            <a:xfrm flipH="1">
              <a:off x="2245954" y="4332968"/>
              <a:ext cx="14117" cy="12172"/>
            </a:xfrm>
            <a:custGeom>
              <a:avLst/>
              <a:gdLst/>
              <a:ahLst/>
              <a:cxnLst/>
              <a:rect l="l" t="t" r="r" b="b"/>
              <a:pathLst>
                <a:path w="196" h="169" extrusionOk="0">
                  <a:moveTo>
                    <a:pt x="1" y="140"/>
                  </a:moveTo>
                  <a:cubicBezTo>
                    <a:pt x="56" y="168"/>
                    <a:pt x="196" y="140"/>
                    <a:pt x="168" y="1"/>
                  </a:cubicBezTo>
                  <a:cubicBezTo>
                    <a:pt x="56" y="1"/>
                    <a:pt x="1" y="29"/>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7"/>
            <p:cNvSpPr/>
            <p:nvPr/>
          </p:nvSpPr>
          <p:spPr>
            <a:xfrm flipH="1">
              <a:off x="2115298" y="2866085"/>
              <a:ext cx="14117" cy="12100"/>
            </a:xfrm>
            <a:custGeom>
              <a:avLst/>
              <a:gdLst/>
              <a:ahLst/>
              <a:cxnLst/>
              <a:rect l="l" t="t" r="r" b="b"/>
              <a:pathLst>
                <a:path w="196" h="168" extrusionOk="0">
                  <a:moveTo>
                    <a:pt x="28" y="28"/>
                  </a:moveTo>
                  <a:cubicBezTo>
                    <a:pt x="0" y="168"/>
                    <a:pt x="112" y="168"/>
                    <a:pt x="195" y="112"/>
                  </a:cubicBezTo>
                  <a:cubicBezTo>
                    <a:pt x="195" y="28"/>
                    <a:pt x="195" y="28"/>
                    <a:pt x="168" y="0"/>
                  </a:cubicBezTo>
                  <a:cubicBezTo>
                    <a:pt x="168" y="0"/>
                    <a:pt x="56" y="28"/>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7"/>
            <p:cNvSpPr/>
            <p:nvPr/>
          </p:nvSpPr>
          <p:spPr>
            <a:xfrm flipH="1">
              <a:off x="2424795" y="1113834"/>
              <a:ext cx="18150" cy="24200"/>
            </a:xfrm>
            <a:custGeom>
              <a:avLst/>
              <a:gdLst/>
              <a:ahLst/>
              <a:cxnLst/>
              <a:rect l="l" t="t" r="r" b="b"/>
              <a:pathLst>
                <a:path w="252" h="336" extrusionOk="0">
                  <a:moveTo>
                    <a:pt x="224" y="28"/>
                  </a:moveTo>
                  <a:cubicBezTo>
                    <a:pt x="1" y="0"/>
                    <a:pt x="140" y="335"/>
                    <a:pt x="224" y="168"/>
                  </a:cubicBezTo>
                  <a:cubicBezTo>
                    <a:pt x="252" y="84"/>
                    <a:pt x="224" y="56"/>
                    <a:pt x="224" y="28"/>
                  </a:cubicBezTo>
                  <a:lnTo>
                    <a:pt x="224" y="28"/>
                  </a:lnTo>
                  <a:cubicBezTo>
                    <a:pt x="224" y="56"/>
                    <a:pt x="224" y="56"/>
                    <a:pt x="224"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7"/>
            <p:cNvSpPr/>
            <p:nvPr/>
          </p:nvSpPr>
          <p:spPr>
            <a:xfrm flipH="1">
              <a:off x="1102538" y="1823147"/>
              <a:ext cx="12100" cy="18150"/>
            </a:xfrm>
            <a:custGeom>
              <a:avLst/>
              <a:gdLst/>
              <a:ahLst/>
              <a:cxnLst/>
              <a:rect l="l" t="t" r="r" b="b"/>
              <a:pathLst>
                <a:path w="168" h="252" extrusionOk="0">
                  <a:moveTo>
                    <a:pt x="28" y="1"/>
                  </a:moveTo>
                  <a:cubicBezTo>
                    <a:pt x="0" y="112"/>
                    <a:pt x="56" y="252"/>
                    <a:pt x="140" y="196"/>
                  </a:cubicBezTo>
                  <a:cubicBezTo>
                    <a:pt x="168" y="140"/>
                    <a:pt x="168" y="1"/>
                    <a:pt x="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7"/>
            <p:cNvSpPr/>
            <p:nvPr/>
          </p:nvSpPr>
          <p:spPr>
            <a:xfrm flipH="1">
              <a:off x="1211082" y="4228530"/>
              <a:ext cx="24128" cy="20167"/>
            </a:xfrm>
            <a:custGeom>
              <a:avLst/>
              <a:gdLst/>
              <a:ahLst/>
              <a:cxnLst/>
              <a:rect l="l" t="t" r="r" b="b"/>
              <a:pathLst>
                <a:path w="335" h="280" extrusionOk="0">
                  <a:moveTo>
                    <a:pt x="335" y="56"/>
                  </a:moveTo>
                  <a:lnTo>
                    <a:pt x="307" y="0"/>
                  </a:lnTo>
                  <a:cubicBezTo>
                    <a:pt x="0" y="28"/>
                    <a:pt x="168" y="279"/>
                    <a:pt x="335"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7"/>
            <p:cNvSpPr/>
            <p:nvPr/>
          </p:nvSpPr>
          <p:spPr>
            <a:xfrm flipH="1">
              <a:off x="1012145" y="2108514"/>
              <a:ext cx="14117" cy="10156"/>
            </a:xfrm>
            <a:custGeom>
              <a:avLst/>
              <a:gdLst/>
              <a:ahLst/>
              <a:cxnLst/>
              <a:rect l="l" t="t" r="r" b="b"/>
              <a:pathLst>
                <a:path w="196" h="141" extrusionOk="0">
                  <a:moveTo>
                    <a:pt x="1" y="56"/>
                  </a:moveTo>
                  <a:cubicBezTo>
                    <a:pt x="57" y="84"/>
                    <a:pt x="84" y="140"/>
                    <a:pt x="168" y="84"/>
                  </a:cubicBezTo>
                  <a:cubicBezTo>
                    <a:pt x="196" y="28"/>
                    <a:pt x="168" y="1"/>
                    <a:pt x="57" y="1"/>
                  </a:cubicBezTo>
                  <a:cubicBezTo>
                    <a:pt x="29" y="1"/>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7"/>
            <p:cNvSpPr/>
            <p:nvPr/>
          </p:nvSpPr>
          <p:spPr>
            <a:xfrm flipH="1">
              <a:off x="1606938" y="2269276"/>
              <a:ext cx="16134" cy="16134"/>
            </a:xfrm>
            <a:custGeom>
              <a:avLst/>
              <a:gdLst/>
              <a:ahLst/>
              <a:cxnLst/>
              <a:rect l="l" t="t" r="r" b="b"/>
              <a:pathLst>
                <a:path w="224" h="224" extrusionOk="0">
                  <a:moveTo>
                    <a:pt x="1" y="168"/>
                  </a:moveTo>
                  <a:cubicBezTo>
                    <a:pt x="112" y="224"/>
                    <a:pt x="224" y="140"/>
                    <a:pt x="196" y="56"/>
                  </a:cubicBezTo>
                  <a:cubicBezTo>
                    <a:pt x="140" y="0"/>
                    <a:pt x="112" y="28"/>
                    <a:pt x="84" y="28"/>
                  </a:cubicBezTo>
                  <a:cubicBezTo>
                    <a:pt x="56" y="84"/>
                    <a:pt x="1" y="140"/>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7"/>
            <p:cNvSpPr/>
            <p:nvPr/>
          </p:nvSpPr>
          <p:spPr>
            <a:xfrm flipH="1">
              <a:off x="1321570" y="1789006"/>
              <a:ext cx="12100" cy="14117"/>
            </a:xfrm>
            <a:custGeom>
              <a:avLst/>
              <a:gdLst/>
              <a:ahLst/>
              <a:cxnLst/>
              <a:rect l="l" t="t" r="r" b="b"/>
              <a:pathLst>
                <a:path w="168" h="196" extrusionOk="0">
                  <a:moveTo>
                    <a:pt x="0" y="140"/>
                  </a:moveTo>
                  <a:cubicBezTo>
                    <a:pt x="112" y="196"/>
                    <a:pt x="168" y="112"/>
                    <a:pt x="168" y="28"/>
                  </a:cubicBezTo>
                  <a:cubicBezTo>
                    <a:pt x="112" y="1"/>
                    <a:pt x="0" y="28"/>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7"/>
            <p:cNvSpPr/>
            <p:nvPr/>
          </p:nvSpPr>
          <p:spPr>
            <a:xfrm flipH="1">
              <a:off x="2266049" y="3788451"/>
              <a:ext cx="12100" cy="14117"/>
            </a:xfrm>
            <a:custGeom>
              <a:avLst/>
              <a:gdLst/>
              <a:ahLst/>
              <a:cxnLst/>
              <a:rect l="l" t="t" r="r" b="b"/>
              <a:pathLst>
                <a:path w="168" h="196" extrusionOk="0">
                  <a:moveTo>
                    <a:pt x="28" y="195"/>
                  </a:moveTo>
                  <a:cubicBezTo>
                    <a:pt x="112" y="195"/>
                    <a:pt x="168" y="168"/>
                    <a:pt x="168" y="112"/>
                  </a:cubicBezTo>
                  <a:cubicBezTo>
                    <a:pt x="168" y="0"/>
                    <a:pt x="168" y="56"/>
                    <a:pt x="140" y="28"/>
                  </a:cubicBezTo>
                  <a:cubicBezTo>
                    <a:pt x="1" y="0"/>
                    <a:pt x="1" y="140"/>
                    <a:pt x="28"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7"/>
            <p:cNvSpPr/>
            <p:nvPr/>
          </p:nvSpPr>
          <p:spPr>
            <a:xfrm flipH="1">
              <a:off x="1980682" y="2590801"/>
              <a:ext cx="16134" cy="6050"/>
            </a:xfrm>
            <a:custGeom>
              <a:avLst/>
              <a:gdLst/>
              <a:ahLst/>
              <a:cxnLst/>
              <a:rect l="l" t="t" r="r" b="b"/>
              <a:pathLst>
                <a:path w="224" h="84" extrusionOk="0">
                  <a:moveTo>
                    <a:pt x="28" y="0"/>
                  </a:moveTo>
                  <a:cubicBezTo>
                    <a:pt x="28" y="84"/>
                    <a:pt x="0" y="84"/>
                    <a:pt x="112" y="84"/>
                  </a:cubicBezTo>
                  <a:cubicBezTo>
                    <a:pt x="224" y="84"/>
                    <a:pt x="224" y="56"/>
                    <a:pt x="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7"/>
            <p:cNvSpPr/>
            <p:nvPr/>
          </p:nvSpPr>
          <p:spPr>
            <a:xfrm flipH="1">
              <a:off x="2535283" y="2723401"/>
              <a:ext cx="14117" cy="8139"/>
            </a:xfrm>
            <a:custGeom>
              <a:avLst/>
              <a:gdLst/>
              <a:ahLst/>
              <a:cxnLst/>
              <a:rect l="l" t="t" r="r" b="b"/>
              <a:pathLst>
                <a:path w="196" h="113" extrusionOk="0">
                  <a:moveTo>
                    <a:pt x="0" y="112"/>
                  </a:moveTo>
                  <a:lnTo>
                    <a:pt x="196" y="112"/>
                  </a:lnTo>
                  <a:cubicBezTo>
                    <a:pt x="196" y="29"/>
                    <a:pt x="168" y="1"/>
                    <a:pt x="112" y="1"/>
                  </a:cubicBezTo>
                  <a:cubicBezTo>
                    <a:pt x="28" y="1"/>
                    <a:pt x="0" y="29"/>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7"/>
            <p:cNvSpPr/>
            <p:nvPr/>
          </p:nvSpPr>
          <p:spPr>
            <a:xfrm flipH="1">
              <a:off x="1586842" y="1206243"/>
              <a:ext cx="18150" cy="12172"/>
            </a:xfrm>
            <a:custGeom>
              <a:avLst/>
              <a:gdLst/>
              <a:ahLst/>
              <a:cxnLst/>
              <a:rect l="l" t="t" r="r" b="b"/>
              <a:pathLst>
                <a:path w="252" h="169" extrusionOk="0">
                  <a:moveTo>
                    <a:pt x="84" y="29"/>
                  </a:moveTo>
                  <a:cubicBezTo>
                    <a:pt x="1" y="140"/>
                    <a:pt x="112" y="168"/>
                    <a:pt x="224" y="140"/>
                  </a:cubicBezTo>
                  <a:lnTo>
                    <a:pt x="252" y="57"/>
                  </a:lnTo>
                  <a:cubicBezTo>
                    <a:pt x="168" y="1"/>
                    <a:pt x="112" y="1"/>
                    <a:pt x="84"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7"/>
            <p:cNvSpPr/>
            <p:nvPr/>
          </p:nvSpPr>
          <p:spPr>
            <a:xfrm flipH="1">
              <a:off x="2266049" y="4296811"/>
              <a:ext cx="16134" cy="16134"/>
            </a:xfrm>
            <a:custGeom>
              <a:avLst/>
              <a:gdLst/>
              <a:ahLst/>
              <a:cxnLst/>
              <a:rect l="l" t="t" r="r" b="b"/>
              <a:pathLst>
                <a:path w="224" h="224" extrusionOk="0">
                  <a:moveTo>
                    <a:pt x="196" y="56"/>
                  </a:moveTo>
                  <a:cubicBezTo>
                    <a:pt x="84" y="1"/>
                    <a:pt x="1" y="112"/>
                    <a:pt x="57" y="196"/>
                  </a:cubicBezTo>
                  <a:cubicBezTo>
                    <a:pt x="84" y="224"/>
                    <a:pt x="224" y="168"/>
                    <a:pt x="196"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7"/>
            <p:cNvSpPr/>
            <p:nvPr/>
          </p:nvSpPr>
          <p:spPr>
            <a:xfrm flipH="1">
              <a:off x="2456919" y="1286624"/>
              <a:ext cx="12100" cy="12172"/>
            </a:xfrm>
            <a:custGeom>
              <a:avLst/>
              <a:gdLst/>
              <a:ahLst/>
              <a:cxnLst/>
              <a:rect l="l" t="t" r="r" b="b"/>
              <a:pathLst>
                <a:path w="168" h="169" extrusionOk="0">
                  <a:moveTo>
                    <a:pt x="28" y="168"/>
                  </a:moveTo>
                  <a:cubicBezTo>
                    <a:pt x="112" y="168"/>
                    <a:pt x="140" y="168"/>
                    <a:pt x="140" y="112"/>
                  </a:cubicBezTo>
                  <a:cubicBezTo>
                    <a:pt x="168" y="1"/>
                    <a:pt x="140" y="1"/>
                    <a:pt x="84" y="1"/>
                  </a:cubicBezTo>
                  <a:cubicBezTo>
                    <a:pt x="28" y="29"/>
                    <a:pt x="0" y="57"/>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7"/>
            <p:cNvSpPr/>
            <p:nvPr/>
          </p:nvSpPr>
          <p:spPr>
            <a:xfrm flipH="1">
              <a:off x="1323587" y="3702019"/>
              <a:ext cx="18150" cy="18150"/>
            </a:xfrm>
            <a:custGeom>
              <a:avLst/>
              <a:gdLst/>
              <a:ahLst/>
              <a:cxnLst/>
              <a:rect l="l" t="t" r="r" b="b"/>
              <a:pathLst>
                <a:path w="252" h="252" extrusionOk="0">
                  <a:moveTo>
                    <a:pt x="140" y="84"/>
                  </a:moveTo>
                  <a:cubicBezTo>
                    <a:pt x="1" y="112"/>
                    <a:pt x="56" y="252"/>
                    <a:pt x="140" y="224"/>
                  </a:cubicBezTo>
                  <a:cubicBezTo>
                    <a:pt x="252" y="196"/>
                    <a:pt x="252" y="0"/>
                    <a:pt x="14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7"/>
            <p:cNvSpPr/>
            <p:nvPr/>
          </p:nvSpPr>
          <p:spPr>
            <a:xfrm flipH="1">
              <a:off x="1442142" y="2665132"/>
              <a:ext cx="16134" cy="10156"/>
            </a:xfrm>
            <a:custGeom>
              <a:avLst/>
              <a:gdLst/>
              <a:ahLst/>
              <a:cxnLst/>
              <a:rect l="l" t="t" r="r" b="b"/>
              <a:pathLst>
                <a:path w="224" h="141" extrusionOk="0">
                  <a:moveTo>
                    <a:pt x="28" y="28"/>
                  </a:moveTo>
                  <a:cubicBezTo>
                    <a:pt x="0" y="84"/>
                    <a:pt x="28" y="140"/>
                    <a:pt x="140" y="140"/>
                  </a:cubicBezTo>
                  <a:cubicBezTo>
                    <a:pt x="196" y="140"/>
                    <a:pt x="168" y="140"/>
                    <a:pt x="196" y="112"/>
                  </a:cubicBezTo>
                  <a:cubicBezTo>
                    <a:pt x="224" y="28"/>
                    <a:pt x="140" y="1"/>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7"/>
            <p:cNvSpPr/>
            <p:nvPr/>
          </p:nvSpPr>
          <p:spPr>
            <a:xfrm flipH="1">
              <a:off x="2099237" y="2440050"/>
              <a:ext cx="18150" cy="14189"/>
            </a:xfrm>
            <a:custGeom>
              <a:avLst/>
              <a:gdLst/>
              <a:ahLst/>
              <a:cxnLst/>
              <a:rect l="l" t="t" r="r" b="b"/>
              <a:pathLst>
                <a:path w="252" h="197" extrusionOk="0">
                  <a:moveTo>
                    <a:pt x="252" y="57"/>
                  </a:moveTo>
                  <a:cubicBezTo>
                    <a:pt x="168" y="1"/>
                    <a:pt x="1" y="1"/>
                    <a:pt x="84" y="85"/>
                  </a:cubicBezTo>
                  <a:cubicBezTo>
                    <a:pt x="84" y="140"/>
                    <a:pt x="252" y="196"/>
                    <a:pt x="252"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7"/>
            <p:cNvSpPr/>
            <p:nvPr/>
          </p:nvSpPr>
          <p:spPr>
            <a:xfrm flipH="1">
              <a:off x="1767700" y="2148705"/>
              <a:ext cx="10083" cy="14117"/>
            </a:xfrm>
            <a:custGeom>
              <a:avLst/>
              <a:gdLst/>
              <a:ahLst/>
              <a:cxnLst/>
              <a:rect l="l" t="t" r="r" b="b"/>
              <a:pathLst>
                <a:path w="140" h="196" extrusionOk="0">
                  <a:moveTo>
                    <a:pt x="0" y="168"/>
                  </a:moveTo>
                  <a:lnTo>
                    <a:pt x="56" y="196"/>
                  </a:lnTo>
                  <a:cubicBezTo>
                    <a:pt x="140" y="140"/>
                    <a:pt x="140" y="56"/>
                    <a:pt x="112" y="28"/>
                  </a:cubicBezTo>
                  <a:cubicBezTo>
                    <a:pt x="0" y="0"/>
                    <a:pt x="0" y="56"/>
                    <a:pt x="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7"/>
            <p:cNvSpPr/>
            <p:nvPr/>
          </p:nvSpPr>
          <p:spPr>
            <a:xfrm flipH="1">
              <a:off x="2300190" y="4222480"/>
              <a:ext cx="12100" cy="20167"/>
            </a:xfrm>
            <a:custGeom>
              <a:avLst/>
              <a:gdLst/>
              <a:ahLst/>
              <a:cxnLst/>
              <a:rect l="l" t="t" r="r" b="b"/>
              <a:pathLst>
                <a:path w="168" h="280" extrusionOk="0">
                  <a:moveTo>
                    <a:pt x="0" y="84"/>
                  </a:moveTo>
                  <a:cubicBezTo>
                    <a:pt x="28" y="279"/>
                    <a:pt x="168" y="112"/>
                    <a:pt x="168" y="112"/>
                  </a:cubicBezTo>
                  <a:cubicBezTo>
                    <a:pt x="168" y="84"/>
                    <a:pt x="168" y="0"/>
                    <a:pt x="84" y="28"/>
                  </a:cubicBezTo>
                  <a:cubicBezTo>
                    <a:pt x="56" y="28"/>
                    <a:pt x="0" y="84"/>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7"/>
            <p:cNvSpPr/>
            <p:nvPr/>
          </p:nvSpPr>
          <p:spPr>
            <a:xfrm flipH="1">
              <a:off x="933709" y="3971253"/>
              <a:ext cx="12172" cy="18222"/>
            </a:xfrm>
            <a:custGeom>
              <a:avLst/>
              <a:gdLst/>
              <a:ahLst/>
              <a:cxnLst/>
              <a:rect l="l" t="t" r="r" b="b"/>
              <a:pathLst>
                <a:path w="169" h="253" extrusionOk="0">
                  <a:moveTo>
                    <a:pt x="29" y="29"/>
                  </a:moveTo>
                  <a:cubicBezTo>
                    <a:pt x="1" y="113"/>
                    <a:pt x="1" y="252"/>
                    <a:pt x="140" y="196"/>
                  </a:cubicBezTo>
                  <a:cubicBezTo>
                    <a:pt x="168" y="85"/>
                    <a:pt x="140" y="1"/>
                    <a:pt x="29"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7"/>
            <p:cNvSpPr/>
            <p:nvPr/>
          </p:nvSpPr>
          <p:spPr>
            <a:xfrm flipH="1">
              <a:off x="2438840" y="2421972"/>
              <a:ext cx="18150" cy="14189"/>
            </a:xfrm>
            <a:custGeom>
              <a:avLst/>
              <a:gdLst/>
              <a:ahLst/>
              <a:cxnLst/>
              <a:rect l="l" t="t" r="r" b="b"/>
              <a:pathLst>
                <a:path w="252" h="197" extrusionOk="0">
                  <a:moveTo>
                    <a:pt x="56" y="57"/>
                  </a:moveTo>
                  <a:cubicBezTo>
                    <a:pt x="1" y="168"/>
                    <a:pt x="196" y="196"/>
                    <a:pt x="224" y="168"/>
                  </a:cubicBezTo>
                  <a:cubicBezTo>
                    <a:pt x="252" y="140"/>
                    <a:pt x="140" y="1"/>
                    <a:pt x="56"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7"/>
            <p:cNvSpPr/>
            <p:nvPr/>
          </p:nvSpPr>
          <p:spPr>
            <a:xfrm flipH="1">
              <a:off x="2661905" y="1768911"/>
              <a:ext cx="12100" cy="10156"/>
            </a:xfrm>
            <a:custGeom>
              <a:avLst/>
              <a:gdLst/>
              <a:ahLst/>
              <a:cxnLst/>
              <a:rect l="l" t="t" r="r" b="b"/>
              <a:pathLst>
                <a:path w="168" h="141" extrusionOk="0">
                  <a:moveTo>
                    <a:pt x="0" y="28"/>
                  </a:moveTo>
                  <a:lnTo>
                    <a:pt x="0" y="84"/>
                  </a:lnTo>
                  <a:cubicBezTo>
                    <a:pt x="56" y="140"/>
                    <a:pt x="84" y="140"/>
                    <a:pt x="168" y="84"/>
                  </a:cubicBezTo>
                  <a:cubicBezTo>
                    <a:pt x="168" y="1"/>
                    <a:pt x="84" y="1"/>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7"/>
            <p:cNvSpPr/>
            <p:nvPr/>
          </p:nvSpPr>
          <p:spPr>
            <a:xfrm flipH="1">
              <a:off x="3051711" y="1541813"/>
              <a:ext cx="14117" cy="10156"/>
            </a:xfrm>
            <a:custGeom>
              <a:avLst/>
              <a:gdLst/>
              <a:ahLst/>
              <a:cxnLst/>
              <a:rect l="l" t="t" r="r" b="b"/>
              <a:pathLst>
                <a:path w="196" h="141" extrusionOk="0">
                  <a:moveTo>
                    <a:pt x="0" y="113"/>
                  </a:moveTo>
                  <a:cubicBezTo>
                    <a:pt x="84" y="140"/>
                    <a:pt x="140" y="140"/>
                    <a:pt x="195" y="113"/>
                  </a:cubicBezTo>
                  <a:lnTo>
                    <a:pt x="195" y="57"/>
                  </a:lnTo>
                  <a:cubicBezTo>
                    <a:pt x="56" y="1"/>
                    <a:pt x="0" y="1"/>
                    <a:pt x="0"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7"/>
            <p:cNvSpPr/>
            <p:nvPr/>
          </p:nvSpPr>
          <p:spPr>
            <a:xfrm flipH="1">
              <a:off x="1213026" y="3762305"/>
              <a:ext cx="18150" cy="16134"/>
            </a:xfrm>
            <a:custGeom>
              <a:avLst/>
              <a:gdLst/>
              <a:ahLst/>
              <a:cxnLst/>
              <a:rect l="l" t="t" r="r" b="b"/>
              <a:pathLst>
                <a:path w="252" h="224" extrusionOk="0">
                  <a:moveTo>
                    <a:pt x="56" y="140"/>
                  </a:moveTo>
                  <a:cubicBezTo>
                    <a:pt x="112" y="224"/>
                    <a:pt x="251" y="140"/>
                    <a:pt x="223" y="28"/>
                  </a:cubicBezTo>
                  <a:cubicBezTo>
                    <a:pt x="112" y="0"/>
                    <a:pt x="0" y="84"/>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7"/>
            <p:cNvSpPr/>
            <p:nvPr/>
          </p:nvSpPr>
          <p:spPr>
            <a:xfrm flipH="1">
              <a:off x="2382588" y="2675215"/>
              <a:ext cx="20167" cy="18150"/>
            </a:xfrm>
            <a:custGeom>
              <a:avLst/>
              <a:gdLst/>
              <a:ahLst/>
              <a:cxnLst/>
              <a:rect l="l" t="t" r="r" b="b"/>
              <a:pathLst>
                <a:path w="280" h="252" extrusionOk="0">
                  <a:moveTo>
                    <a:pt x="168" y="251"/>
                  </a:moveTo>
                  <a:cubicBezTo>
                    <a:pt x="224" y="251"/>
                    <a:pt x="196" y="251"/>
                    <a:pt x="280" y="223"/>
                  </a:cubicBezTo>
                  <a:cubicBezTo>
                    <a:pt x="280" y="0"/>
                    <a:pt x="1" y="112"/>
                    <a:pt x="168"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7"/>
            <p:cNvSpPr/>
            <p:nvPr/>
          </p:nvSpPr>
          <p:spPr>
            <a:xfrm flipH="1">
              <a:off x="1010129" y="4602274"/>
              <a:ext cx="14117" cy="12100"/>
            </a:xfrm>
            <a:custGeom>
              <a:avLst/>
              <a:gdLst/>
              <a:ahLst/>
              <a:cxnLst/>
              <a:rect l="l" t="t" r="r" b="b"/>
              <a:pathLst>
                <a:path w="196" h="168" extrusionOk="0">
                  <a:moveTo>
                    <a:pt x="140" y="168"/>
                  </a:moveTo>
                  <a:cubicBezTo>
                    <a:pt x="196" y="140"/>
                    <a:pt x="196" y="112"/>
                    <a:pt x="196" y="28"/>
                  </a:cubicBezTo>
                  <a:lnTo>
                    <a:pt x="140" y="0"/>
                  </a:lnTo>
                  <a:cubicBezTo>
                    <a:pt x="56" y="56"/>
                    <a:pt x="1" y="140"/>
                    <a:pt x="14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flipH="1">
              <a:off x="2257983" y="3912984"/>
              <a:ext cx="24200" cy="20167"/>
            </a:xfrm>
            <a:custGeom>
              <a:avLst/>
              <a:gdLst/>
              <a:ahLst/>
              <a:cxnLst/>
              <a:rect l="l" t="t" r="r" b="b"/>
              <a:pathLst>
                <a:path w="336" h="280" extrusionOk="0">
                  <a:moveTo>
                    <a:pt x="280" y="57"/>
                  </a:moveTo>
                  <a:lnTo>
                    <a:pt x="196" y="1"/>
                  </a:lnTo>
                  <a:cubicBezTo>
                    <a:pt x="1" y="280"/>
                    <a:pt x="336" y="196"/>
                    <a:pt x="28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flipH="1">
              <a:off x="2324319" y="3722115"/>
              <a:ext cx="16134" cy="14117"/>
            </a:xfrm>
            <a:custGeom>
              <a:avLst/>
              <a:gdLst/>
              <a:ahLst/>
              <a:cxnLst/>
              <a:rect l="l" t="t" r="r" b="b"/>
              <a:pathLst>
                <a:path w="224" h="196" extrusionOk="0">
                  <a:moveTo>
                    <a:pt x="29" y="140"/>
                  </a:moveTo>
                  <a:cubicBezTo>
                    <a:pt x="112" y="196"/>
                    <a:pt x="224" y="112"/>
                    <a:pt x="168" y="0"/>
                  </a:cubicBezTo>
                  <a:cubicBezTo>
                    <a:pt x="57" y="0"/>
                    <a:pt x="1" y="56"/>
                    <a:pt x="2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7"/>
            <p:cNvSpPr/>
            <p:nvPr/>
          </p:nvSpPr>
          <p:spPr>
            <a:xfrm flipH="1">
              <a:off x="2854791" y="3892889"/>
              <a:ext cx="10083" cy="16206"/>
            </a:xfrm>
            <a:custGeom>
              <a:avLst/>
              <a:gdLst/>
              <a:ahLst/>
              <a:cxnLst/>
              <a:rect l="l" t="t" r="r" b="b"/>
              <a:pathLst>
                <a:path w="140" h="225" extrusionOk="0">
                  <a:moveTo>
                    <a:pt x="28" y="224"/>
                  </a:moveTo>
                  <a:cubicBezTo>
                    <a:pt x="140" y="224"/>
                    <a:pt x="140" y="140"/>
                    <a:pt x="140" y="57"/>
                  </a:cubicBezTo>
                  <a:cubicBezTo>
                    <a:pt x="0" y="1"/>
                    <a:pt x="0" y="112"/>
                    <a:pt x="28"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7"/>
            <p:cNvSpPr/>
            <p:nvPr/>
          </p:nvSpPr>
          <p:spPr>
            <a:xfrm flipH="1">
              <a:off x="2350392" y="2160733"/>
              <a:ext cx="28234" cy="14189"/>
            </a:xfrm>
            <a:custGeom>
              <a:avLst/>
              <a:gdLst/>
              <a:ahLst/>
              <a:cxnLst/>
              <a:rect l="l" t="t" r="r" b="b"/>
              <a:pathLst>
                <a:path w="392" h="197" extrusionOk="0">
                  <a:moveTo>
                    <a:pt x="56" y="1"/>
                  </a:moveTo>
                  <a:cubicBezTo>
                    <a:pt x="1" y="196"/>
                    <a:pt x="391" y="57"/>
                    <a:pt x="224" y="1"/>
                  </a:cubicBezTo>
                  <a:lnTo>
                    <a:pt x="14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flipH="1">
              <a:off x="1136679" y="1736788"/>
              <a:ext cx="14189" cy="12100"/>
            </a:xfrm>
            <a:custGeom>
              <a:avLst/>
              <a:gdLst/>
              <a:ahLst/>
              <a:cxnLst/>
              <a:rect l="l" t="t" r="r" b="b"/>
              <a:pathLst>
                <a:path w="197" h="168" extrusionOk="0">
                  <a:moveTo>
                    <a:pt x="1" y="140"/>
                  </a:moveTo>
                  <a:cubicBezTo>
                    <a:pt x="113" y="168"/>
                    <a:pt x="196" y="84"/>
                    <a:pt x="140" y="0"/>
                  </a:cubicBezTo>
                  <a:cubicBezTo>
                    <a:pt x="85" y="0"/>
                    <a:pt x="1" y="56"/>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7"/>
            <p:cNvSpPr/>
            <p:nvPr/>
          </p:nvSpPr>
          <p:spPr>
            <a:xfrm flipH="1">
              <a:off x="2860842" y="3957208"/>
              <a:ext cx="12100" cy="14117"/>
            </a:xfrm>
            <a:custGeom>
              <a:avLst/>
              <a:gdLst/>
              <a:ahLst/>
              <a:cxnLst/>
              <a:rect l="l" t="t" r="r" b="b"/>
              <a:pathLst>
                <a:path w="168" h="196" extrusionOk="0">
                  <a:moveTo>
                    <a:pt x="140" y="168"/>
                  </a:moveTo>
                  <a:cubicBezTo>
                    <a:pt x="168" y="84"/>
                    <a:pt x="140" y="56"/>
                    <a:pt x="112" y="1"/>
                  </a:cubicBezTo>
                  <a:cubicBezTo>
                    <a:pt x="28" y="1"/>
                    <a:pt x="0" y="29"/>
                    <a:pt x="0" y="84"/>
                  </a:cubicBezTo>
                  <a:cubicBezTo>
                    <a:pt x="28" y="168"/>
                    <a:pt x="56" y="196"/>
                    <a:pt x="14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7"/>
            <p:cNvSpPr/>
            <p:nvPr/>
          </p:nvSpPr>
          <p:spPr>
            <a:xfrm flipH="1">
              <a:off x="1538585" y="2130626"/>
              <a:ext cx="14117" cy="12100"/>
            </a:xfrm>
            <a:custGeom>
              <a:avLst/>
              <a:gdLst/>
              <a:ahLst/>
              <a:cxnLst/>
              <a:rect l="l" t="t" r="r" b="b"/>
              <a:pathLst>
                <a:path w="196" h="168" extrusionOk="0">
                  <a:moveTo>
                    <a:pt x="0" y="140"/>
                  </a:moveTo>
                  <a:cubicBezTo>
                    <a:pt x="112" y="168"/>
                    <a:pt x="112" y="140"/>
                    <a:pt x="195" y="112"/>
                  </a:cubicBezTo>
                  <a:cubicBezTo>
                    <a:pt x="195" y="28"/>
                    <a:pt x="195" y="0"/>
                    <a:pt x="84" y="0"/>
                  </a:cubicBezTo>
                  <a:cubicBezTo>
                    <a:pt x="0" y="28"/>
                    <a:pt x="0" y="28"/>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flipH="1">
              <a:off x="1775695" y="1214310"/>
              <a:ext cx="12172" cy="20167"/>
            </a:xfrm>
            <a:custGeom>
              <a:avLst/>
              <a:gdLst/>
              <a:ahLst/>
              <a:cxnLst/>
              <a:rect l="l" t="t" r="r" b="b"/>
              <a:pathLst>
                <a:path w="169" h="280" extrusionOk="0">
                  <a:moveTo>
                    <a:pt x="1" y="140"/>
                  </a:moveTo>
                  <a:cubicBezTo>
                    <a:pt x="29" y="279"/>
                    <a:pt x="113" y="196"/>
                    <a:pt x="168" y="168"/>
                  </a:cubicBezTo>
                  <a:cubicBezTo>
                    <a:pt x="168" y="0"/>
                    <a:pt x="57" y="56"/>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7"/>
            <p:cNvSpPr/>
            <p:nvPr/>
          </p:nvSpPr>
          <p:spPr>
            <a:xfrm flipH="1">
              <a:off x="2669900" y="1489594"/>
              <a:ext cx="14189" cy="20167"/>
            </a:xfrm>
            <a:custGeom>
              <a:avLst/>
              <a:gdLst/>
              <a:ahLst/>
              <a:cxnLst/>
              <a:rect l="l" t="t" r="r" b="b"/>
              <a:pathLst>
                <a:path w="197" h="280" extrusionOk="0">
                  <a:moveTo>
                    <a:pt x="29" y="252"/>
                  </a:moveTo>
                  <a:cubicBezTo>
                    <a:pt x="29" y="252"/>
                    <a:pt x="1" y="280"/>
                    <a:pt x="85" y="252"/>
                  </a:cubicBezTo>
                  <a:cubicBezTo>
                    <a:pt x="140" y="252"/>
                    <a:pt x="140" y="252"/>
                    <a:pt x="168" y="224"/>
                  </a:cubicBezTo>
                  <a:cubicBezTo>
                    <a:pt x="168" y="224"/>
                    <a:pt x="196" y="168"/>
                    <a:pt x="196" y="140"/>
                  </a:cubicBezTo>
                  <a:cubicBezTo>
                    <a:pt x="196" y="1"/>
                    <a:pt x="1" y="140"/>
                    <a:pt x="29"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7"/>
            <p:cNvSpPr/>
            <p:nvPr/>
          </p:nvSpPr>
          <p:spPr>
            <a:xfrm flipH="1">
              <a:off x="1411963" y="1887466"/>
              <a:ext cx="14189" cy="12172"/>
            </a:xfrm>
            <a:custGeom>
              <a:avLst/>
              <a:gdLst/>
              <a:ahLst/>
              <a:cxnLst/>
              <a:rect l="l" t="t" r="r" b="b"/>
              <a:pathLst>
                <a:path w="197" h="169" extrusionOk="0">
                  <a:moveTo>
                    <a:pt x="29" y="140"/>
                  </a:moveTo>
                  <a:cubicBezTo>
                    <a:pt x="140" y="168"/>
                    <a:pt x="196" y="56"/>
                    <a:pt x="168" y="1"/>
                  </a:cubicBezTo>
                  <a:cubicBezTo>
                    <a:pt x="57" y="1"/>
                    <a:pt x="1" y="56"/>
                    <a:pt x="2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7"/>
            <p:cNvSpPr/>
            <p:nvPr/>
          </p:nvSpPr>
          <p:spPr>
            <a:xfrm flipH="1">
              <a:off x="1333598" y="1409213"/>
              <a:ext cx="14189" cy="16134"/>
            </a:xfrm>
            <a:custGeom>
              <a:avLst/>
              <a:gdLst/>
              <a:ahLst/>
              <a:cxnLst/>
              <a:rect l="l" t="t" r="r" b="b"/>
              <a:pathLst>
                <a:path w="197" h="224" extrusionOk="0">
                  <a:moveTo>
                    <a:pt x="1" y="112"/>
                  </a:moveTo>
                  <a:lnTo>
                    <a:pt x="57" y="224"/>
                  </a:lnTo>
                  <a:cubicBezTo>
                    <a:pt x="140" y="168"/>
                    <a:pt x="168" y="168"/>
                    <a:pt x="196" y="112"/>
                  </a:cubicBezTo>
                  <a:cubicBezTo>
                    <a:pt x="168" y="1"/>
                    <a:pt x="57" y="29"/>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7"/>
            <p:cNvSpPr/>
            <p:nvPr/>
          </p:nvSpPr>
          <p:spPr>
            <a:xfrm flipH="1">
              <a:off x="1070414" y="4224497"/>
              <a:ext cx="12100" cy="12100"/>
            </a:xfrm>
            <a:custGeom>
              <a:avLst/>
              <a:gdLst/>
              <a:ahLst/>
              <a:cxnLst/>
              <a:rect l="l" t="t" r="r" b="b"/>
              <a:pathLst>
                <a:path w="168" h="168" extrusionOk="0">
                  <a:moveTo>
                    <a:pt x="1" y="112"/>
                  </a:moveTo>
                  <a:lnTo>
                    <a:pt x="84" y="168"/>
                  </a:lnTo>
                  <a:cubicBezTo>
                    <a:pt x="140" y="140"/>
                    <a:pt x="168" y="112"/>
                    <a:pt x="140" y="56"/>
                  </a:cubicBezTo>
                  <a:cubicBezTo>
                    <a:pt x="84" y="0"/>
                    <a:pt x="28" y="84"/>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7"/>
            <p:cNvSpPr/>
            <p:nvPr/>
          </p:nvSpPr>
          <p:spPr>
            <a:xfrm flipH="1">
              <a:off x="2137411" y="2610896"/>
              <a:ext cx="18150" cy="16134"/>
            </a:xfrm>
            <a:custGeom>
              <a:avLst/>
              <a:gdLst/>
              <a:ahLst/>
              <a:cxnLst/>
              <a:rect l="l" t="t" r="r" b="b"/>
              <a:pathLst>
                <a:path w="252" h="224" extrusionOk="0">
                  <a:moveTo>
                    <a:pt x="56" y="140"/>
                  </a:moveTo>
                  <a:cubicBezTo>
                    <a:pt x="252" y="223"/>
                    <a:pt x="252" y="0"/>
                    <a:pt x="84" y="28"/>
                  </a:cubicBezTo>
                  <a:cubicBezTo>
                    <a:pt x="56" y="28"/>
                    <a:pt x="56" y="28"/>
                    <a:pt x="56" y="56"/>
                  </a:cubicBezTo>
                  <a:cubicBezTo>
                    <a:pt x="0" y="168"/>
                    <a:pt x="56" y="140"/>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7"/>
            <p:cNvSpPr/>
            <p:nvPr/>
          </p:nvSpPr>
          <p:spPr>
            <a:xfrm flipH="1">
              <a:off x="1494361" y="2134660"/>
              <a:ext cx="14189" cy="14117"/>
            </a:xfrm>
            <a:custGeom>
              <a:avLst/>
              <a:gdLst/>
              <a:ahLst/>
              <a:cxnLst/>
              <a:rect l="l" t="t" r="r" b="b"/>
              <a:pathLst>
                <a:path w="197" h="196" extrusionOk="0">
                  <a:moveTo>
                    <a:pt x="29" y="140"/>
                  </a:moveTo>
                  <a:cubicBezTo>
                    <a:pt x="140" y="195"/>
                    <a:pt x="196" y="140"/>
                    <a:pt x="168" y="56"/>
                  </a:cubicBezTo>
                  <a:cubicBezTo>
                    <a:pt x="85" y="0"/>
                    <a:pt x="1" y="56"/>
                    <a:pt x="2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7"/>
            <p:cNvSpPr/>
            <p:nvPr/>
          </p:nvSpPr>
          <p:spPr>
            <a:xfrm flipH="1">
              <a:off x="1482332" y="2004004"/>
              <a:ext cx="12100" cy="16134"/>
            </a:xfrm>
            <a:custGeom>
              <a:avLst/>
              <a:gdLst/>
              <a:ahLst/>
              <a:cxnLst/>
              <a:rect l="l" t="t" r="r" b="b"/>
              <a:pathLst>
                <a:path w="168" h="224" extrusionOk="0">
                  <a:moveTo>
                    <a:pt x="0" y="57"/>
                  </a:moveTo>
                  <a:cubicBezTo>
                    <a:pt x="0" y="112"/>
                    <a:pt x="0" y="112"/>
                    <a:pt x="28" y="140"/>
                  </a:cubicBezTo>
                  <a:cubicBezTo>
                    <a:pt x="56" y="224"/>
                    <a:pt x="28" y="196"/>
                    <a:pt x="140" y="196"/>
                  </a:cubicBezTo>
                  <a:cubicBezTo>
                    <a:pt x="140" y="112"/>
                    <a:pt x="168" y="57"/>
                    <a:pt x="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7"/>
            <p:cNvSpPr/>
            <p:nvPr/>
          </p:nvSpPr>
          <p:spPr>
            <a:xfrm flipH="1">
              <a:off x="1166857" y="1632278"/>
              <a:ext cx="8067" cy="16134"/>
            </a:xfrm>
            <a:custGeom>
              <a:avLst/>
              <a:gdLst/>
              <a:ahLst/>
              <a:cxnLst/>
              <a:rect l="l" t="t" r="r" b="b"/>
              <a:pathLst>
                <a:path w="112" h="224" extrusionOk="0">
                  <a:moveTo>
                    <a:pt x="0" y="56"/>
                  </a:moveTo>
                  <a:cubicBezTo>
                    <a:pt x="0" y="140"/>
                    <a:pt x="0" y="140"/>
                    <a:pt x="28" y="224"/>
                  </a:cubicBezTo>
                  <a:lnTo>
                    <a:pt x="112" y="196"/>
                  </a:lnTo>
                  <a:cubicBezTo>
                    <a:pt x="112" y="112"/>
                    <a:pt x="112" y="84"/>
                    <a:pt x="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7"/>
            <p:cNvSpPr/>
            <p:nvPr/>
          </p:nvSpPr>
          <p:spPr>
            <a:xfrm flipH="1">
              <a:off x="1311486" y="4551999"/>
              <a:ext cx="10156" cy="14189"/>
            </a:xfrm>
            <a:custGeom>
              <a:avLst/>
              <a:gdLst/>
              <a:ahLst/>
              <a:cxnLst/>
              <a:rect l="l" t="t" r="r" b="b"/>
              <a:pathLst>
                <a:path w="141" h="197" extrusionOk="0">
                  <a:moveTo>
                    <a:pt x="1" y="168"/>
                  </a:moveTo>
                  <a:lnTo>
                    <a:pt x="112" y="196"/>
                  </a:lnTo>
                  <a:lnTo>
                    <a:pt x="140" y="57"/>
                  </a:lnTo>
                  <a:cubicBezTo>
                    <a:pt x="112" y="29"/>
                    <a:pt x="112" y="29"/>
                    <a:pt x="56" y="1"/>
                  </a:cubicBezTo>
                  <a:cubicBezTo>
                    <a:pt x="1" y="57"/>
                    <a:pt x="1" y="57"/>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7"/>
            <p:cNvSpPr/>
            <p:nvPr/>
          </p:nvSpPr>
          <p:spPr>
            <a:xfrm flipH="1">
              <a:off x="2370487" y="1186148"/>
              <a:ext cx="18150" cy="12172"/>
            </a:xfrm>
            <a:custGeom>
              <a:avLst/>
              <a:gdLst/>
              <a:ahLst/>
              <a:cxnLst/>
              <a:rect l="l" t="t" r="r" b="b"/>
              <a:pathLst>
                <a:path w="252" h="169" extrusionOk="0">
                  <a:moveTo>
                    <a:pt x="112" y="29"/>
                  </a:moveTo>
                  <a:cubicBezTo>
                    <a:pt x="84" y="29"/>
                    <a:pt x="0" y="57"/>
                    <a:pt x="28" y="85"/>
                  </a:cubicBezTo>
                  <a:cubicBezTo>
                    <a:pt x="28" y="168"/>
                    <a:pt x="56" y="168"/>
                    <a:pt x="140" y="140"/>
                  </a:cubicBezTo>
                  <a:cubicBezTo>
                    <a:pt x="251" y="85"/>
                    <a:pt x="251" y="1"/>
                    <a:pt x="112"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7"/>
            <p:cNvSpPr/>
            <p:nvPr/>
          </p:nvSpPr>
          <p:spPr>
            <a:xfrm flipH="1">
              <a:off x="1140712" y="4652476"/>
              <a:ext cx="16134" cy="12172"/>
            </a:xfrm>
            <a:custGeom>
              <a:avLst/>
              <a:gdLst/>
              <a:ahLst/>
              <a:cxnLst/>
              <a:rect l="l" t="t" r="r" b="b"/>
              <a:pathLst>
                <a:path w="224" h="169" extrusionOk="0">
                  <a:moveTo>
                    <a:pt x="56" y="29"/>
                  </a:moveTo>
                  <a:cubicBezTo>
                    <a:pt x="28" y="57"/>
                    <a:pt x="0" y="168"/>
                    <a:pt x="84" y="140"/>
                  </a:cubicBezTo>
                  <a:lnTo>
                    <a:pt x="168" y="140"/>
                  </a:lnTo>
                  <a:cubicBezTo>
                    <a:pt x="223" y="57"/>
                    <a:pt x="196" y="29"/>
                    <a:pt x="196" y="29"/>
                  </a:cubicBezTo>
                  <a:cubicBezTo>
                    <a:pt x="168" y="29"/>
                    <a:pt x="140" y="1"/>
                    <a:pt x="56"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7"/>
            <p:cNvSpPr/>
            <p:nvPr/>
          </p:nvSpPr>
          <p:spPr>
            <a:xfrm flipH="1">
              <a:off x="1257250" y="3931062"/>
              <a:ext cx="16134" cy="12172"/>
            </a:xfrm>
            <a:custGeom>
              <a:avLst/>
              <a:gdLst/>
              <a:ahLst/>
              <a:cxnLst/>
              <a:rect l="l" t="t" r="r" b="b"/>
              <a:pathLst>
                <a:path w="224" h="169" extrusionOk="0">
                  <a:moveTo>
                    <a:pt x="28" y="168"/>
                  </a:moveTo>
                  <a:lnTo>
                    <a:pt x="84" y="168"/>
                  </a:lnTo>
                  <a:cubicBezTo>
                    <a:pt x="223" y="168"/>
                    <a:pt x="223" y="1"/>
                    <a:pt x="112" y="29"/>
                  </a:cubicBezTo>
                  <a:cubicBezTo>
                    <a:pt x="28" y="57"/>
                    <a:pt x="0" y="113"/>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7"/>
            <p:cNvSpPr/>
            <p:nvPr/>
          </p:nvSpPr>
          <p:spPr>
            <a:xfrm flipH="1">
              <a:off x="2189630" y="3476938"/>
              <a:ext cx="14189" cy="14189"/>
            </a:xfrm>
            <a:custGeom>
              <a:avLst/>
              <a:gdLst/>
              <a:ahLst/>
              <a:cxnLst/>
              <a:rect l="l" t="t" r="r" b="b"/>
              <a:pathLst>
                <a:path w="197" h="197" extrusionOk="0">
                  <a:moveTo>
                    <a:pt x="168" y="196"/>
                  </a:moveTo>
                  <a:cubicBezTo>
                    <a:pt x="196" y="140"/>
                    <a:pt x="196" y="1"/>
                    <a:pt x="85" y="29"/>
                  </a:cubicBezTo>
                  <a:cubicBezTo>
                    <a:pt x="1" y="29"/>
                    <a:pt x="1" y="57"/>
                    <a:pt x="57" y="140"/>
                  </a:cubicBezTo>
                  <a:cubicBezTo>
                    <a:pt x="57" y="196"/>
                    <a:pt x="85" y="196"/>
                    <a:pt x="168"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7"/>
            <p:cNvSpPr/>
            <p:nvPr/>
          </p:nvSpPr>
          <p:spPr>
            <a:xfrm flipH="1">
              <a:off x="1401951" y="1692564"/>
              <a:ext cx="12100" cy="16134"/>
            </a:xfrm>
            <a:custGeom>
              <a:avLst/>
              <a:gdLst/>
              <a:ahLst/>
              <a:cxnLst/>
              <a:rect l="l" t="t" r="r" b="b"/>
              <a:pathLst>
                <a:path w="168" h="224" extrusionOk="0">
                  <a:moveTo>
                    <a:pt x="0" y="56"/>
                  </a:moveTo>
                  <a:cubicBezTo>
                    <a:pt x="0" y="140"/>
                    <a:pt x="28" y="224"/>
                    <a:pt x="140" y="196"/>
                  </a:cubicBezTo>
                  <a:cubicBezTo>
                    <a:pt x="168" y="84"/>
                    <a:pt x="84"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7"/>
            <p:cNvSpPr/>
            <p:nvPr/>
          </p:nvSpPr>
          <p:spPr>
            <a:xfrm flipH="1">
              <a:off x="1727509" y="2060257"/>
              <a:ext cx="8067" cy="18222"/>
            </a:xfrm>
            <a:custGeom>
              <a:avLst/>
              <a:gdLst/>
              <a:ahLst/>
              <a:cxnLst/>
              <a:rect l="l" t="t" r="r" b="b"/>
              <a:pathLst>
                <a:path w="112" h="253" extrusionOk="0">
                  <a:moveTo>
                    <a:pt x="0" y="57"/>
                  </a:moveTo>
                  <a:lnTo>
                    <a:pt x="0" y="196"/>
                  </a:lnTo>
                  <a:cubicBezTo>
                    <a:pt x="84" y="252"/>
                    <a:pt x="112" y="252"/>
                    <a:pt x="112" y="140"/>
                  </a:cubicBezTo>
                  <a:cubicBezTo>
                    <a:pt x="112" y="57"/>
                    <a:pt x="84" y="1"/>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7"/>
            <p:cNvSpPr/>
            <p:nvPr/>
          </p:nvSpPr>
          <p:spPr>
            <a:xfrm flipH="1">
              <a:off x="2489042" y="3424719"/>
              <a:ext cx="20167" cy="14117"/>
            </a:xfrm>
            <a:custGeom>
              <a:avLst/>
              <a:gdLst/>
              <a:ahLst/>
              <a:cxnLst/>
              <a:rect l="l" t="t" r="r" b="b"/>
              <a:pathLst>
                <a:path w="280" h="196" extrusionOk="0">
                  <a:moveTo>
                    <a:pt x="0" y="84"/>
                  </a:moveTo>
                  <a:cubicBezTo>
                    <a:pt x="279" y="196"/>
                    <a:pt x="223"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7"/>
            <p:cNvSpPr/>
            <p:nvPr/>
          </p:nvSpPr>
          <p:spPr>
            <a:xfrm flipH="1">
              <a:off x="1538585" y="2271293"/>
              <a:ext cx="16134" cy="12100"/>
            </a:xfrm>
            <a:custGeom>
              <a:avLst/>
              <a:gdLst/>
              <a:ahLst/>
              <a:cxnLst/>
              <a:rect l="l" t="t" r="r" b="b"/>
              <a:pathLst>
                <a:path w="224" h="168" extrusionOk="0">
                  <a:moveTo>
                    <a:pt x="28" y="168"/>
                  </a:moveTo>
                  <a:cubicBezTo>
                    <a:pt x="140" y="168"/>
                    <a:pt x="223" y="112"/>
                    <a:pt x="140" y="0"/>
                  </a:cubicBezTo>
                  <a:cubicBezTo>
                    <a:pt x="28" y="0"/>
                    <a:pt x="0" y="56"/>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7"/>
            <p:cNvSpPr/>
            <p:nvPr/>
          </p:nvSpPr>
          <p:spPr>
            <a:xfrm flipH="1">
              <a:off x="993995" y="1939685"/>
              <a:ext cx="12172" cy="10156"/>
            </a:xfrm>
            <a:custGeom>
              <a:avLst/>
              <a:gdLst/>
              <a:ahLst/>
              <a:cxnLst/>
              <a:rect l="l" t="t" r="r" b="b"/>
              <a:pathLst>
                <a:path w="169" h="141" extrusionOk="0">
                  <a:moveTo>
                    <a:pt x="1" y="113"/>
                  </a:moveTo>
                  <a:lnTo>
                    <a:pt x="29" y="140"/>
                  </a:lnTo>
                  <a:cubicBezTo>
                    <a:pt x="140" y="140"/>
                    <a:pt x="168" y="113"/>
                    <a:pt x="168" y="29"/>
                  </a:cubicBezTo>
                  <a:cubicBezTo>
                    <a:pt x="84" y="1"/>
                    <a:pt x="29" y="1"/>
                    <a:pt x="1"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7"/>
            <p:cNvSpPr/>
            <p:nvPr/>
          </p:nvSpPr>
          <p:spPr>
            <a:xfrm flipH="1">
              <a:off x="1717426" y="1147974"/>
              <a:ext cx="12100" cy="10156"/>
            </a:xfrm>
            <a:custGeom>
              <a:avLst/>
              <a:gdLst/>
              <a:ahLst/>
              <a:cxnLst/>
              <a:rect l="l" t="t" r="r" b="b"/>
              <a:pathLst>
                <a:path w="168" h="141" extrusionOk="0">
                  <a:moveTo>
                    <a:pt x="0" y="29"/>
                  </a:moveTo>
                  <a:lnTo>
                    <a:pt x="28" y="140"/>
                  </a:lnTo>
                  <a:cubicBezTo>
                    <a:pt x="84" y="140"/>
                    <a:pt x="140" y="112"/>
                    <a:pt x="167" y="84"/>
                  </a:cubicBezTo>
                  <a:cubicBezTo>
                    <a:pt x="140" y="1"/>
                    <a:pt x="167" y="29"/>
                    <a:pt x="84" y="1"/>
                  </a:cubicBezTo>
                  <a:cubicBezTo>
                    <a:pt x="28" y="1"/>
                    <a:pt x="28"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7"/>
            <p:cNvSpPr/>
            <p:nvPr/>
          </p:nvSpPr>
          <p:spPr>
            <a:xfrm flipH="1">
              <a:off x="1347715" y="3470960"/>
              <a:ext cx="14117" cy="14117"/>
            </a:xfrm>
            <a:custGeom>
              <a:avLst/>
              <a:gdLst/>
              <a:ahLst/>
              <a:cxnLst/>
              <a:rect l="l" t="t" r="r" b="b"/>
              <a:pathLst>
                <a:path w="196" h="196" extrusionOk="0">
                  <a:moveTo>
                    <a:pt x="112" y="195"/>
                  </a:moveTo>
                  <a:cubicBezTo>
                    <a:pt x="196" y="112"/>
                    <a:pt x="140" y="84"/>
                    <a:pt x="112" y="0"/>
                  </a:cubicBezTo>
                  <a:lnTo>
                    <a:pt x="56" y="0"/>
                  </a:lnTo>
                  <a:cubicBezTo>
                    <a:pt x="1" y="112"/>
                    <a:pt x="56" y="195"/>
                    <a:pt x="112"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7"/>
            <p:cNvSpPr/>
            <p:nvPr/>
          </p:nvSpPr>
          <p:spPr>
            <a:xfrm flipH="1">
              <a:off x="2306168" y="2194946"/>
              <a:ext cx="12172" cy="14117"/>
            </a:xfrm>
            <a:custGeom>
              <a:avLst/>
              <a:gdLst/>
              <a:ahLst/>
              <a:cxnLst/>
              <a:rect l="l" t="t" r="r" b="b"/>
              <a:pathLst>
                <a:path w="169" h="196" extrusionOk="0">
                  <a:moveTo>
                    <a:pt x="1" y="84"/>
                  </a:moveTo>
                  <a:cubicBezTo>
                    <a:pt x="1" y="195"/>
                    <a:pt x="84" y="195"/>
                    <a:pt x="168" y="140"/>
                  </a:cubicBezTo>
                  <a:lnTo>
                    <a:pt x="168" y="84"/>
                  </a:lnTo>
                  <a:cubicBezTo>
                    <a:pt x="112" y="56"/>
                    <a:pt x="29"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7"/>
            <p:cNvSpPr/>
            <p:nvPr/>
          </p:nvSpPr>
          <p:spPr>
            <a:xfrm flipH="1">
              <a:off x="2262016" y="3360400"/>
              <a:ext cx="14117" cy="10156"/>
            </a:xfrm>
            <a:custGeom>
              <a:avLst/>
              <a:gdLst/>
              <a:ahLst/>
              <a:cxnLst/>
              <a:rect l="l" t="t" r="r" b="b"/>
              <a:pathLst>
                <a:path w="196" h="141" extrusionOk="0">
                  <a:moveTo>
                    <a:pt x="196" y="140"/>
                  </a:moveTo>
                  <a:cubicBezTo>
                    <a:pt x="196" y="84"/>
                    <a:pt x="196" y="56"/>
                    <a:pt x="140" y="1"/>
                  </a:cubicBezTo>
                  <a:lnTo>
                    <a:pt x="56" y="1"/>
                  </a:lnTo>
                  <a:cubicBezTo>
                    <a:pt x="0" y="112"/>
                    <a:pt x="84" y="140"/>
                    <a:pt x="19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7"/>
            <p:cNvSpPr/>
            <p:nvPr/>
          </p:nvSpPr>
          <p:spPr>
            <a:xfrm flipH="1">
              <a:off x="2298173" y="4451523"/>
              <a:ext cx="12100" cy="12172"/>
            </a:xfrm>
            <a:custGeom>
              <a:avLst/>
              <a:gdLst/>
              <a:ahLst/>
              <a:cxnLst/>
              <a:rect l="l" t="t" r="r" b="b"/>
              <a:pathLst>
                <a:path w="168" h="169" extrusionOk="0">
                  <a:moveTo>
                    <a:pt x="0" y="140"/>
                  </a:moveTo>
                  <a:cubicBezTo>
                    <a:pt x="84" y="168"/>
                    <a:pt x="140" y="140"/>
                    <a:pt x="168" y="29"/>
                  </a:cubicBezTo>
                  <a:lnTo>
                    <a:pt x="56" y="1"/>
                  </a:lnTo>
                  <a:cubicBezTo>
                    <a:pt x="28" y="29"/>
                    <a:pt x="0" y="57"/>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7"/>
            <p:cNvSpPr/>
            <p:nvPr/>
          </p:nvSpPr>
          <p:spPr>
            <a:xfrm flipH="1">
              <a:off x="2477014" y="3294064"/>
              <a:ext cx="12100" cy="12172"/>
            </a:xfrm>
            <a:custGeom>
              <a:avLst/>
              <a:gdLst/>
              <a:ahLst/>
              <a:cxnLst/>
              <a:rect l="l" t="t" r="r" b="b"/>
              <a:pathLst>
                <a:path w="168" h="169" extrusionOk="0">
                  <a:moveTo>
                    <a:pt x="0" y="57"/>
                  </a:moveTo>
                  <a:lnTo>
                    <a:pt x="0" y="168"/>
                  </a:lnTo>
                  <a:lnTo>
                    <a:pt x="112" y="168"/>
                  </a:lnTo>
                  <a:cubicBezTo>
                    <a:pt x="140" y="168"/>
                    <a:pt x="140" y="140"/>
                    <a:pt x="168" y="140"/>
                  </a:cubicBezTo>
                  <a:cubicBezTo>
                    <a:pt x="140" y="1"/>
                    <a:pt x="84"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7"/>
            <p:cNvSpPr/>
            <p:nvPr/>
          </p:nvSpPr>
          <p:spPr>
            <a:xfrm flipH="1">
              <a:off x="1978665" y="2801765"/>
              <a:ext cx="18150" cy="12172"/>
            </a:xfrm>
            <a:custGeom>
              <a:avLst/>
              <a:gdLst/>
              <a:ahLst/>
              <a:cxnLst/>
              <a:rect l="l" t="t" r="r" b="b"/>
              <a:pathLst>
                <a:path w="252" h="169" extrusionOk="0">
                  <a:moveTo>
                    <a:pt x="28" y="29"/>
                  </a:moveTo>
                  <a:cubicBezTo>
                    <a:pt x="0" y="56"/>
                    <a:pt x="0" y="56"/>
                    <a:pt x="28" y="140"/>
                  </a:cubicBezTo>
                  <a:cubicBezTo>
                    <a:pt x="112" y="168"/>
                    <a:pt x="112" y="140"/>
                    <a:pt x="224" y="140"/>
                  </a:cubicBezTo>
                  <a:cubicBezTo>
                    <a:pt x="252" y="1"/>
                    <a:pt x="140" y="1"/>
                    <a:pt x="28"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7"/>
            <p:cNvSpPr/>
            <p:nvPr/>
          </p:nvSpPr>
          <p:spPr>
            <a:xfrm flipH="1">
              <a:off x="2531250" y="2474263"/>
              <a:ext cx="12172" cy="10083"/>
            </a:xfrm>
            <a:custGeom>
              <a:avLst/>
              <a:gdLst/>
              <a:ahLst/>
              <a:cxnLst/>
              <a:rect l="l" t="t" r="r" b="b"/>
              <a:pathLst>
                <a:path w="169" h="140" extrusionOk="0">
                  <a:moveTo>
                    <a:pt x="1" y="140"/>
                  </a:moveTo>
                  <a:lnTo>
                    <a:pt x="168" y="140"/>
                  </a:lnTo>
                  <a:lnTo>
                    <a:pt x="168" y="84"/>
                  </a:lnTo>
                  <a:cubicBezTo>
                    <a:pt x="140" y="0"/>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7"/>
            <p:cNvSpPr/>
            <p:nvPr/>
          </p:nvSpPr>
          <p:spPr>
            <a:xfrm flipH="1">
              <a:off x="1122633" y="1511706"/>
              <a:ext cx="14117" cy="10083"/>
            </a:xfrm>
            <a:custGeom>
              <a:avLst/>
              <a:gdLst/>
              <a:ahLst/>
              <a:cxnLst/>
              <a:rect l="l" t="t" r="r" b="b"/>
              <a:pathLst>
                <a:path w="196" h="140" extrusionOk="0">
                  <a:moveTo>
                    <a:pt x="28" y="140"/>
                  </a:moveTo>
                  <a:cubicBezTo>
                    <a:pt x="140" y="140"/>
                    <a:pt x="196" y="112"/>
                    <a:pt x="196" y="0"/>
                  </a:cubicBezTo>
                  <a:cubicBezTo>
                    <a:pt x="56" y="0"/>
                    <a:pt x="0" y="56"/>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7"/>
            <p:cNvSpPr/>
            <p:nvPr/>
          </p:nvSpPr>
          <p:spPr>
            <a:xfrm flipH="1">
              <a:off x="1190986" y="4027577"/>
              <a:ext cx="12100" cy="12100"/>
            </a:xfrm>
            <a:custGeom>
              <a:avLst/>
              <a:gdLst/>
              <a:ahLst/>
              <a:cxnLst/>
              <a:rect l="l" t="t" r="r" b="b"/>
              <a:pathLst>
                <a:path w="168" h="168" extrusionOk="0">
                  <a:moveTo>
                    <a:pt x="1" y="168"/>
                  </a:moveTo>
                  <a:cubicBezTo>
                    <a:pt x="112" y="168"/>
                    <a:pt x="168" y="84"/>
                    <a:pt x="140" y="28"/>
                  </a:cubicBezTo>
                  <a:cubicBezTo>
                    <a:pt x="28" y="0"/>
                    <a:pt x="1" y="28"/>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7"/>
            <p:cNvSpPr/>
            <p:nvPr/>
          </p:nvSpPr>
          <p:spPr>
            <a:xfrm flipH="1">
              <a:off x="2107231" y="2200924"/>
              <a:ext cx="12172" cy="12172"/>
            </a:xfrm>
            <a:custGeom>
              <a:avLst/>
              <a:gdLst/>
              <a:ahLst/>
              <a:cxnLst/>
              <a:rect l="l" t="t" r="r" b="b"/>
              <a:pathLst>
                <a:path w="169" h="169" extrusionOk="0">
                  <a:moveTo>
                    <a:pt x="1" y="112"/>
                  </a:moveTo>
                  <a:cubicBezTo>
                    <a:pt x="56" y="168"/>
                    <a:pt x="112" y="168"/>
                    <a:pt x="168" y="112"/>
                  </a:cubicBezTo>
                  <a:lnTo>
                    <a:pt x="168" y="29"/>
                  </a:lnTo>
                  <a:cubicBezTo>
                    <a:pt x="56" y="1"/>
                    <a:pt x="1"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flipH="1">
              <a:off x="2663922" y="1738804"/>
              <a:ext cx="14117" cy="12100"/>
            </a:xfrm>
            <a:custGeom>
              <a:avLst/>
              <a:gdLst/>
              <a:ahLst/>
              <a:cxnLst/>
              <a:rect l="l" t="t" r="r" b="b"/>
              <a:pathLst>
                <a:path w="196" h="168" extrusionOk="0">
                  <a:moveTo>
                    <a:pt x="196" y="167"/>
                  </a:moveTo>
                  <a:cubicBezTo>
                    <a:pt x="196" y="56"/>
                    <a:pt x="140" y="28"/>
                    <a:pt x="56" y="0"/>
                  </a:cubicBezTo>
                  <a:cubicBezTo>
                    <a:pt x="1" y="140"/>
                    <a:pt x="84" y="167"/>
                    <a:pt x="196" y="1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7"/>
            <p:cNvSpPr/>
            <p:nvPr/>
          </p:nvSpPr>
          <p:spPr>
            <a:xfrm flipH="1">
              <a:off x="2601619" y="2665132"/>
              <a:ext cx="16134" cy="16134"/>
            </a:xfrm>
            <a:custGeom>
              <a:avLst/>
              <a:gdLst/>
              <a:ahLst/>
              <a:cxnLst/>
              <a:rect l="l" t="t" r="r" b="b"/>
              <a:pathLst>
                <a:path w="224" h="224" extrusionOk="0">
                  <a:moveTo>
                    <a:pt x="1" y="168"/>
                  </a:moveTo>
                  <a:cubicBezTo>
                    <a:pt x="196" y="224"/>
                    <a:pt x="224" y="1"/>
                    <a:pt x="112" y="1"/>
                  </a:cubicBezTo>
                  <a:cubicBezTo>
                    <a:pt x="56" y="28"/>
                    <a:pt x="1" y="84"/>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7"/>
            <p:cNvSpPr/>
            <p:nvPr/>
          </p:nvSpPr>
          <p:spPr>
            <a:xfrm flipH="1">
              <a:off x="2822668" y="3848737"/>
              <a:ext cx="16134" cy="18150"/>
            </a:xfrm>
            <a:custGeom>
              <a:avLst/>
              <a:gdLst/>
              <a:ahLst/>
              <a:cxnLst/>
              <a:rect l="l" t="t" r="r" b="b"/>
              <a:pathLst>
                <a:path w="224" h="252" extrusionOk="0">
                  <a:moveTo>
                    <a:pt x="84" y="56"/>
                  </a:moveTo>
                  <a:cubicBezTo>
                    <a:pt x="57" y="112"/>
                    <a:pt x="1" y="112"/>
                    <a:pt x="1" y="168"/>
                  </a:cubicBezTo>
                  <a:cubicBezTo>
                    <a:pt x="1" y="195"/>
                    <a:pt x="57" y="251"/>
                    <a:pt x="112" y="195"/>
                  </a:cubicBezTo>
                  <a:cubicBezTo>
                    <a:pt x="224" y="140"/>
                    <a:pt x="196" y="0"/>
                    <a:pt x="84"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flipH="1">
              <a:off x="2673934" y="1592087"/>
              <a:ext cx="18150" cy="18150"/>
            </a:xfrm>
            <a:custGeom>
              <a:avLst/>
              <a:gdLst/>
              <a:ahLst/>
              <a:cxnLst/>
              <a:rect l="l" t="t" r="r" b="b"/>
              <a:pathLst>
                <a:path w="252" h="252" extrusionOk="0">
                  <a:moveTo>
                    <a:pt x="251" y="196"/>
                  </a:moveTo>
                  <a:lnTo>
                    <a:pt x="251" y="140"/>
                  </a:lnTo>
                  <a:lnTo>
                    <a:pt x="251" y="112"/>
                  </a:lnTo>
                  <a:cubicBezTo>
                    <a:pt x="0" y="0"/>
                    <a:pt x="56" y="252"/>
                    <a:pt x="251"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flipH="1">
              <a:off x="2503160" y="2450134"/>
              <a:ext cx="14117" cy="12100"/>
            </a:xfrm>
            <a:custGeom>
              <a:avLst/>
              <a:gdLst/>
              <a:ahLst/>
              <a:cxnLst/>
              <a:rect l="l" t="t" r="r" b="b"/>
              <a:pathLst>
                <a:path w="196" h="168" extrusionOk="0">
                  <a:moveTo>
                    <a:pt x="196" y="84"/>
                  </a:moveTo>
                  <a:cubicBezTo>
                    <a:pt x="140" y="28"/>
                    <a:pt x="112" y="0"/>
                    <a:pt x="1" y="0"/>
                  </a:cubicBezTo>
                  <a:cubicBezTo>
                    <a:pt x="1" y="56"/>
                    <a:pt x="1" y="84"/>
                    <a:pt x="56" y="140"/>
                  </a:cubicBezTo>
                  <a:cubicBezTo>
                    <a:pt x="140" y="168"/>
                    <a:pt x="140" y="140"/>
                    <a:pt x="196"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flipH="1">
              <a:off x="1203015" y="1728721"/>
              <a:ext cx="12100" cy="12100"/>
            </a:xfrm>
            <a:custGeom>
              <a:avLst/>
              <a:gdLst/>
              <a:ahLst/>
              <a:cxnLst/>
              <a:rect l="l" t="t" r="r" b="b"/>
              <a:pathLst>
                <a:path w="168" h="168" extrusionOk="0">
                  <a:moveTo>
                    <a:pt x="112" y="168"/>
                  </a:moveTo>
                  <a:cubicBezTo>
                    <a:pt x="140" y="56"/>
                    <a:pt x="168" y="1"/>
                    <a:pt x="28" y="1"/>
                  </a:cubicBezTo>
                  <a:cubicBezTo>
                    <a:pt x="0" y="56"/>
                    <a:pt x="0" y="168"/>
                    <a:pt x="112"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flipH="1">
              <a:off x="1596854" y="2245148"/>
              <a:ext cx="10156" cy="14117"/>
            </a:xfrm>
            <a:custGeom>
              <a:avLst/>
              <a:gdLst/>
              <a:ahLst/>
              <a:cxnLst/>
              <a:rect l="l" t="t" r="r" b="b"/>
              <a:pathLst>
                <a:path w="141" h="196" extrusionOk="0">
                  <a:moveTo>
                    <a:pt x="1" y="112"/>
                  </a:moveTo>
                  <a:lnTo>
                    <a:pt x="1" y="196"/>
                  </a:lnTo>
                  <a:cubicBezTo>
                    <a:pt x="57" y="196"/>
                    <a:pt x="112" y="196"/>
                    <a:pt x="140" y="140"/>
                  </a:cubicBezTo>
                  <a:cubicBezTo>
                    <a:pt x="140" y="1"/>
                    <a:pt x="29" y="84"/>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7"/>
            <p:cNvSpPr/>
            <p:nvPr/>
          </p:nvSpPr>
          <p:spPr>
            <a:xfrm flipH="1">
              <a:off x="2380571" y="1218344"/>
              <a:ext cx="18150" cy="12100"/>
            </a:xfrm>
            <a:custGeom>
              <a:avLst/>
              <a:gdLst/>
              <a:ahLst/>
              <a:cxnLst/>
              <a:rect l="l" t="t" r="r" b="b"/>
              <a:pathLst>
                <a:path w="252" h="168" extrusionOk="0">
                  <a:moveTo>
                    <a:pt x="224" y="0"/>
                  </a:moveTo>
                  <a:cubicBezTo>
                    <a:pt x="84" y="0"/>
                    <a:pt x="1" y="56"/>
                    <a:pt x="84" y="140"/>
                  </a:cubicBezTo>
                  <a:cubicBezTo>
                    <a:pt x="112" y="168"/>
                    <a:pt x="168" y="140"/>
                    <a:pt x="224" y="112"/>
                  </a:cubicBezTo>
                  <a:cubicBezTo>
                    <a:pt x="252" y="84"/>
                    <a:pt x="252" y="28"/>
                    <a:pt x="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7"/>
            <p:cNvSpPr/>
            <p:nvPr/>
          </p:nvSpPr>
          <p:spPr>
            <a:xfrm flipH="1">
              <a:off x="1486366" y="2401876"/>
              <a:ext cx="12100" cy="8139"/>
            </a:xfrm>
            <a:custGeom>
              <a:avLst/>
              <a:gdLst/>
              <a:ahLst/>
              <a:cxnLst/>
              <a:rect l="l" t="t" r="r" b="b"/>
              <a:pathLst>
                <a:path w="168" h="113" extrusionOk="0">
                  <a:moveTo>
                    <a:pt x="0" y="1"/>
                  </a:moveTo>
                  <a:lnTo>
                    <a:pt x="0" y="57"/>
                  </a:lnTo>
                  <a:cubicBezTo>
                    <a:pt x="56" y="112"/>
                    <a:pt x="84" y="112"/>
                    <a:pt x="168" y="57"/>
                  </a:cubicBezTo>
                  <a:lnTo>
                    <a:pt x="1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7"/>
            <p:cNvSpPr/>
            <p:nvPr/>
          </p:nvSpPr>
          <p:spPr>
            <a:xfrm flipH="1">
              <a:off x="1645111" y="1346910"/>
              <a:ext cx="14117" cy="10156"/>
            </a:xfrm>
            <a:custGeom>
              <a:avLst/>
              <a:gdLst/>
              <a:ahLst/>
              <a:cxnLst/>
              <a:rect l="l" t="t" r="r" b="b"/>
              <a:pathLst>
                <a:path w="196" h="141" extrusionOk="0">
                  <a:moveTo>
                    <a:pt x="1" y="29"/>
                  </a:moveTo>
                  <a:lnTo>
                    <a:pt x="1" y="112"/>
                  </a:lnTo>
                  <a:cubicBezTo>
                    <a:pt x="28" y="140"/>
                    <a:pt x="84" y="140"/>
                    <a:pt x="168" y="112"/>
                  </a:cubicBezTo>
                  <a:cubicBezTo>
                    <a:pt x="168" y="29"/>
                    <a:pt x="196" y="29"/>
                    <a:pt x="140" y="1"/>
                  </a:cubicBezTo>
                  <a:cubicBezTo>
                    <a:pt x="84" y="1"/>
                    <a:pt x="28" y="1"/>
                    <a:pt x="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flipH="1">
              <a:off x="1454170" y="1342877"/>
              <a:ext cx="12172" cy="14189"/>
            </a:xfrm>
            <a:custGeom>
              <a:avLst/>
              <a:gdLst/>
              <a:ahLst/>
              <a:cxnLst/>
              <a:rect l="l" t="t" r="r" b="b"/>
              <a:pathLst>
                <a:path w="169" h="197" extrusionOk="0">
                  <a:moveTo>
                    <a:pt x="1" y="85"/>
                  </a:moveTo>
                  <a:cubicBezTo>
                    <a:pt x="1" y="168"/>
                    <a:pt x="29" y="196"/>
                    <a:pt x="112" y="168"/>
                  </a:cubicBezTo>
                  <a:cubicBezTo>
                    <a:pt x="168" y="168"/>
                    <a:pt x="168" y="113"/>
                    <a:pt x="168" y="57"/>
                  </a:cubicBezTo>
                  <a:cubicBezTo>
                    <a:pt x="57" y="1"/>
                    <a:pt x="29" y="1"/>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flipH="1">
              <a:off x="1552630" y="1089705"/>
              <a:ext cx="16206" cy="14117"/>
            </a:xfrm>
            <a:custGeom>
              <a:avLst/>
              <a:gdLst/>
              <a:ahLst/>
              <a:cxnLst/>
              <a:rect l="l" t="t" r="r" b="b"/>
              <a:pathLst>
                <a:path w="225" h="196" extrusionOk="0">
                  <a:moveTo>
                    <a:pt x="57" y="140"/>
                  </a:moveTo>
                  <a:cubicBezTo>
                    <a:pt x="140" y="196"/>
                    <a:pt x="224" y="140"/>
                    <a:pt x="196" y="29"/>
                  </a:cubicBezTo>
                  <a:cubicBezTo>
                    <a:pt x="57" y="1"/>
                    <a:pt x="1" y="84"/>
                    <a:pt x="57"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flipH="1">
              <a:off x="2233854" y="2763591"/>
              <a:ext cx="14117" cy="12172"/>
            </a:xfrm>
            <a:custGeom>
              <a:avLst/>
              <a:gdLst/>
              <a:ahLst/>
              <a:cxnLst/>
              <a:rect l="l" t="t" r="r" b="b"/>
              <a:pathLst>
                <a:path w="196" h="169" extrusionOk="0">
                  <a:moveTo>
                    <a:pt x="0" y="56"/>
                  </a:moveTo>
                  <a:cubicBezTo>
                    <a:pt x="84" y="168"/>
                    <a:pt x="195" y="112"/>
                    <a:pt x="167" y="1"/>
                  </a:cubicBezTo>
                  <a:cubicBezTo>
                    <a:pt x="84" y="1"/>
                    <a:pt x="28"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flipH="1">
              <a:off x="2424795" y="2908292"/>
              <a:ext cx="12100" cy="10083"/>
            </a:xfrm>
            <a:custGeom>
              <a:avLst/>
              <a:gdLst/>
              <a:ahLst/>
              <a:cxnLst/>
              <a:rect l="l" t="t" r="r" b="b"/>
              <a:pathLst>
                <a:path w="168" h="140" extrusionOk="0">
                  <a:moveTo>
                    <a:pt x="1" y="84"/>
                  </a:moveTo>
                  <a:cubicBezTo>
                    <a:pt x="1" y="140"/>
                    <a:pt x="1" y="140"/>
                    <a:pt x="28" y="140"/>
                  </a:cubicBezTo>
                  <a:cubicBezTo>
                    <a:pt x="112" y="140"/>
                    <a:pt x="168" y="112"/>
                    <a:pt x="168" y="28"/>
                  </a:cubicBezTo>
                  <a:cubicBezTo>
                    <a:pt x="168" y="0"/>
                    <a:pt x="168" y="0"/>
                    <a:pt x="140" y="0"/>
                  </a:cubicBezTo>
                  <a:cubicBezTo>
                    <a:pt x="84" y="0"/>
                    <a:pt x="56" y="56"/>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flipH="1">
              <a:off x="1247239" y="4664576"/>
              <a:ext cx="14117" cy="12100"/>
            </a:xfrm>
            <a:custGeom>
              <a:avLst/>
              <a:gdLst/>
              <a:ahLst/>
              <a:cxnLst/>
              <a:rect l="l" t="t" r="r" b="b"/>
              <a:pathLst>
                <a:path w="196" h="168" extrusionOk="0">
                  <a:moveTo>
                    <a:pt x="196" y="84"/>
                  </a:moveTo>
                  <a:lnTo>
                    <a:pt x="196" y="84"/>
                  </a:lnTo>
                  <a:lnTo>
                    <a:pt x="112" y="0"/>
                  </a:lnTo>
                  <a:cubicBezTo>
                    <a:pt x="84" y="0"/>
                    <a:pt x="56" y="0"/>
                    <a:pt x="1" y="28"/>
                  </a:cubicBezTo>
                  <a:cubicBezTo>
                    <a:pt x="1" y="84"/>
                    <a:pt x="1" y="112"/>
                    <a:pt x="56" y="112"/>
                  </a:cubicBezTo>
                  <a:cubicBezTo>
                    <a:pt x="112" y="168"/>
                    <a:pt x="140" y="140"/>
                    <a:pt x="196"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flipH="1">
              <a:off x="2348375" y="4513825"/>
              <a:ext cx="14189" cy="12172"/>
            </a:xfrm>
            <a:custGeom>
              <a:avLst/>
              <a:gdLst/>
              <a:ahLst/>
              <a:cxnLst/>
              <a:rect l="l" t="t" r="r" b="b"/>
              <a:pathLst>
                <a:path w="197" h="169" extrusionOk="0">
                  <a:moveTo>
                    <a:pt x="1" y="112"/>
                  </a:moveTo>
                  <a:cubicBezTo>
                    <a:pt x="29" y="140"/>
                    <a:pt x="1" y="140"/>
                    <a:pt x="57" y="168"/>
                  </a:cubicBezTo>
                  <a:cubicBezTo>
                    <a:pt x="140" y="140"/>
                    <a:pt x="196" y="112"/>
                    <a:pt x="140" y="1"/>
                  </a:cubicBezTo>
                  <a:cubicBezTo>
                    <a:pt x="29" y="1"/>
                    <a:pt x="29" y="29"/>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flipH="1">
              <a:off x="2077125" y="2695311"/>
              <a:ext cx="12100" cy="10083"/>
            </a:xfrm>
            <a:custGeom>
              <a:avLst/>
              <a:gdLst/>
              <a:ahLst/>
              <a:cxnLst/>
              <a:rect l="l" t="t" r="r" b="b"/>
              <a:pathLst>
                <a:path w="168" h="140" extrusionOk="0">
                  <a:moveTo>
                    <a:pt x="0" y="28"/>
                  </a:moveTo>
                  <a:lnTo>
                    <a:pt x="0" y="140"/>
                  </a:lnTo>
                  <a:cubicBezTo>
                    <a:pt x="112" y="140"/>
                    <a:pt x="168" y="140"/>
                    <a:pt x="140" y="28"/>
                  </a:cubicBezTo>
                  <a:cubicBezTo>
                    <a:pt x="112" y="0"/>
                    <a:pt x="0"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flipH="1">
              <a:off x="1665207" y="613469"/>
              <a:ext cx="14117" cy="12100"/>
            </a:xfrm>
            <a:custGeom>
              <a:avLst/>
              <a:gdLst/>
              <a:ahLst/>
              <a:cxnLst/>
              <a:rect l="l" t="t" r="r" b="b"/>
              <a:pathLst>
                <a:path w="196" h="168" extrusionOk="0">
                  <a:moveTo>
                    <a:pt x="168" y="140"/>
                  </a:moveTo>
                  <a:cubicBezTo>
                    <a:pt x="196" y="56"/>
                    <a:pt x="168" y="28"/>
                    <a:pt x="140" y="1"/>
                  </a:cubicBezTo>
                  <a:lnTo>
                    <a:pt x="56" y="1"/>
                  </a:lnTo>
                  <a:cubicBezTo>
                    <a:pt x="1" y="112"/>
                    <a:pt x="56" y="168"/>
                    <a:pt x="16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7"/>
            <p:cNvSpPr/>
            <p:nvPr/>
          </p:nvSpPr>
          <p:spPr>
            <a:xfrm flipH="1">
              <a:off x="2943168" y="1479582"/>
              <a:ext cx="12172" cy="10083"/>
            </a:xfrm>
            <a:custGeom>
              <a:avLst/>
              <a:gdLst/>
              <a:ahLst/>
              <a:cxnLst/>
              <a:rect l="l" t="t" r="r" b="b"/>
              <a:pathLst>
                <a:path w="169" h="140" extrusionOk="0">
                  <a:moveTo>
                    <a:pt x="140" y="140"/>
                  </a:moveTo>
                  <a:lnTo>
                    <a:pt x="168" y="84"/>
                  </a:lnTo>
                  <a:cubicBezTo>
                    <a:pt x="84" y="28"/>
                    <a:pt x="29" y="0"/>
                    <a:pt x="1" y="84"/>
                  </a:cubicBezTo>
                  <a:cubicBezTo>
                    <a:pt x="1" y="140"/>
                    <a:pt x="84" y="140"/>
                    <a:pt x="14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7"/>
            <p:cNvSpPr/>
            <p:nvPr/>
          </p:nvSpPr>
          <p:spPr>
            <a:xfrm flipH="1">
              <a:off x="2561429" y="2667149"/>
              <a:ext cx="18150" cy="16134"/>
            </a:xfrm>
            <a:custGeom>
              <a:avLst/>
              <a:gdLst/>
              <a:ahLst/>
              <a:cxnLst/>
              <a:rect l="l" t="t" r="r" b="b"/>
              <a:pathLst>
                <a:path w="252" h="224" extrusionOk="0">
                  <a:moveTo>
                    <a:pt x="29" y="196"/>
                  </a:moveTo>
                  <a:cubicBezTo>
                    <a:pt x="140" y="224"/>
                    <a:pt x="252" y="140"/>
                    <a:pt x="168" y="84"/>
                  </a:cubicBezTo>
                  <a:cubicBezTo>
                    <a:pt x="112" y="0"/>
                    <a:pt x="1" y="84"/>
                    <a:pt x="29"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7"/>
            <p:cNvSpPr/>
            <p:nvPr/>
          </p:nvSpPr>
          <p:spPr>
            <a:xfrm flipH="1">
              <a:off x="1395901" y="3364433"/>
              <a:ext cx="20167" cy="16134"/>
            </a:xfrm>
            <a:custGeom>
              <a:avLst/>
              <a:gdLst/>
              <a:ahLst/>
              <a:cxnLst/>
              <a:rect l="l" t="t" r="r" b="b"/>
              <a:pathLst>
                <a:path w="280" h="224" extrusionOk="0">
                  <a:moveTo>
                    <a:pt x="112" y="224"/>
                  </a:moveTo>
                  <a:lnTo>
                    <a:pt x="168" y="224"/>
                  </a:lnTo>
                  <a:cubicBezTo>
                    <a:pt x="279" y="0"/>
                    <a:pt x="0" y="56"/>
                    <a:pt x="112"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7"/>
            <p:cNvSpPr/>
            <p:nvPr/>
          </p:nvSpPr>
          <p:spPr>
            <a:xfrm flipH="1">
              <a:off x="1544635" y="2426005"/>
              <a:ext cx="12100" cy="8139"/>
            </a:xfrm>
            <a:custGeom>
              <a:avLst/>
              <a:gdLst/>
              <a:ahLst/>
              <a:cxnLst/>
              <a:rect l="l" t="t" r="r" b="b"/>
              <a:pathLst>
                <a:path w="168" h="113" extrusionOk="0">
                  <a:moveTo>
                    <a:pt x="0" y="56"/>
                  </a:moveTo>
                  <a:lnTo>
                    <a:pt x="0" y="112"/>
                  </a:lnTo>
                  <a:cubicBezTo>
                    <a:pt x="56" y="112"/>
                    <a:pt x="112" y="112"/>
                    <a:pt x="168" y="84"/>
                  </a:cubicBezTo>
                  <a:lnTo>
                    <a:pt x="140" y="1"/>
                  </a:lnTo>
                  <a:cubicBezTo>
                    <a:pt x="28" y="1"/>
                    <a:pt x="56"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7"/>
            <p:cNvSpPr/>
            <p:nvPr/>
          </p:nvSpPr>
          <p:spPr>
            <a:xfrm flipH="1">
              <a:off x="1076393" y="1547863"/>
              <a:ext cx="20167" cy="14117"/>
            </a:xfrm>
            <a:custGeom>
              <a:avLst/>
              <a:gdLst/>
              <a:ahLst/>
              <a:cxnLst/>
              <a:rect l="l" t="t" r="r" b="b"/>
              <a:pathLst>
                <a:path w="280" h="196" extrusionOk="0">
                  <a:moveTo>
                    <a:pt x="84" y="56"/>
                  </a:moveTo>
                  <a:cubicBezTo>
                    <a:pt x="0" y="140"/>
                    <a:pt x="84" y="196"/>
                    <a:pt x="168" y="168"/>
                  </a:cubicBezTo>
                  <a:cubicBezTo>
                    <a:pt x="279" y="112"/>
                    <a:pt x="196" y="1"/>
                    <a:pt x="84"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7"/>
            <p:cNvSpPr/>
            <p:nvPr/>
          </p:nvSpPr>
          <p:spPr>
            <a:xfrm flipH="1">
              <a:off x="2398650" y="4570078"/>
              <a:ext cx="18150" cy="10156"/>
            </a:xfrm>
            <a:custGeom>
              <a:avLst/>
              <a:gdLst/>
              <a:ahLst/>
              <a:cxnLst/>
              <a:rect l="l" t="t" r="r" b="b"/>
              <a:pathLst>
                <a:path w="252" h="141" extrusionOk="0">
                  <a:moveTo>
                    <a:pt x="84" y="140"/>
                  </a:moveTo>
                  <a:cubicBezTo>
                    <a:pt x="168" y="140"/>
                    <a:pt x="252" y="29"/>
                    <a:pt x="168" y="1"/>
                  </a:cubicBezTo>
                  <a:cubicBezTo>
                    <a:pt x="84" y="1"/>
                    <a:pt x="1" y="57"/>
                    <a:pt x="84"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7"/>
            <p:cNvSpPr/>
            <p:nvPr/>
          </p:nvSpPr>
          <p:spPr>
            <a:xfrm flipH="1">
              <a:off x="1375805" y="1702575"/>
              <a:ext cx="12172" cy="14189"/>
            </a:xfrm>
            <a:custGeom>
              <a:avLst/>
              <a:gdLst/>
              <a:ahLst/>
              <a:cxnLst/>
              <a:rect l="l" t="t" r="r" b="b"/>
              <a:pathLst>
                <a:path w="169" h="197" extrusionOk="0">
                  <a:moveTo>
                    <a:pt x="29" y="57"/>
                  </a:moveTo>
                  <a:cubicBezTo>
                    <a:pt x="29" y="85"/>
                    <a:pt x="1" y="1"/>
                    <a:pt x="29" y="140"/>
                  </a:cubicBezTo>
                  <a:cubicBezTo>
                    <a:pt x="85" y="140"/>
                    <a:pt x="85" y="196"/>
                    <a:pt x="168" y="140"/>
                  </a:cubicBezTo>
                  <a:lnTo>
                    <a:pt x="168" y="85"/>
                  </a:lnTo>
                  <a:cubicBezTo>
                    <a:pt x="85" y="57"/>
                    <a:pt x="85" y="1"/>
                    <a:pt x="29"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7"/>
            <p:cNvSpPr/>
            <p:nvPr/>
          </p:nvSpPr>
          <p:spPr>
            <a:xfrm flipH="1">
              <a:off x="1687319" y="1415263"/>
              <a:ext cx="12100" cy="10083"/>
            </a:xfrm>
            <a:custGeom>
              <a:avLst/>
              <a:gdLst/>
              <a:ahLst/>
              <a:cxnLst/>
              <a:rect l="l" t="t" r="r" b="b"/>
              <a:pathLst>
                <a:path w="168" h="140" extrusionOk="0">
                  <a:moveTo>
                    <a:pt x="1" y="0"/>
                  </a:moveTo>
                  <a:lnTo>
                    <a:pt x="1" y="84"/>
                  </a:lnTo>
                  <a:cubicBezTo>
                    <a:pt x="56" y="140"/>
                    <a:pt x="84" y="140"/>
                    <a:pt x="168" y="84"/>
                  </a:cubicBezTo>
                  <a:lnTo>
                    <a:pt x="1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7"/>
            <p:cNvSpPr/>
            <p:nvPr/>
          </p:nvSpPr>
          <p:spPr>
            <a:xfrm flipH="1">
              <a:off x="1403968" y="3547307"/>
              <a:ext cx="18150" cy="14117"/>
            </a:xfrm>
            <a:custGeom>
              <a:avLst/>
              <a:gdLst/>
              <a:ahLst/>
              <a:cxnLst/>
              <a:rect l="l" t="t" r="r" b="b"/>
              <a:pathLst>
                <a:path w="252" h="196" extrusionOk="0">
                  <a:moveTo>
                    <a:pt x="224" y="28"/>
                  </a:moveTo>
                  <a:cubicBezTo>
                    <a:pt x="112" y="0"/>
                    <a:pt x="1" y="56"/>
                    <a:pt x="84" y="140"/>
                  </a:cubicBezTo>
                  <a:cubicBezTo>
                    <a:pt x="196" y="196"/>
                    <a:pt x="252" y="140"/>
                    <a:pt x="224"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7"/>
            <p:cNvSpPr/>
            <p:nvPr/>
          </p:nvSpPr>
          <p:spPr>
            <a:xfrm flipH="1">
              <a:off x="1231177" y="4085846"/>
              <a:ext cx="12100" cy="12100"/>
            </a:xfrm>
            <a:custGeom>
              <a:avLst/>
              <a:gdLst/>
              <a:ahLst/>
              <a:cxnLst/>
              <a:rect l="l" t="t" r="r" b="b"/>
              <a:pathLst>
                <a:path w="168" h="168" extrusionOk="0">
                  <a:moveTo>
                    <a:pt x="29" y="112"/>
                  </a:moveTo>
                  <a:cubicBezTo>
                    <a:pt x="140" y="168"/>
                    <a:pt x="168" y="112"/>
                    <a:pt x="168" y="0"/>
                  </a:cubicBezTo>
                  <a:cubicBezTo>
                    <a:pt x="112" y="0"/>
                    <a:pt x="112" y="0"/>
                    <a:pt x="84" y="56"/>
                  </a:cubicBezTo>
                  <a:lnTo>
                    <a:pt x="29" y="84"/>
                  </a:lnTo>
                  <a:cubicBezTo>
                    <a:pt x="1" y="168"/>
                    <a:pt x="29" y="112"/>
                    <a:pt x="29"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7"/>
            <p:cNvSpPr/>
            <p:nvPr/>
          </p:nvSpPr>
          <p:spPr>
            <a:xfrm flipH="1">
              <a:off x="2129344" y="2854056"/>
              <a:ext cx="12172" cy="10083"/>
            </a:xfrm>
            <a:custGeom>
              <a:avLst/>
              <a:gdLst/>
              <a:ahLst/>
              <a:cxnLst/>
              <a:rect l="l" t="t" r="r" b="b"/>
              <a:pathLst>
                <a:path w="169" h="140" extrusionOk="0">
                  <a:moveTo>
                    <a:pt x="1" y="28"/>
                  </a:moveTo>
                  <a:lnTo>
                    <a:pt x="1" y="112"/>
                  </a:lnTo>
                  <a:cubicBezTo>
                    <a:pt x="57" y="140"/>
                    <a:pt x="168" y="112"/>
                    <a:pt x="140" y="28"/>
                  </a:cubicBezTo>
                  <a:cubicBezTo>
                    <a:pt x="84" y="0"/>
                    <a:pt x="1"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7"/>
            <p:cNvSpPr/>
            <p:nvPr/>
          </p:nvSpPr>
          <p:spPr>
            <a:xfrm flipH="1">
              <a:off x="1408001" y="3521162"/>
              <a:ext cx="14117" cy="18150"/>
            </a:xfrm>
            <a:custGeom>
              <a:avLst/>
              <a:gdLst/>
              <a:ahLst/>
              <a:cxnLst/>
              <a:rect l="l" t="t" r="r" b="b"/>
              <a:pathLst>
                <a:path w="196" h="252" extrusionOk="0">
                  <a:moveTo>
                    <a:pt x="1" y="140"/>
                  </a:moveTo>
                  <a:cubicBezTo>
                    <a:pt x="56" y="252"/>
                    <a:pt x="84" y="224"/>
                    <a:pt x="196" y="196"/>
                  </a:cubicBezTo>
                  <a:lnTo>
                    <a:pt x="196" y="112"/>
                  </a:lnTo>
                  <a:cubicBezTo>
                    <a:pt x="140" y="1"/>
                    <a:pt x="56" y="84"/>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7"/>
            <p:cNvSpPr/>
            <p:nvPr/>
          </p:nvSpPr>
          <p:spPr>
            <a:xfrm flipH="1">
              <a:off x="1536568" y="1819185"/>
              <a:ext cx="16134" cy="14117"/>
            </a:xfrm>
            <a:custGeom>
              <a:avLst/>
              <a:gdLst/>
              <a:ahLst/>
              <a:cxnLst/>
              <a:rect l="l" t="t" r="r" b="b"/>
              <a:pathLst>
                <a:path w="224" h="196" extrusionOk="0">
                  <a:moveTo>
                    <a:pt x="56" y="140"/>
                  </a:moveTo>
                  <a:cubicBezTo>
                    <a:pt x="140" y="195"/>
                    <a:pt x="223" y="56"/>
                    <a:pt x="195" y="28"/>
                  </a:cubicBezTo>
                  <a:cubicBezTo>
                    <a:pt x="140" y="0"/>
                    <a:pt x="0" y="56"/>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7"/>
            <p:cNvSpPr/>
            <p:nvPr/>
          </p:nvSpPr>
          <p:spPr>
            <a:xfrm flipH="1">
              <a:off x="1357727" y="1103750"/>
              <a:ext cx="14117" cy="12172"/>
            </a:xfrm>
            <a:custGeom>
              <a:avLst/>
              <a:gdLst/>
              <a:ahLst/>
              <a:cxnLst/>
              <a:rect l="l" t="t" r="r" b="b"/>
              <a:pathLst>
                <a:path w="196" h="169" extrusionOk="0">
                  <a:moveTo>
                    <a:pt x="195" y="85"/>
                  </a:moveTo>
                  <a:cubicBezTo>
                    <a:pt x="112" y="1"/>
                    <a:pt x="0" y="1"/>
                    <a:pt x="0" y="85"/>
                  </a:cubicBezTo>
                  <a:cubicBezTo>
                    <a:pt x="0" y="140"/>
                    <a:pt x="56" y="168"/>
                    <a:pt x="84" y="168"/>
                  </a:cubicBezTo>
                  <a:cubicBezTo>
                    <a:pt x="140" y="168"/>
                    <a:pt x="140" y="140"/>
                    <a:pt x="195"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7"/>
            <p:cNvSpPr/>
            <p:nvPr/>
          </p:nvSpPr>
          <p:spPr>
            <a:xfrm flipH="1">
              <a:off x="2159523" y="2823877"/>
              <a:ext cx="16134" cy="14117"/>
            </a:xfrm>
            <a:custGeom>
              <a:avLst/>
              <a:gdLst/>
              <a:ahLst/>
              <a:cxnLst/>
              <a:rect l="l" t="t" r="r" b="b"/>
              <a:pathLst>
                <a:path w="224" h="196" extrusionOk="0">
                  <a:moveTo>
                    <a:pt x="196" y="28"/>
                  </a:moveTo>
                  <a:cubicBezTo>
                    <a:pt x="84" y="1"/>
                    <a:pt x="0" y="84"/>
                    <a:pt x="84" y="168"/>
                  </a:cubicBezTo>
                  <a:cubicBezTo>
                    <a:pt x="112" y="196"/>
                    <a:pt x="224" y="140"/>
                    <a:pt x="196"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7"/>
            <p:cNvSpPr/>
            <p:nvPr/>
          </p:nvSpPr>
          <p:spPr>
            <a:xfrm flipH="1">
              <a:off x="2557395" y="2034183"/>
              <a:ext cx="10083" cy="18150"/>
            </a:xfrm>
            <a:custGeom>
              <a:avLst/>
              <a:gdLst/>
              <a:ahLst/>
              <a:cxnLst/>
              <a:rect l="l" t="t" r="r" b="b"/>
              <a:pathLst>
                <a:path w="140" h="252" extrusionOk="0">
                  <a:moveTo>
                    <a:pt x="0" y="112"/>
                  </a:moveTo>
                  <a:cubicBezTo>
                    <a:pt x="0" y="251"/>
                    <a:pt x="140" y="223"/>
                    <a:pt x="140" y="140"/>
                  </a:cubicBezTo>
                  <a:cubicBezTo>
                    <a:pt x="140" y="0"/>
                    <a:pt x="0" y="56"/>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7"/>
            <p:cNvSpPr/>
            <p:nvPr/>
          </p:nvSpPr>
          <p:spPr>
            <a:xfrm flipH="1">
              <a:off x="1357727" y="1489594"/>
              <a:ext cx="10156" cy="10156"/>
            </a:xfrm>
            <a:custGeom>
              <a:avLst/>
              <a:gdLst/>
              <a:ahLst/>
              <a:cxnLst/>
              <a:rect l="l" t="t" r="r" b="b"/>
              <a:pathLst>
                <a:path w="141" h="141" extrusionOk="0">
                  <a:moveTo>
                    <a:pt x="1" y="28"/>
                  </a:moveTo>
                  <a:lnTo>
                    <a:pt x="1" y="112"/>
                  </a:lnTo>
                  <a:cubicBezTo>
                    <a:pt x="57" y="140"/>
                    <a:pt x="85" y="140"/>
                    <a:pt x="140" y="112"/>
                  </a:cubicBezTo>
                  <a:cubicBezTo>
                    <a:pt x="140" y="1"/>
                    <a:pt x="85"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7"/>
            <p:cNvSpPr/>
            <p:nvPr/>
          </p:nvSpPr>
          <p:spPr>
            <a:xfrm flipH="1">
              <a:off x="2454902" y="1264512"/>
              <a:ext cx="8139" cy="12172"/>
            </a:xfrm>
            <a:custGeom>
              <a:avLst/>
              <a:gdLst/>
              <a:ahLst/>
              <a:cxnLst/>
              <a:rect l="l" t="t" r="r" b="b"/>
              <a:pathLst>
                <a:path w="113" h="169" extrusionOk="0">
                  <a:moveTo>
                    <a:pt x="1" y="168"/>
                  </a:moveTo>
                  <a:lnTo>
                    <a:pt x="85" y="168"/>
                  </a:lnTo>
                  <a:lnTo>
                    <a:pt x="112" y="57"/>
                  </a:lnTo>
                  <a:lnTo>
                    <a:pt x="57" y="1"/>
                  </a:lnTo>
                  <a:cubicBezTo>
                    <a:pt x="1" y="57"/>
                    <a:pt x="1" y="85"/>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7"/>
            <p:cNvSpPr/>
            <p:nvPr/>
          </p:nvSpPr>
          <p:spPr>
            <a:xfrm flipH="1">
              <a:off x="1211082" y="1350944"/>
              <a:ext cx="14117" cy="20167"/>
            </a:xfrm>
            <a:custGeom>
              <a:avLst/>
              <a:gdLst/>
              <a:ahLst/>
              <a:cxnLst/>
              <a:rect l="l" t="t" r="r" b="b"/>
              <a:pathLst>
                <a:path w="196" h="280" extrusionOk="0">
                  <a:moveTo>
                    <a:pt x="56" y="112"/>
                  </a:moveTo>
                  <a:cubicBezTo>
                    <a:pt x="1" y="196"/>
                    <a:pt x="56" y="280"/>
                    <a:pt x="140" y="224"/>
                  </a:cubicBezTo>
                  <a:cubicBezTo>
                    <a:pt x="196" y="196"/>
                    <a:pt x="168" y="1"/>
                    <a:pt x="56"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7"/>
            <p:cNvSpPr/>
            <p:nvPr/>
          </p:nvSpPr>
          <p:spPr>
            <a:xfrm flipH="1">
              <a:off x="1616949" y="2060257"/>
              <a:ext cx="10156" cy="14189"/>
            </a:xfrm>
            <a:custGeom>
              <a:avLst/>
              <a:gdLst/>
              <a:ahLst/>
              <a:cxnLst/>
              <a:rect l="l" t="t" r="r" b="b"/>
              <a:pathLst>
                <a:path w="141" h="197" extrusionOk="0">
                  <a:moveTo>
                    <a:pt x="1" y="168"/>
                  </a:moveTo>
                  <a:cubicBezTo>
                    <a:pt x="57" y="196"/>
                    <a:pt x="112" y="168"/>
                    <a:pt x="140" y="140"/>
                  </a:cubicBezTo>
                  <a:cubicBezTo>
                    <a:pt x="140" y="1"/>
                    <a:pt x="1" y="29"/>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7"/>
            <p:cNvSpPr/>
            <p:nvPr/>
          </p:nvSpPr>
          <p:spPr>
            <a:xfrm flipH="1">
              <a:off x="1554646" y="1933707"/>
              <a:ext cx="10156" cy="10083"/>
            </a:xfrm>
            <a:custGeom>
              <a:avLst/>
              <a:gdLst/>
              <a:ahLst/>
              <a:cxnLst/>
              <a:rect l="l" t="t" r="r" b="b"/>
              <a:pathLst>
                <a:path w="141" h="140" extrusionOk="0">
                  <a:moveTo>
                    <a:pt x="1" y="56"/>
                  </a:moveTo>
                  <a:cubicBezTo>
                    <a:pt x="1" y="112"/>
                    <a:pt x="1" y="112"/>
                    <a:pt x="29" y="140"/>
                  </a:cubicBezTo>
                  <a:cubicBezTo>
                    <a:pt x="140" y="140"/>
                    <a:pt x="140" y="140"/>
                    <a:pt x="140" y="56"/>
                  </a:cubicBezTo>
                  <a:cubicBezTo>
                    <a:pt x="84" y="0"/>
                    <a:pt x="84"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7"/>
            <p:cNvSpPr/>
            <p:nvPr/>
          </p:nvSpPr>
          <p:spPr>
            <a:xfrm flipH="1">
              <a:off x="1835981" y="3661829"/>
              <a:ext cx="12172" cy="10083"/>
            </a:xfrm>
            <a:custGeom>
              <a:avLst/>
              <a:gdLst/>
              <a:ahLst/>
              <a:cxnLst/>
              <a:rect l="l" t="t" r="r" b="b"/>
              <a:pathLst>
                <a:path w="169" h="140" extrusionOk="0">
                  <a:moveTo>
                    <a:pt x="29" y="140"/>
                  </a:moveTo>
                  <a:lnTo>
                    <a:pt x="140" y="140"/>
                  </a:lnTo>
                  <a:cubicBezTo>
                    <a:pt x="168" y="84"/>
                    <a:pt x="168" y="84"/>
                    <a:pt x="168" y="1"/>
                  </a:cubicBezTo>
                  <a:lnTo>
                    <a:pt x="57" y="1"/>
                  </a:lnTo>
                  <a:cubicBezTo>
                    <a:pt x="1" y="112"/>
                    <a:pt x="1" y="84"/>
                    <a:pt x="2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7"/>
            <p:cNvSpPr/>
            <p:nvPr/>
          </p:nvSpPr>
          <p:spPr>
            <a:xfrm flipH="1">
              <a:off x="1663190" y="975184"/>
              <a:ext cx="10083" cy="10083"/>
            </a:xfrm>
            <a:custGeom>
              <a:avLst/>
              <a:gdLst/>
              <a:ahLst/>
              <a:cxnLst/>
              <a:rect l="l" t="t" r="r" b="b"/>
              <a:pathLst>
                <a:path w="140" h="140" extrusionOk="0">
                  <a:moveTo>
                    <a:pt x="0" y="28"/>
                  </a:moveTo>
                  <a:cubicBezTo>
                    <a:pt x="0" y="56"/>
                    <a:pt x="0" y="84"/>
                    <a:pt x="56" y="140"/>
                  </a:cubicBezTo>
                  <a:lnTo>
                    <a:pt x="112" y="140"/>
                  </a:lnTo>
                  <a:cubicBezTo>
                    <a:pt x="140" y="56"/>
                    <a:pt x="140" y="56"/>
                    <a:pt x="112" y="0"/>
                  </a:cubicBezTo>
                  <a:lnTo>
                    <a:pt x="56" y="0"/>
                  </a:lnTo>
                  <a:cubicBezTo>
                    <a:pt x="0" y="0"/>
                    <a:pt x="0"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7"/>
            <p:cNvSpPr/>
            <p:nvPr/>
          </p:nvSpPr>
          <p:spPr>
            <a:xfrm flipH="1">
              <a:off x="2404700" y="2590801"/>
              <a:ext cx="14117" cy="10083"/>
            </a:xfrm>
            <a:custGeom>
              <a:avLst/>
              <a:gdLst/>
              <a:ahLst/>
              <a:cxnLst/>
              <a:rect l="l" t="t" r="r" b="b"/>
              <a:pathLst>
                <a:path w="196" h="140" extrusionOk="0">
                  <a:moveTo>
                    <a:pt x="1" y="56"/>
                  </a:moveTo>
                  <a:lnTo>
                    <a:pt x="29" y="140"/>
                  </a:lnTo>
                  <a:cubicBezTo>
                    <a:pt x="140" y="140"/>
                    <a:pt x="196" y="84"/>
                    <a:pt x="140" y="28"/>
                  </a:cubicBezTo>
                  <a:cubicBezTo>
                    <a:pt x="84" y="0"/>
                    <a:pt x="29"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7"/>
            <p:cNvSpPr/>
            <p:nvPr/>
          </p:nvSpPr>
          <p:spPr>
            <a:xfrm flipH="1">
              <a:off x="1126667" y="4300844"/>
              <a:ext cx="18150" cy="12100"/>
            </a:xfrm>
            <a:custGeom>
              <a:avLst/>
              <a:gdLst/>
              <a:ahLst/>
              <a:cxnLst/>
              <a:rect l="l" t="t" r="r" b="b"/>
              <a:pathLst>
                <a:path w="252" h="168" extrusionOk="0">
                  <a:moveTo>
                    <a:pt x="168" y="28"/>
                  </a:moveTo>
                  <a:cubicBezTo>
                    <a:pt x="56" y="0"/>
                    <a:pt x="1" y="112"/>
                    <a:pt x="29" y="140"/>
                  </a:cubicBezTo>
                  <a:cubicBezTo>
                    <a:pt x="112" y="168"/>
                    <a:pt x="252" y="140"/>
                    <a:pt x="16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7"/>
            <p:cNvSpPr/>
            <p:nvPr/>
          </p:nvSpPr>
          <p:spPr>
            <a:xfrm flipH="1">
              <a:off x="2358459" y="2972611"/>
              <a:ext cx="10083" cy="8067"/>
            </a:xfrm>
            <a:custGeom>
              <a:avLst/>
              <a:gdLst/>
              <a:ahLst/>
              <a:cxnLst/>
              <a:rect l="l" t="t" r="r" b="b"/>
              <a:pathLst>
                <a:path w="140" h="112" extrusionOk="0">
                  <a:moveTo>
                    <a:pt x="0" y="56"/>
                  </a:moveTo>
                  <a:lnTo>
                    <a:pt x="28" y="112"/>
                  </a:lnTo>
                  <a:cubicBezTo>
                    <a:pt x="112" y="112"/>
                    <a:pt x="112" y="84"/>
                    <a:pt x="140" y="56"/>
                  </a:cubicBezTo>
                  <a:cubicBezTo>
                    <a:pt x="112" y="0"/>
                    <a:pt x="140" y="28"/>
                    <a:pt x="56" y="0"/>
                  </a:cubicBezTo>
                  <a:cubicBezTo>
                    <a:pt x="28"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7"/>
            <p:cNvSpPr/>
            <p:nvPr/>
          </p:nvSpPr>
          <p:spPr>
            <a:xfrm flipH="1">
              <a:off x="1094471" y="4041622"/>
              <a:ext cx="16206" cy="18150"/>
            </a:xfrm>
            <a:custGeom>
              <a:avLst/>
              <a:gdLst/>
              <a:ahLst/>
              <a:cxnLst/>
              <a:rect l="l" t="t" r="r" b="b"/>
              <a:pathLst>
                <a:path w="225" h="252" extrusionOk="0">
                  <a:moveTo>
                    <a:pt x="85" y="84"/>
                  </a:moveTo>
                  <a:cubicBezTo>
                    <a:pt x="1" y="140"/>
                    <a:pt x="85" y="252"/>
                    <a:pt x="140" y="168"/>
                  </a:cubicBezTo>
                  <a:cubicBezTo>
                    <a:pt x="224" y="140"/>
                    <a:pt x="140" y="0"/>
                    <a:pt x="85"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7"/>
            <p:cNvSpPr/>
            <p:nvPr/>
          </p:nvSpPr>
          <p:spPr>
            <a:xfrm flipH="1">
              <a:off x="1616949" y="1598137"/>
              <a:ext cx="18150" cy="18150"/>
            </a:xfrm>
            <a:custGeom>
              <a:avLst/>
              <a:gdLst/>
              <a:ahLst/>
              <a:cxnLst/>
              <a:rect l="l" t="t" r="r" b="b"/>
              <a:pathLst>
                <a:path w="252" h="252" extrusionOk="0">
                  <a:moveTo>
                    <a:pt x="223" y="0"/>
                  </a:moveTo>
                  <a:lnTo>
                    <a:pt x="112" y="0"/>
                  </a:lnTo>
                  <a:cubicBezTo>
                    <a:pt x="0" y="168"/>
                    <a:pt x="251" y="251"/>
                    <a:pt x="2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7"/>
            <p:cNvSpPr/>
            <p:nvPr/>
          </p:nvSpPr>
          <p:spPr>
            <a:xfrm flipH="1">
              <a:off x="1713392" y="2134660"/>
              <a:ext cx="10156" cy="14117"/>
            </a:xfrm>
            <a:custGeom>
              <a:avLst/>
              <a:gdLst/>
              <a:ahLst/>
              <a:cxnLst/>
              <a:rect l="l" t="t" r="r" b="b"/>
              <a:pathLst>
                <a:path w="141" h="196" extrusionOk="0">
                  <a:moveTo>
                    <a:pt x="1" y="140"/>
                  </a:moveTo>
                  <a:lnTo>
                    <a:pt x="112" y="195"/>
                  </a:lnTo>
                  <a:cubicBezTo>
                    <a:pt x="140" y="84"/>
                    <a:pt x="140" y="84"/>
                    <a:pt x="84" y="0"/>
                  </a:cubicBezTo>
                  <a:cubicBezTo>
                    <a:pt x="1" y="56"/>
                    <a:pt x="1" y="84"/>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7"/>
            <p:cNvSpPr/>
            <p:nvPr/>
          </p:nvSpPr>
          <p:spPr>
            <a:xfrm flipH="1">
              <a:off x="2410678" y="2643020"/>
              <a:ext cx="16134" cy="14117"/>
            </a:xfrm>
            <a:custGeom>
              <a:avLst/>
              <a:gdLst/>
              <a:ahLst/>
              <a:cxnLst/>
              <a:rect l="l" t="t" r="r" b="b"/>
              <a:pathLst>
                <a:path w="224" h="196" extrusionOk="0">
                  <a:moveTo>
                    <a:pt x="84" y="56"/>
                  </a:moveTo>
                  <a:cubicBezTo>
                    <a:pt x="84" y="56"/>
                    <a:pt x="0" y="112"/>
                    <a:pt x="84" y="168"/>
                  </a:cubicBezTo>
                  <a:cubicBezTo>
                    <a:pt x="112" y="196"/>
                    <a:pt x="140" y="196"/>
                    <a:pt x="195" y="168"/>
                  </a:cubicBezTo>
                  <a:cubicBezTo>
                    <a:pt x="223" y="56"/>
                    <a:pt x="140" y="1"/>
                    <a:pt x="84"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7"/>
            <p:cNvSpPr/>
            <p:nvPr/>
          </p:nvSpPr>
          <p:spPr>
            <a:xfrm flipH="1">
              <a:off x="1184936" y="1326815"/>
              <a:ext cx="12100" cy="10156"/>
            </a:xfrm>
            <a:custGeom>
              <a:avLst/>
              <a:gdLst/>
              <a:ahLst/>
              <a:cxnLst/>
              <a:rect l="l" t="t" r="r" b="b"/>
              <a:pathLst>
                <a:path w="168" h="141" extrusionOk="0">
                  <a:moveTo>
                    <a:pt x="28" y="140"/>
                  </a:moveTo>
                  <a:lnTo>
                    <a:pt x="56" y="140"/>
                  </a:lnTo>
                  <a:cubicBezTo>
                    <a:pt x="168" y="140"/>
                    <a:pt x="140" y="57"/>
                    <a:pt x="84" y="1"/>
                  </a:cubicBezTo>
                  <a:cubicBezTo>
                    <a:pt x="0" y="1"/>
                    <a:pt x="0" y="57"/>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7"/>
            <p:cNvSpPr/>
            <p:nvPr/>
          </p:nvSpPr>
          <p:spPr>
            <a:xfrm flipH="1">
              <a:off x="1200998" y="1489594"/>
              <a:ext cx="14117" cy="12100"/>
            </a:xfrm>
            <a:custGeom>
              <a:avLst/>
              <a:gdLst/>
              <a:ahLst/>
              <a:cxnLst/>
              <a:rect l="l" t="t" r="r" b="b"/>
              <a:pathLst>
                <a:path w="196" h="168" extrusionOk="0">
                  <a:moveTo>
                    <a:pt x="28" y="140"/>
                  </a:moveTo>
                  <a:cubicBezTo>
                    <a:pt x="195" y="168"/>
                    <a:pt x="140" y="28"/>
                    <a:pt x="112" y="1"/>
                  </a:cubicBezTo>
                  <a:cubicBezTo>
                    <a:pt x="0" y="1"/>
                    <a:pt x="28" y="28"/>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7"/>
            <p:cNvSpPr/>
            <p:nvPr/>
          </p:nvSpPr>
          <p:spPr>
            <a:xfrm flipH="1">
              <a:off x="1562713" y="2373786"/>
              <a:ext cx="12100" cy="10083"/>
            </a:xfrm>
            <a:custGeom>
              <a:avLst/>
              <a:gdLst/>
              <a:ahLst/>
              <a:cxnLst/>
              <a:rect l="l" t="t" r="r" b="b"/>
              <a:pathLst>
                <a:path w="168" h="140" extrusionOk="0">
                  <a:moveTo>
                    <a:pt x="28" y="28"/>
                  </a:moveTo>
                  <a:cubicBezTo>
                    <a:pt x="28" y="28"/>
                    <a:pt x="0" y="28"/>
                    <a:pt x="28" y="112"/>
                  </a:cubicBezTo>
                  <a:cubicBezTo>
                    <a:pt x="28" y="140"/>
                    <a:pt x="28" y="140"/>
                    <a:pt x="84" y="140"/>
                  </a:cubicBezTo>
                  <a:cubicBezTo>
                    <a:pt x="112" y="140"/>
                    <a:pt x="140" y="140"/>
                    <a:pt x="168" y="112"/>
                  </a:cubicBezTo>
                  <a:lnTo>
                    <a:pt x="168" y="28"/>
                  </a:lnTo>
                  <a:cubicBezTo>
                    <a:pt x="140" y="28"/>
                    <a:pt x="168" y="0"/>
                    <a:pt x="112" y="28"/>
                  </a:cubicBezTo>
                  <a:cubicBezTo>
                    <a:pt x="84" y="0"/>
                    <a:pt x="84" y="0"/>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7"/>
            <p:cNvSpPr/>
            <p:nvPr/>
          </p:nvSpPr>
          <p:spPr>
            <a:xfrm flipH="1">
              <a:off x="1170891" y="4013460"/>
              <a:ext cx="12100" cy="14189"/>
            </a:xfrm>
            <a:custGeom>
              <a:avLst/>
              <a:gdLst/>
              <a:ahLst/>
              <a:cxnLst/>
              <a:rect l="l" t="t" r="r" b="b"/>
              <a:pathLst>
                <a:path w="168" h="197" extrusionOk="0">
                  <a:moveTo>
                    <a:pt x="1" y="140"/>
                  </a:moveTo>
                  <a:cubicBezTo>
                    <a:pt x="84" y="196"/>
                    <a:pt x="112" y="196"/>
                    <a:pt x="140" y="112"/>
                  </a:cubicBezTo>
                  <a:cubicBezTo>
                    <a:pt x="168" y="29"/>
                    <a:pt x="112" y="1"/>
                    <a:pt x="28" y="1"/>
                  </a:cubicBezTo>
                  <a:cubicBezTo>
                    <a:pt x="1" y="57"/>
                    <a:pt x="1" y="85"/>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7"/>
            <p:cNvSpPr/>
            <p:nvPr/>
          </p:nvSpPr>
          <p:spPr>
            <a:xfrm flipH="1">
              <a:off x="2320285" y="2110531"/>
              <a:ext cx="16134" cy="14117"/>
            </a:xfrm>
            <a:custGeom>
              <a:avLst/>
              <a:gdLst/>
              <a:ahLst/>
              <a:cxnLst/>
              <a:rect l="l" t="t" r="r" b="b"/>
              <a:pathLst>
                <a:path w="224" h="196" extrusionOk="0">
                  <a:moveTo>
                    <a:pt x="1" y="56"/>
                  </a:moveTo>
                  <a:cubicBezTo>
                    <a:pt x="84" y="196"/>
                    <a:pt x="224" y="140"/>
                    <a:pt x="140" y="28"/>
                  </a:cubicBezTo>
                  <a:cubicBezTo>
                    <a:pt x="112" y="0"/>
                    <a:pt x="112" y="0"/>
                    <a:pt x="84" y="0"/>
                  </a:cubicBezTo>
                  <a:cubicBezTo>
                    <a:pt x="1" y="28"/>
                    <a:pt x="1"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7"/>
            <p:cNvSpPr/>
            <p:nvPr/>
          </p:nvSpPr>
          <p:spPr>
            <a:xfrm flipH="1">
              <a:off x="1337632" y="1652373"/>
              <a:ext cx="14117" cy="14117"/>
            </a:xfrm>
            <a:custGeom>
              <a:avLst/>
              <a:gdLst/>
              <a:ahLst/>
              <a:cxnLst/>
              <a:rect l="l" t="t" r="r" b="b"/>
              <a:pathLst>
                <a:path w="196" h="196" extrusionOk="0">
                  <a:moveTo>
                    <a:pt x="56" y="196"/>
                  </a:moveTo>
                  <a:lnTo>
                    <a:pt x="140" y="196"/>
                  </a:lnTo>
                  <a:cubicBezTo>
                    <a:pt x="140" y="140"/>
                    <a:pt x="195" y="112"/>
                    <a:pt x="140" y="84"/>
                  </a:cubicBezTo>
                  <a:cubicBezTo>
                    <a:pt x="112" y="0"/>
                    <a:pt x="84" y="56"/>
                    <a:pt x="84" y="56"/>
                  </a:cubicBezTo>
                  <a:cubicBezTo>
                    <a:pt x="0" y="56"/>
                    <a:pt x="56" y="112"/>
                    <a:pt x="56"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7"/>
            <p:cNvSpPr/>
            <p:nvPr/>
          </p:nvSpPr>
          <p:spPr>
            <a:xfrm flipH="1">
              <a:off x="2541333" y="2261210"/>
              <a:ext cx="18150" cy="12172"/>
            </a:xfrm>
            <a:custGeom>
              <a:avLst/>
              <a:gdLst/>
              <a:ahLst/>
              <a:cxnLst/>
              <a:rect l="l" t="t" r="r" b="b"/>
              <a:pathLst>
                <a:path w="252" h="169" extrusionOk="0">
                  <a:moveTo>
                    <a:pt x="224" y="140"/>
                  </a:moveTo>
                  <a:cubicBezTo>
                    <a:pt x="252" y="1"/>
                    <a:pt x="140" y="1"/>
                    <a:pt x="57" y="57"/>
                  </a:cubicBezTo>
                  <a:cubicBezTo>
                    <a:pt x="1" y="112"/>
                    <a:pt x="112" y="168"/>
                    <a:pt x="224"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7"/>
            <p:cNvSpPr/>
            <p:nvPr/>
          </p:nvSpPr>
          <p:spPr>
            <a:xfrm flipH="1">
              <a:off x="2519221" y="3521162"/>
              <a:ext cx="10083" cy="10156"/>
            </a:xfrm>
            <a:custGeom>
              <a:avLst/>
              <a:gdLst/>
              <a:ahLst/>
              <a:cxnLst/>
              <a:rect l="l" t="t" r="r" b="b"/>
              <a:pathLst>
                <a:path w="140" h="141" extrusionOk="0">
                  <a:moveTo>
                    <a:pt x="0" y="112"/>
                  </a:moveTo>
                  <a:cubicBezTo>
                    <a:pt x="112" y="140"/>
                    <a:pt x="140" y="112"/>
                    <a:pt x="140" y="1"/>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7"/>
            <p:cNvSpPr/>
            <p:nvPr/>
          </p:nvSpPr>
          <p:spPr>
            <a:xfrm flipH="1">
              <a:off x="1180903" y="4103925"/>
              <a:ext cx="10156" cy="14117"/>
            </a:xfrm>
            <a:custGeom>
              <a:avLst/>
              <a:gdLst/>
              <a:ahLst/>
              <a:cxnLst/>
              <a:rect l="l" t="t" r="r" b="b"/>
              <a:pathLst>
                <a:path w="141" h="196" extrusionOk="0">
                  <a:moveTo>
                    <a:pt x="1" y="196"/>
                  </a:moveTo>
                  <a:cubicBezTo>
                    <a:pt x="113" y="196"/>
                    <a:pt x="140" y="140"/>
                    <a:pt x="140" y="84"/>
                  </a:cubicBezTo>
                  <a:cubicBezTo>
                    <a:pt x="57" y="0"/>
                    <a:pt x="1" y="84"/>
                    <a:pt x="1"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7"/>
            <p:cNvSpPr/>
            <p:nvPr/>
          </p:nvSpPr>
          <p:spPr>
            <a:xfrm flipH="1">
              <a:off x="2165573" y="2612913"/>
              <a:ext cx="12100" cy="10083"/>
            </a:xfrm>
            <a:custGeom>
              <a:avLst/>
              <a:gdLst/>
              <a:ahLst/>
              <a:cxnLst/>
              <a:rect l="l" t="t" r="r" b="b"/>
              <a:pathLst>
                <a:path w="168" h="140" extrusionOk="0">
                  <a:moveTo>
                    <a:pt x="1" y="56"/>
                  </a:moveTo>
                  <a:lnTo>
                    <a:pt x="1" y="112"/>
                  </a:lnTo>
                  <a:cubicBezTo>
                    <a:pt x="28" y="140"/>
                    <a:pt x="168" y="140"/>
                    <a:pt x="140" y="28"/>
                  </a:cubicBezTo>
                  <a:cubicBezTo>
                    <a:pt x="140" y="0"/>
                    <a:pt x="1"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7"/>
            <p:cNvSpPr/>
            <p:nvPr/>
          </p:nvSpPr>
          <p:spPr>
            <a:xfrm flipH="1">
              <a:off x="1558680" y="1005291"/>
              <a:ext cx="16134" cy="12172"/>
            </a:xfrm>
            <a:custGeom>
              <a:avLst/>
              <a:gdLst/>
              <a:ahLst/>
              <a:cxnLst/>
              <a:rect l="l" t="t" r="r" b="b"/>
              <a:pathLst>
                <a:path w="224" h="169" extrusionOk="0">
                  <a:moveTo>
                    <a:pt x="140" y="140"/>
                  </a:moveTo>
                  <a:cubicBezTo>
                    <a:pt x="223" y="29"/>
                    <a:pt x="140" y="1"/>
                    <a:pt x="28" y="29"/>
                  </a:cubicBezTo>
                  <a:cubicBezTo>
                    <a:pt x="28" y="57"/>
                    <a:pt x="0" y="85"/>
                    <a:pt x="28" y="140"/>
                  </a:cubicBezTo>
                  <a:lnTo>
                    <a:pt x="84" y="168"/>
                  </a:lnTo>
                  <a:cubicBezTo>
                    <a:pt x="168" y="168"/>
                    <a:pt x="140" y="140"/>
                    <a:pt x="14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7"/>
            <p:cNvSpPr/>
            <p:nvPr/>
          </p:nvSpPr>
          <p:spPr>
            <a:xfrm flipH="1">
              <a:off x="1174852" y="4186323"/>
              <a:ext cx="12172" cy="16134"/>
            </a:xfrm>
            <a:custGeom>
              <a:avLst/>
              <a:gdLst/>
              <a:ahLst/>
              <a:cxnLst/>
              <a:rect l="l" t="t" r="r" b="b"/>
              <a:pathLst>
                <a:path w="169" h="224" extrusionOk="0">
                  <a:moveTo>
                    <a:pt x="1" y="168"/>
                  </a:moveTo>
                  <a:lnTo>
                    <a:pt x="29" y="223"/>
                  </a:lnTo>
                  <a:cubicBezTo>
                    <a:pt x="84" y="223"/>
                    <a:pt x="112" y="223"/>
                    <a:pt x="168" y="195"/>
                  </a:cubicBezTo>
                  <a:cubicBezTo>
                    <a:pt x="140" y="0"/>
                    <a:pt x="29" y="84"/>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7"/>
            <p:cNvSpPr/>
            <p:nvPr/>
          </p:nvSpPr>
          <p:spPr>
            <a:xfrm flipH="1">
              <a:off x="1207048" y="3951158"/>
              <a:ext cx="16134" cy="12172"/>
            </a:xfrm>
            <a:custGeom>
              <a:avLst/>
              <a:gdLst/>
              <a:ahLst/>
              <a:cxnLst/>
              <a:rect l="l" t="t" r="r" b="b"/>
              <a:pathLst>
                <a:path w="224" h="169" extrusionOk="0">
                  <a:moveTo>
                    <a:pt x="84" y="140"/>
                  </a:moveTo>
                  <a:cubicBezTo>
                    <a:pt x="168" y="168"/>
                    <a:pt x="224" y="113"/>
                    <a:pt x="224" y="29"/>
                  </a:cubicBezTo>
                  <a:cubicBezTo>
                    <a:pt x="112" y="1"/>
                    <a:pt x="1" y="29"/>
                    <a:pt x="84"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7"/>
            <p:cNvSpPr/>
            <p:nvPr/>
          </p:nvSpPr>
          <p:spPr>
            <a:xfrm flipH="1">
              <a:off x="1645111" y="703933"/>
              <a:ext cx="10083" cy="10084"/>
            </a:xfrm>
            <a:custGeom>
              <a:avLst/>
              <a:gdLst/>
              <a:ahLst/>
              <a:cxnLst/>
              <a:rect l="l" t="t" r="r" b="b"/>
              <a:pathLst>
                <a:path w="140" h="140" extrusionOk="0">
                  <a:moveTo>
                    <a:pt x="0" y="56"/>
                  </a:moveTo>
                  <a:cubicBezTo>
                    <a:pt x="28" y="140"/>
                    <a:pt x="28" y="140"/>
                    <a:pt x="112" y="140"/>
                  </a:cubicBezTo>
                  <a:lnTo>
                    <a:pt x="140" y="56"/>
                  </a:lnTo>
                  <a:cubicBezTo>
                    <a:pt x="112" y="0"/>
                    <a:pt x="112" y="0"/>
                    <a:pt x="28" y="0"/>
                  </a:cubicBezTo>
                  <a:cubicBezTo>
                    <a:pt x="28" y="28"/>
                    <a:pt x="28" y="28"/>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7"/>
            <p:cNvSpPr/>
            <p:nvPr/>
          </p:nvSpPr>
          <p:spPr>
            <a:xfrm flipH="1">
              <a:off x="2798539" y="1686513"/>
              <a:ext cx="10083" cy="12172"/>
            </a:xfrm>
            <a:custGeom>
              <a:avLst/>
              <a:gdLst/>
              <a:ahLst/>
              <a:cxnLst/>
              <a:rect l="l" t="t" r="r" b="b"/>
              <a:pathLst>
                <a:path w="140" h="169" extrusionOk="0">
                  <a:moveTo>
                    <a:pt x="0" y="57"/>
                  </a:moveTo>
                  <a:lnTo>
                    <a:pt x="0" y="140"/>
                  </a:lnTo>
                  <a:cubicBezTo>
                    <a:pt x="84" y="168"/>
                    <a:pt x="84" y="168"/>
                    <a:pt x="140" y="140"/>
                  </a:cubicBezTo>
                  <a:lnTo>
                    <a:pt x="140" y="57"/>
                  </a:lnTo>
                  <a:cubicBezTo>
                    <a:pt x="84" y="29"/>
                    <a:pt x="56" y="1"/>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7"/>
            <p:cNvSpPr/>
            <p:nvPr/>
          </p:nvSpPr>
          <p:spPr>
            <a:xfrm flipH="1">
              <a:off x="1468287" y="1334882"/>
              <a:ext cx="18150" cy="14117"/>
            </a:xfrm>
            <a:custGeom>
              <a:avLst/>
              <a:gdLst/>
              <a:ahLst/>
              <a:cxnLst/>
              <a:rect l="l" t="t" r="r" b="b"/>
              <a:pathLst>
                <a:path w="252" h="196" extrusionOk="0">
                  <a:moveTo>
                    <a:pt x="29" y="56"/>
                  </a:moveTo>
                  <a:cubicBezTo>
                    <a:pt x="1" y="84"/>
                    <a:pt x="29" y="28"/>
                    <a:pt x="29" y="56"/>
                  </a:cubicBezTo>
                  <a:cubicBezTo>
                    <a:pt x="1" y="112"/>
                    <a:pt x="1" y="112"/>
                    <a:pt x="1" y="168"/>
                  </a:cubicBezTo>
                  <a:cubicBezTo>
                    <a:pt x="252" y="196"/>
                    <a:pt x="168" y="0"/>
                    <a:pt x="29"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7"/>
            <p:cNvSpPr/>
            <p:nvPr/>
          </p:nvSpPr>
          <p:spPr>
            <a:xfrm flipH="1">
              <a:off x="2798539" y="3569419"/>
              <a:ext cx="10083" cy="12100"/>
            </a:xfrm>
            <a:custGeom>
              <a:avLst/>
              <a:gdLst/>
              <a:ahLst/>
              <a:cxnLst/>
              <a:rect l="l" t="t" r="r" b="b"/>
              <a:pathLst>
                <a:path w="140" h="168" extrusionOk="0">
                  <a:moveTo>
                    <a:pt x="0" y="140"/>
                  </a:moveTo>
                  <a:cubicBezTo>
                    <a:pt x="112" y="168"/>
                    <a:pt x="140" y="140"/>
                    <a:pt x="112" y="28"/>
                  </a:cubicBezTo>
                  <a:cubicBezTo>
                    <a:pt x="56" y="0"/>
                    <a:pt x="0" y="84"/>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7"/>
            <p:cNvSpPr/>
            <p:nvPr/>
          </p:nvSpPr>
          <p:spPr>
            <a:xfrm flipH="1">
              <a:off x="1295424" y="4572095"/>
              <a:ext cx="16134" cy="12172"/>
            </a:xfrm>
            <a:custGeom>
              <a:avLst/>
              <a:gdLst/>
              <a:ahLst/>
              <a:cxnLst/>
              <a:rect l="l" t="t" r="r" b="b"/>
              <a:pathLst>
                <a:path w="224" h="169" extrusionOk="0">
                  <a:moveTo>
                    <a:pt x="195" y="1"/>
                  </a:moveTo>
                  <a:lnTo>
                    <a:pt x="84" y="1"/>
                  </a:lnTo>
                  <a:cubicBezTo>
                    <a:pt x="0" y="168"/>
                    <a:pt x="223" y="168"/>
                    <a:pt x="1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7"/>
            <p:cNvSpPr/>
            <p:nvPr/>
          </p:nvSpPr>
          <p:spPr>
            <a:xfrm flipH="1">
              <a:off x="2677967" y="1678518"/>
              <a:ext cx="10083" cy="10083"/>
            </a:xfrm>
            <a:custGeom>
              <a:avLst/>
              <a:gdLst/>
              <a:ahLst/>
              <a:cxnLst/>
              <a:rect l="l" t="t" r="r" b="b"/>
              <a:pathLst>
                <a:path w="140" h="140" extrusionOk="0">
                  <a:moveTo>
                    <a:pt x="0" y="112"/>
                  </a:moveTo>
                  <a:cubicBezTo>
                    <a:pt x="84" y="140"/>
                    <a:pt x="84" y="112"/>
                    <a:pt x="140" y="112"/>
                  </a:cubicBezTo>
                  <a:lnTo>
                    <a:pt x="14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7"/>
            <p:cNvSpPr/>
            <p:nvPr/>
          </p:nvSpPr>
          <p:spPr>
            <a:xfrm flipH="1">
              <a:off x="1265317" y="3294064"/>
              <a:ext cx="12100" cy="12172"/>
            </a:xfrm>
            <a:custGeom>
              <a:avLst/>
              <a:gdLst/>
              <a:ahLst/>
              <a:cxnLst/>
              <a:rect l="l" t="t" r="r" b="b"/>
              <a:pathLst>
                <a:path w="168" h="169" extrusionOk="0">
                  <a:moveTo>
                    <a:pt x="0" y="85"/>
                  </a:moveTo>
                  <a:cubicBezTo>
                    <a:pt x="84" y="168"/>
                    <a:pt x="168" y="57"/>
                    <a:pt x="84" y="1"/>
                  </a:cubicBezTo>
                  <a:cubicBezTo>
                    <a:pt x="28" y="1"/>
                    <a:pt x="0" y="29"/>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7"/>
            <p:cNvSpPr/>
            <p:nvPr/>
          </p:nvSpPr>
          <p:spPr>
            <a:xfrm flipH="1">
              <a:off x="2925089" y="3125307"/>
              <a:ext cx="14189" cy="14117"/>
            </a:xfrm>
            <a:custGeom>
              <a:avLst/>
              <a:gdLst/>
              <a:ahLst/>
              <a:cxnLst/>
              <a:rect l="l" t="t" r="r" b="b"/>
              <a:pathLst>
                <a:path w="197" h="196" extrusionOk="0">
                  <a:moveTo>
                    <a:pt x="85" y="28"/>
                  </a:moveTo>
                  <a:cubicBezTo>
                    <a:pt x="1" y="84"/>
                    <a:pt x="112" y="196"/>
                    <a:pt x="140" y="140"/>
                  </a:cubicBezTo>
                  <a:cubicBezTo>
                    <a:pt x="196" y="112"/>
                    <a:pt x="140" y="28"/>
                    <a:pt x="112" y="28"/>
                  </a:cubicBezTo>
                  <a:cubicBezTo>
                    <a:pt x="57" y="0"/>
                    <a:pt x="85" y="28"/>
                    <a:pt x="85"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7"/>
            <p:cNvSpPr/>
            <p:nvPr/>
          </p:nvSpPr>
          <p:spPr>
            <a:xfrm flipH="1">
              <a:off x="2501143" y="2333596"/>
              <a:ext cx="10083" cy="10083"/>
            </a:xfrm>
            <a:custGeom>
              <a:avLst/>
              <a:gdLst/>
              <a:ahLst/>
              <a:cxnLst/>
              <a:rect l="l" t="t" r="r" b="b"/>
              <a:pathLst>
                <a:path w="140" h="140" extrusionOk="0">
                  <a:moveTo>
                    <a:pt x="0" y="0"/>
                  </a:moveTo>
                  <a:lnTo>
                    <a:pt x="0" y="112"/>
                  </a:lnTo>
                  <a:cubicBezTo>
                    <a:pt x="56" y="140"/>
                    <a:pt x="56" y="140"/>
                    <a:pt x="140" y="112"/>
                  </a:cubicBezTo>
                  <a:lnTo>
                    <a:pt x="140" y="28"/>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7"/>
            <p:cNvSpPr/>
            <p:nvPr/>
          </p:nvSpPr>
          <p:spPr>
            <a:xfrm flipH="1">
              <a:off x="1974631" y="2783687"/>
              <a:ext cx="14117" cy="12100"/>
            </a:xfrm>
            <a:custGeom>
              <a:avLst/>
              <a:gdLst/>
              <a:ahLst/>
              <a:cxnLst/>
              <a:rect l="l" t="t" r="r" b="b"/>
              <a:pathLst>
                <a:path w="196" h="168" extrusionOk="0">
                  <a:moveTo>
                    <a:pt x="167" y="29"/>
                  </a:moveTo>
                  <a:cubicBezTo>
                    <a:pt x="112" y="1"/>
                    <a:pt x="0" y="29"/>
                    <a:pt x="28" y="112"/>
                  </a:cubicBezTo>
                  <a:cubicBezTo>
                    <a:pt x="56" y="140"/>
                    <a:pt x="195" y="168"/>
                    <a:pt x="167"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7"/>
            <p:cNvSpPr/>
            <p:nvPr/>
          </p:nvSpPr>
          <p:spPr>
            <a:xfrm flipH="1">
              <a:off x="2338364" y="2134660"/>
              <a:ext cx="14117" cy="14117"/>
            </a:xfrm>
            <a:custGeom>
              <a:avLst/>
              <a:gdLst/>
              <a:ahLst/>
              <a:cxnLst/>
              <a:rect l="l" t="t" r="r" b="b"/>
              <a:pathLst>
                <a:path w="196" h="196" extrusionOk="0">
                  <a:moveTo>
                    <a:pt x="56" y="140"/>
                  </a:moveTo>
                  <a:cubicBezTo>
                    <a:pt x="140" y="195"/>
                    <a:pt x="84" y="195"/>
                    <a:pt x="168" y="140"/>
                  </a:cubicBezTo>
                  <a:cubicBezTo>
                    <a:pt x="168" y="140"/>
                    <a:pt x="196" y="195"/>
                    <a:pt x="168" y="112"/>
                  </a:cubicBezTo>
                  <a:cubicBezTo>
                    <a:pt x="140" y="56"/>
                    <a:pt x="0" y="0"/>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7"/>
            <p:cNvSpPr/>
            <p:nvPr/>
          </p:nvSpPr>
          <p:spPr>
            <a:xfrm flipH="1">
              <a:off x="2179618" y="2805799"/>
              <a:ext cx="10083" cy="10083"/>
            </a:xfrm>
            <a:custGeom>
              <a:avLst/>
              <a:gdLst/>
              <a:ahLst/>
              <a:cxnLst/>
              <a:rect l="l" t="t" r="r" b="b"/>
              <a:pathLst>
                <a:path w="140" h="140" extrusionOk="0">
                  <a:moveTo>
                    <a:pt x="0" y="112"/>
                  </a:moveTo>
                  <a:cubicBezTo>
                    <a:pt x="56" y="140"/>
                    <a:pt x="56" y="140"/>
                    <a:pt x="140" y="112"/>
                  </a:cubicBezTo>
                  <a:lnTo>
                    <a:pt x="140" y="0"/>
                  </a:lnTo>
                  <a:cubicBezTo>
                    <a:pt x="28" y="28"/>
                    <a:pt x="0" y="0"/>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7"/>
            <p:cNvSpPr/>
            <p:nvPr/>
          </p:nvSpPr>
          <p:spPr>
            <a:xfrm flipH="1">
              <a:off x="1516473" y="1107784"/>
              <a:ext cx="10156" cy="8139"/>
            </a:xfrm>
            <a:custGeom>
              <a:avLst/>
              <a:gdLst/>
              <a:ahLst/>
              <a:cxnLst/>
              <a:rect l="l" t="t" r="r" b="b"/>
              <a:pathLst>
                <a:path w="141" h="113" extrusionOk="0">
                  <a:moveTo>
                    <a:pt x="29" y="112"/>
                  </a:moveTo>
                  <a:lnTo>
                    <a:pt x="140" y="112"/>
                  </a:lnTo>
                  <a:lnTo>
                    <a:pt x="140" y="1"/>
                  </a:lnTo>
                  <a:cubicBezTo>
                    <a:pt x="1" y="1"/>
                    <a:pt x="1" y="1"/>
                    <a:pt x="29"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7"/>
            <p:cNvSpPr/>
            <p:nvPr/>
          </p:nvSpPr>
          <p:spPr>
            <a:xfrm flipH="1">
              <a:off x="1494361" y="1328832"/>
              <a:ext cx="12172" cy="16134"/>
            </a:xfrm>
            <a:custGeom>
              <a:avLst/>
              <a:gdLst/>
              <a:ahLst/>
              <a:cxnLst/>
              <a:rect l="l" t="t" r="r" b="b"/>
              <a:pathLst>
                <a:path w="169" h="224" extrusionOk="0">
                  <a:moveTo>
                    <a:pt x="1" y="112"/>
                  </a:moveTo>
                  <a:cubicBezTo>
                    <a:pt x="140" y="224"/>
                    <a:pt x="168" y="84"/>
                    <a:pt x="112" y="29"/>
                  </a:cubicBezTo>
                  <a:cubicBezTo>
                    <a:pt x="29" y="1"/>
                    <a:pt x="1" y="29"/>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7"/>
            <p:cNvSpPr/>
            <p:nvPr/>
          </p:nvSpPr>
          <p:spPr>
            <a:xfrm flipH="1">
              <a:off x="1717426" y="1236422"/>
              <a:ext cx="16134" cy="12100"/>
            </a:xfrm>
            <a:custGeom>
              <a:avLst/>
              <a:gdLst/>
              <a:ahLst/>
              <a:cxnLst/>
              <a:rect l="l" t="t" r="r" b="b"/>
              <a:pathLst>
                <a:path w="224" h="168" extrusionOk="0">
                  <a:moveTo>
                    <a:pt x="84" y="168"/>
                  </a:moveTo>
                  <a:cubicBezTo>
                    <a:pt x="223" y="168"/>
                    <a:pt x="196" y="56"/>
                    <a:pt x="140" y="28"/>
                  </a:cubicBezTo>
                  <a:cubicBezTo>
                    <a:pt x="56" y="0"/>
                    <a:pt x="0" y="84"/>
                    <a:pt x="84"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7"/>
            <p:cNvSpPr/>
            <p:nvPr/>
          </p:nvSpPr>
          <p:spPr>
            <a:xfrm flipH="1">
              <a:off x="1267334" y="1746799"/>
              <a:ext cx="10083" cy="10156"/>
            </a:xfrm>
            <a:custGeom>
              <a:avLst/>
              <a:gdLst/>
              <a:ahLst/>
              <a:cxnLst/>
              <a:rect l="l" t="t" r="r" b="b"/>
              <a:pathLst>
                <a:path w="140" h="141" extrusionOk="0">
                  <a:moveTo>
                    <a:pt x="0" y="84"/>
                  </a:moveTo>
                  <a:lnTo>
                    <a:pt x="84" y="140"/>
                  </a:lnTo>
                  <a:lnTo>
                    <a:pt x="140" y="29"/>
                  </a:lnTo>
                  <a:cubicBezTo>
                    <a:pt x="28" y="1"/>
                    <a:pt x="0" y="1"/>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7"/>
            <p:cNvSpPr/>
            <p:nvPr/>
          </p:nvSpPr>
          <p:spPr>
            <a:xfrm flipH="1">
              <a:off x="2539317" y="2048228"/>
              <a:ext cx="8067" cy="12100"/>
            </a:xfrm>
            <a:custGeom>
              <a:avLst/>
              <a:gdLst/>
              <a:ahLst/>
              <a:cxnLst/>
              <a:rect l="l" t="t" r="r" b="b"/>
              <a:pathLst>
                <a:path w="112" h="168" extrusionOk="0">
                  <a:moveTo>
                    <a:pt x="56" y="28"/>
                  </a:moveTo>
                  <a:cubicBezTo>
                    <a:pt x="0" y="56"/>
                    <a:pt x="0" y="1"/>
                    <a:pt x="0" y="84"/>
                  </a:cubicBezTo>
                  <a:cubicBezTo>
                    <a:pt x="0" y="84"/>
                    <a:pt x="0" y="168"/>
                    <a:pt x="56" y="168"/>
                  </a:cubicBezTo>
                  <a:lnTo>
                    <a:pt x="112" y="168"/>
                  </a:lnTo>
                  <a:lnTo>
                    <a:pt x="112" y="28"/>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7"/>
            <p:cNvSpPr/>
            <p:nvPr/>
          </p:nvSpPr>
          <p:spPr>
            <a:xfrm flipH="1">
              <a:off x="1564730" y="776248"/>
              <a:ext cx="16134" cy="12100"/>
            </a:xfrm>
            <a:custGeom>
              <a:avLst/>
              <a:gdLst/>
              <a:ahLst/>
              <a:cxnLst/>
              <a:rect l="l" t="t" r="r" b="b"/>
              <a:pathLst>
                <a:path w="224" h="168" extrusionOk="0">
                  <a:moveTo>
                    <a:pt x="168" y="28"/>
                  </a:moveTo>
                  <a:cubicBezTo>
                    <a:pt x="56" y="0"/>
                    <a:pt x="1" y="56"/>
                    <a:pt x="56" y="140"/>
                  </a:cubicBezTo>
                  <a:cubicBezTo>
                    <a:pt x="112" y="168"/>
                    <a:pt x="224" y="140"/>
                    <a:pt x="16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7"/>
            <p:cNvSpPr/>
            <p:nvPr/>
          </p:nvSpPr>
          <p:spPr>
            <a:xfrm flipH="1">
              <a:off x="1100521" y="1531801"/>
              <a:ext cx="12100" cy="8139"/>
            </a:xfrm>
            <a:custGeom>
              <a:avLst/>
              <a:gdLst/>
              <a:ahLst/>
              <a:cxnLst/>
              <a:rect l="l" t="t" r="r" b="b"/>
              <a:pathLst>
                <a:path w="168" h="113" extrusionOk="0">
                  <a:moveTo>
                    <a:pt x="0" y="0"/>
                  </a:moveTo>
                  <a:cubicBezTo>
                    <a:pt x="0" y="84"/>
                    <a:pt x="0" y="84"/>
                    <a:pt x="28" y="112"/>
                  </a:cubicBezTo>
                  <a:cubicBezTo>
                    <a:pt x="112" y="112"/>
                    <a:pt x="167" y="84"/>
                    <a:pt x="1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7"/>
            <p:cNvSpPr/>
            <p:nvPr/>
          </p:nvSpPr>
          <p:spPr>
            <a:xfrm flipH="1">
              <a:off x="1484349" y="2655120"/>
              <a:ext cx="10083" cy="10083"/>
            </a:xfrm>
            <a:custGeom>
              <a:avLst/>
              <a:gdLst/>
              <a:ahLst/>
              <a:cxnLst/>
              <a:rect l="l" t="t" r="r" b="b"/>
              <a:pathLst>
                <a:path w="140" h="140" extrusionOk="0">
                  <a:moveTo>
                    <a:pt x="28" y="28"/>
                  </a:moveTo>
                  <a:cubicBezTo>
                    <a:pt x="0" y="112"/>
                    <a:pt x="0" y="84"/>
                    <a:pt x="0" y="140"/>
                  </a:cubicBezTo>
                  <a:lnTo>
                    <a:pt x="140" y="140"/>
                  </a:lnTo>
                  <a:cubicBezTo>
                    <a:pt x="140" y="112"/>
                    <a:pt x="140" y="84"/>
                    <a:pt x="112" y="28"/>
                  </a:cubicBezTo>
                  <a:cubicBezTo>
                    <a:pt x="84" y="28"/>
                    <a:pt x="112" y="0"/>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7"/>
            <p:cNvSpPr/>
            <p:nvPr/>
          </p:nvSpPr>
          <p:spPr>
            <a:xfrm flipH="1">
              <a:off x="1854059" y="3619622"/>
              <a:ext cx="12172" cy="12172"/>
            </a:xfrm>
            <a:custGeom>
              <a:avLst/>
              <a:gdLst/>
              <a:ahLst/>
              <a:cxnLst/>
              <a:rect l="l" t="t" r="r" b="b"/>
              <a:pathLst>
                <a:path w="169" h="169" extrusionOk="0">
                  <a:moveTo>
                    <a:pt x="29" y="29"/>
                  </a:moveTo>
                  <a:cubicBezTo>
                    <a:pt x="1" y="168"/>
                    <a:pt x="112" y="168"/>
                    <a:pt x="168" y="84"/>
                  </a:cubicBezTo>
                  <a:cubicBezTo>
                    <a:pt x="140" y="29"/>
                    <a:pt x="112" y="1"/>
                    <a:pt x="29"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7"/>
            <p:cNvSpPr/>
            <p:nvPr/>
          </p:nvSpPr>
          <p:spPr>
            <a:xfrm flipH="1">
              <a:off x="1602904" y="1959780"/>
              <a:ext cx="14117" cy="14189"/>
            </a:xfrm>
            <a:custGeom>
              <a:avLst/>
              <a:gdLst/>
              <a:ahLst/>
              <a:cxnLst/>
              <a:rect l="l" t="t" r="r" b="b"/>
              <a:pathLst>
                <a:path w="196" h="197" extrusionOk="0">
                  <a:moveTo>
                    <a:pt x="28" y="168"/>
                  </a:moveTo>
                  <a:cubicBezTo>
                    <a:pt x="112" y="168"/>
                    <a:pt x="196" y="196"/>
                    <a:pt x="168" y="113"/>
                  </a:cubicBezTo>
                  <a:cubicBezTo>
                    <a:pt x="140" y="57"/>
                    <a:pt x="0" y="1"/>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7"/>
            <p:cNvSpPr/>
            <p:nvPr/>
          </p:nvSpPr>
          <p:spPr>
            <a:xfrm flipH="1">
              <a:off x="1231177" y="1782956"/>
              <a:ext cx="12100" cy="8139"/>
            </a:xfrm>
            <a:custGeom>
              <a:avLst/>
              <a:gdLst/>
              <a:ahLst/>
              <a:cxnLst/>
              <a:rect l="l" t="t" r="r" b="b"/>
              <a:pathLst>
                <a:path w="168" h="113" extrusionOk="0">
                  <a:moveTo>
                    <a:pt x="84" y="112"/>
                  </a:moveTo>
                  <a:lnTo>
                    <a:pt x="168" y="112"/>
                  </a:lnTo>
                  <a:lnTo>
                    <a:pt x="168" y="1"/>
                  </a:lnTo>
                  <a:cubicBezTo>
                    <a:pt x="29" y="1"/>
                    <a:pt x="1" y="57"/>
                    <a:pt x="84"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7"/>
            <p:cNvSpPr/>
            <p:nvPr/>
          </p:nvSpPr>
          <p:spPr>
            <a:xfrm flipH="1">
              <a:off x="1257250" y="3340304"/>
              <a:ext cx="14117" cy="10156"/>
            </a:xfrm>
            <a:custGeom>
              <a:avLst/>
              <a:gdLst/>
              <a:ahLst/>
              <a:cxnLst/>
              <a:rect l="l" t="t" r="r" b="b"/>
              <a:pathLst>
                <a:path w="196" h="141" extrusionOk="0">
                  <a:moveTo>
                    <a:pt x="84" y="140"/>
                  </a:moveTo>
                  <a:cubicBezTo>
                    <a:pt x="140" y="140"/>
                    <a:pt x="140" y="140"/>
                    <a:pt x="195" y="84"/>
                  </a:cubicBezTo>
                  <a:cubicBezTo>
                    <a:pt x="195" y="1"/>
                    <a:pt x="195" y="1"/>
                    <a:pt x="112" y="1"/>
                  </a:cubicBezTo>
                  <a:cubicBezTo>
                    <a:pt x="56" y="56"/>
                    <a:pt x="0" y="84"/>
                    <a:pt x="84"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7"/>
            <p:cNvSpPr/>
            <p:nvPr/>
          </p:nvSpPr>
          <p:spPr>
            <a:xfrm flipH="1">
              <a:off x="1986732" y="2781670"/>
              <a:ext cx="14117" cy="12172"/>
            </a:xfrm>
            <a:custGeom>
              <a:avLst/>
              <a:gdLst/>
              <a:ahLst/>
              <a:cxnLst/>
              <a:rect l="l" t="t" r="r" b="b"/>
              <a:pathLst>
                <a:path w="196" h="169" extrusionOk="0">
                  <a:moveTo>
                    <a:pt x="140" y="140"/>
                  </a:moveTo>
                  <a:cubicBezTo>
                    <a:pt x="196" y="29"/>
                    <a:pt x="168" y="1"/>
                    <a:pt x="29" y="29"/>
                  </a:cubicBezTo>
                  <a:cubicBezTo>
                    <a:pt x="1" y="140"/>
                    <a:pt x="29" y="168"/>
                    <a:pt x="14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7"/>
            <p:cNvSpPr/>
            <p:nvPr/>
          </p:nvSpPr>
          <p:spPr>
            <a:xfrm flipH="1">
              <a:off x="2667883" y="1401218"/>
              <a:ext cx="12172" cy="14117"/>
            </a:xfrm>
            <a:custGeom>
              <a:avLst/>
              <a:gdLst/>
              <a:ahLst/>
              <a:cxnLst/>
              <a:rect l="l" t="t" r="r" b="b"/>
              <a:pathLst>
                <a:path w="169" h="196" extrusionOk="0">
                  <a:moveTo>
                    <a:pt x="1" y="56"/>
                  </a:moveTo>
                  <a:cubicBezTo>
                    <a:pt x="1" y="140"/>
                    <a:pt x="29" y="195"/>
                    <a:pt x="112" y="112"/>
                  </a:cubicBezTo>
                  <a:cubicBezTo>
                    <a:pt x="168" y="56"/>
                    <a:pt x="84"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7"/>
            <p:cNvSpPr/>
            <p:nvPr/>
          </p:nvSpPr>
          <p:spPr>
            <a:xfrm flipH="1">
              <a:off x="1747605" y="1342877"/>
              <a:ext cx="10083" cy="14189"/>
            </a:xfrm>
            <a:custGeom>
              <a:avLst/>
              <a:gdLst/>
              <a:ahLst/>
              <a:cxnLst/>
              <a:rect l="l" t="t" r="r" b="b"/>
              <a:pathLst>
                <a:path w="140" h="197" extrusionOk="0">
                  <a:moveTo>
                    <a:pt x="28" y="85"/>
                  </a:moveTo>
                  <a:cubicBezTo>
                    <a:pt x="0" y="168"/>
                    <a:pt x="28" y="196"/>
                    <a:pt x="140" y="196"/>
                  </a:cubicBezTo>
                  <a:cubicBezTo>
                    <a:pt x="140" y="85"/>
                    <a:pt x="140" y="1"/>
                    <a:pt x="28"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7"/>
            <p:cNvSpPr/>
            <p:nvPr/>
          </p:nvSpPr>
          <p:spPr>
            <a:xfrm flipH="1">
              <a:off x="1482332" y="1367006"/>
              <a:ext cx="10083" cy="12172"/>
            </a:xfrm>
            <a:custGeom>
              <a:avLst/>
              <a:gdLst/>
              <a:ahLst/>
              <a:cxnLst/>
              <a:rect l="l" t="t" r="r" b="b"/>
              <a:pathLst>
                <a:path w="140" h="169" extrusionOk="0">
                  <a:moveTo>
                    <a:pt x="56" y="140"/>
                  </a:moveTo>
                  <a:cubicBezTo>
                    <a:pt x="140" y="168"/>
                    <a:pt x="140" y="112"/>
                    <a:pt x="112" y="29"/>
                  </a:cubicBezTo>
                  <a:cubicBezTo>
                    <a:pt x="84" y="29"/>
                    <a:pt x="84" y="1"/>
                    <a:pt x="56" y="29"/>
                  </a:cubicBezTo>
                  <a:cubicBezTo>
                    <a:pt x="0" y="112"/>
                    <a:pt x="56" y="140"/>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7"/>
            <p:cNvSpPr/>
            <p:nvPr/>
          </p:nvSpPr>
          <p:spPr>
            <a:xfrm flipH="1">
              <a:off x="949842" y="4023544"/>
              <a:ext cx="6050" cy="8067"/>
            </a:xfrm>
            <a:custGeom>
              <a:avLst/>
              <a:gdLst/>
              <a:ahLst/>
              <a:cxnLst/>
              <a:rect l="l" t="t" r="r" b="b"/>
              <a:pathLst>
                <a:path w="84" h="112" extrusionOk="0">
                  <a:moveTo>
                    <a:pt x="0" y="112"/>
                  </a:moveTo>
                  <a:lnTo>
                    <a:pt x="84" y="112"/>
                  </a:lnTo>
                  <a:lnTo>
                    <a:pt x="84"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7"/>
            <p:cNvSpPr/>
            <p:nvPr/>
          </p:nvSpPr>
          <p:spPr>
            <a:xfrm flipH="1">
              <a:off x="3085851" y="1545846"/>
              <a:ext cx="14189" cy="8139"/>
            </a:xfrm>
            <a:custGeom>
              <a:avLst/>
              <a:gdLst/>
              <a:ahLst/>
              <a:cxnLst/>
              <a:rect l="l" t="t" r="r" b="b"/>
              <a:pathLst>
                <a:path w="197" h="113" extrusionOk="0">
                  <a:moveTo>
                    <a:pt x="57" y="1"/>
                  </a:moveTo>
                  <a:cubicBezTo>
                    <a:pt x="57" y="1"/>
                    <a:pt x="1" y="1"/>
                    <a:pt x="57" y="57"/>
                  </a:cubicBezTo>
                  <a:cubicBezTo>
                    <a:pt x="57" y="112"/>
                    <a:pt x="196" y="112"/>
                    <a:pt x="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7"/>
            <p:cNvSpPr/>
            <p:nvPr/>
          </p:nvSpPr>
          <p:spPr>
            <a:xfrm flipH="1">
              <a:off x="1625016" y="2132643"/>
              <a:ext cx="8067" cy="8067"/>
            </a:xfrm>
            <a:custGeom>
              <a:avLst/>
              <a:gdLst/>
              <a:ahLst/>
              <a:cxnLst/>
              <a:rect l="l" t="t" r="r" b="b"/>
              <a:pathLst>
                <a:path w="112" h="112" extrusionOk="0">
                  <a:moveTo>
                    <a:pt x="0" y="112"/>
                  </a:moveTo>
                  <a:lnTo>
                    <a:pt x="112" y="112"/>
                  </a:lnTo>
                  <a:lnTo>
                    <a:pt x="112" y="0"/>
                  </a:lnTo>
                  <a:cubicBezTo>
                    <a:pt x="56" y="0"/>
                    <a:pt x="0" y="28"/>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7"/>
            <p:cNvSpPr/>
            <p:nvPr/>
          </p:nvSpPr>
          <p:spPr>
            <a:xfrm flipH="1">
              <a:off x="1586842" y="1700630"/>
              <a:ext cx="12100" cy="12100"/>
            </a:xfrm>
            <a:custGeom>
              <a:avLst/>
              <a:gdLst/>
              <a:ahLst/>
              <a:cxnLst/>
              <a:rect l="l" t="t" r="r" b="b"/>
              <a:pathLst>
                <a:path w="168" h="168" extrusionOk="0">
                  <a:moveTo>
                    <a:pt x="28" y="28"/>
                  </a:moveTo>
                  <a:cubicBezTo>
                    <a:pt x="0" y="167"/>
                    <a:pt x="168" y="167"/>
                    <a:pt x="140" y="28"/>
                  </a:cubicBezTo>
                  <a:cubicBezTo>
                    <a:pt x="28" y="0"/>
                    <a:pt x="28" y="28"/>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7"/>
            <p:cNvSpPr/>
            <p:nvPr/>
          </p:nvSpPr>
          <p:spPr>
            <a:xfrm flipH="1">
              <a:off x="1432058" y="1288641"/>
              <a:ext cx="10156" cy="12172"/>
            </a:xfrm>
            <a:custGeom>
              <a:avLst/>
              <a:gdLst/>
              <a:ahLst/>
              <a:cxnLst/>
              <a:rect l="l" t="t" r="r" b="b"/>
              <a:pathLst>
                <a:path w="141" h="169" extrusionOk="0">
                  <a:moveTo>
                    <a:pt x="1" y="29"/>
                  </a:moveTo>
                  <a:cubicBezTo>
                    <a:pt x="1" y="168"/>
                    <a:pt x="140" y="140"/>
                    <a:pt x="112" y="1"/>
                  </a:cubicBezTo>
                  <a:cubicBezTo>
                    <a:pt x="84" y="1"/>
                    <a:pt x="56" y="1"/>
                    <a:pt x="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7"/>
            <p:cNvSpPr/>
            <p:nvPr/>
          </p:nvSpPr>
          <p:spPr>
            <a:xfrm flipH="1">
              <a:off x="1629050" y="695866"/>
              <a:ext cx="16134" cy="12100"/>
            </a:xfrm>
            <a:custGeom>
              <a:avLst/>
              <a:gdLst/>
              <a:ahLst/>
              <a:cxnLst/>
              <a:rect l="l" t="t" r="r" b="b"/>
              <a:pathLst>
                <a:path w="224" h="168" extrusionOk="0">
                  <a:moveTo>
                    <a:pt x="29" y="112"/>
                  </a:moveTo>
                  <a:cubicBezTo>
                    <a:pt x="168" y="168"/>
                    <a:pt x="224" y="84"/>
                    <a:pt x="112" y="0"/>
                  </a:cubicBezTo>
                  <a:cubicBezTo>
                    <a:pt x="29" y="0"/>
                    <a:pt x="1" y="0"/>
                    <a:pt x="29"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7"/>
            <p:cNvSpPr/>
            <p:nvPr/>
          </p:nvSpPr>
          <p:spPr>
            <a:xfrm flipH="1">
              <a:off x="1625031" y="1310753"/>
              <a:ext cx="882162" cy="858106"/>
            </a:xfrm>
            <a:custGeom>
              <a:avLst/>
              <a:gdLst/>
              <a:ahLst/>
              <a:cxnLst/>
              <a:rect l="l" t="t" r="r" b="b"/>
              <a:pathLst>
                <a:path w="12248" h="11914" extrusionOk="0">
                  <a:moveTo>
                    <a:pt x="6138" y="11690"/>
                  </a:moveTo>
                  <a:cubicBezTo>
                    <a:pt x="7756" y="11690"/>
                    <a:pt x="9263" y="11077"/>
                    <a:pt x="10295" y="10016"/>
                  </a:cubicBezTo>
                  <a:cubicBezTo>
                    <a:pt x="11355" y="8984"/>
                    <a:pt x="11997" y="7533"/>
                    <a:pt x="11997" y="5971"/>
                  </a:cubicBezTo>
                  <a:cubicBezTo>
                    <a:pt x="11997" y="4409"/>
                    <a:pt x="11355" y="2986"/>
                    <a:pt x="10295" y="1926"/>
                  </a:cubicBezTo>
                  <a:cubicBezTo>
                    <a:pt x="9263" y="893"/>
                    <a:pt x="7756" y="252"/>
                    <a:pt x="6138" y="252"/>
                  </a:cubicBezTo>
                  <a:cubicBezTo>
                    <a:pt x="4548" y="252"/>
                    <a:pt x="3069" y="893"/>
                    <a:pt x="2009" y="1926"/>
                  </a:cubicBezTo>
                  <a:cubicBezTo>
                    <a:pt x="949" y="2986"/>
                    <a:pt x="279" y="4409"/>
                    <a:pt x="279" y="5971"/>
                  </a:cubicBezTo>
                  <a:cubicBezTo>
                    <a:pt x="279" y="7533"/>
                    <a:pt x="949" y="8984"/>
                    <a:pt x="2009" y="10016"/>
                  </a:cubicBezTo>
                  <a:cubicBezTo>
                    <a:pt x="3041" y="11077"/>
                    <a:pt x="4520" y="11690"/>
                    <a:pt x="6138" y="11690"/>
                  </a:cubicBezTo>
                  <a:close/>
                  <a:moveTo>
                    <a:pt x="10434" y="10156"/>
                  </a:moveTo>
                  <a:cubicBezTo>
                    <a:pt x="9318" y="11244"/>
                    <a:pt x="7812" y="11913"/>
                    <a:pt x="6110" y="11913"/>
                  </a:cubicBezTo>
                  <a:cubicBezTo>
                    <a:pt x="4436" y="11913"/>
                    <a:pt x="2902" y="11244"/>
                    <a:pt x="1786" y="10156"/>
                  </a:cubicBezTo>
                  <a:cubicBezTo>
                    <a:pt x="670" y="9068"/>
                    <a:pt x="0" y="7617"/>
                    <a:pt x="0" y="5971"/>
                  </a:cubicBezTo>
                  <a:cubicBezTo>
                    <a:pt x="0" y="4325"/>
                    <a:pt x="698" y="2846"/>
                    <a:pt x="1786" y="1758"/>
                  </a:cubicBezTo>
                  <a:cubicBezTo>
                    <a:pt x="2902" y="670"/>
                    <a:pt x="4408" y="1"/>
                    <a:pt x="6110" y="1"/>
                  </a:cubicBezTo>
                  <a:cubicBezTo>
                    <a:pt x="7784" y="1"/>
                    <a:pt x="9318" y="670"/>
                    <a:pt x="10434" y="1758"/>
                  </a:cubicBezTo>
                  <a:cubicBezTo>
                    <a:pt x="11550" y="2846"/>
                    <a:pt x="12220" y="4325"/>
                    <a:pt x="12220" y="5971"/>
                  </a:cubicBezTo>
                  <a:cubicBezTo>
                    <a:pt x="12248" y="7617"/>
                    <a:pt x="11550" y="9124"/>
                    <a:pt x="10434" y="101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7"/>
            <p:cNvSpPr/>
            <p:nvPr/>
          </p:nvSpPr>
          <p:spPr>
            <a:xfrm flipH="1">
              <a:off x="1411969" y="1310753"/>
              <a:ext cx="401972" cy="1265983"/>
            </a:xfrm>
            <a:custGeom>
              <a:avLst/>
              <a:gdLst/>
              <a:ahLst/>
              <a:cxnLst/>
              <a:rect l="l" t="t" r="r" b="b"/>
              <a:pathLst>
                <a:path w="5581" h="17577" extrusionOk="0">
                  <a:moveTo>
                    <a:pt x="2623" y="16433"/>
                  </a:moveTo>
                  <a:cubicBezTo>
                    <a:pt x="2651" y="16517"/>
                    <a:pt x="2623" y="16573"/>
                    <a:pt x="2595" y="16573"/>
                  </a:cubicBezTo>
                  <a:cubicBezTo>
                    <a:pt x="2511" y="16601"/>
                    <a:pt x="2455" y="16573"/>
                    <a:pt x="2427" y="16545"/>
                  </a:cubicBezTo>
                  <a:cubicBezTo>
                    <a:pt x="2288" y="16294"/>
                    <a:pt x="2176" y="16043"/>
                    <a:pt x="2065" y="15764"/>
                  </a:cubicBezTo>
                  <a:cubicBezTo>
                    <a:pt x="1953" y="15485"/>
                    <a:pt x="1897" y="15206"/>
                    <a:pt x="1814" y="14927"/>
                  </a:cubicBezTo>
                  <a:cubicBezTo>
                    <a:pt x="1814" y="14871"/>
                    <a:pt x="1870" y="14787"/>
                    <a:pt x="1925" y="14787"/>
                  </a:cubicBezTo>
                  <a:cubicBezTo>
                    <a:pt x="2009" y="14787"/>
                    <a:pt x="2065" y="14843"/>
                    <a:pt x="2065" y="14899"/>
                  </a:cubicBezTo>
                  <a:lnTo>
                    <a:pt x="2288" y="15736"/>
                  </a:lnTo>
                  <a:cubicBezTo>
                    <a:pt x="2372" y="15959"/>
                    <a:pt x="2483" y="16182"/>
                    <a:pt x="2623" y="16433"/>
                  </a:cubicBezTo>
                  <a:close/>
                  <a:moveTo>
                    <a:pt x="1925" y="13029"/>
                  </a:moveTo>
                  <a:cubicBezTo>
                    <a:pt x="1925" y="13085"/>
                    <a:pt x="1897" y="13113"/>
                    <a:pt x="1814" y="13113"/>
                  </a:cubicBezTo>
                  <a:cubicBezTo>
                    <a:pt x="1758" y="13113"/>
                    <a:pt x="1730" y="13085"/>
                    <a:pt x="1730" y="13029"/>
                  </a:cubicBezTo>
                  <a:cubicBezTo>
                    <a:pt x="1758" y="12220"/>
                    <a:pt x="1814" y="11383"/>
                    <a:pt x="2009" y="10546"/>
                  </a:cubicBezTo>
                  <a:cubicBezTo>
                    <a:pt x="2149" y="9709"/>
                    <a:pt x="2344" y="8845"/>
                    <a:pt x="2567" y="8036"/>
                  </a:cubicBezTo>
                  <a:cubicBezTo>
                    <a:pt x="2567" y="7952"/>
                    <a:pt x="2623" y="7924"/>
                    <a:pt x="2706" y="7952"/>
                  </a:cubicBezTo>
                  <a:cubicBezTo>
                    <a:pt x="2762" y="7952"/>
                    <a:pt x="2790" y="8036"/>
                    <a:pt x="2762" y="8091"/>
                  </a:cubicBezTo>
                  <a:cubicBezTo>
                    <a:pt x="2567" y="8928"/>
                    <a:pt x="2344" y="9765"/>
                    <a:pt x="2204" y="10602"/>
                  </a:cubicBezTo>
                  <a:cubicBezTo>
                    <a:pt x="2037" y="11411"/>
                    <a:pt x="1925" y="12248"/>
                    <a:pt x="1925" y="13029"/>
                  </a:cubicBezTo>
                  <a:close/>
                  <a:moveTo>
                    <a:pt x="3264" y="6334"/>
                  </a:moveTo>
                  <a:cubicBezTo>
                    <a:pt x="3209" y="6389"/>
                    <a:pt x="3153" y="6417"/>
                    <a:pt x="3125" y="6389"/>
                  </a:cubicBezTo>
                  <a:cubicBezTo>
                    <a:pt x="3041" y="6362"/>
                    <a:pt x="3013" y="6334"/>
                    <a:pt x="3041" y="6250"/>
                  </a:cubicBezTo>
                  <a:cubicBezTo>
                    <a:pt x="3153" y="5915"/>
                    <a:pt x="3292" y="5413"/>
                    <a:pt x="3460" y="4883"/>
                  </a:cubicBezTo>
                  <a:cubicBezTo>
                    <a:pt x="3599" y="4520"/>
                    <a:pt x="3711" y="4130"/>
                    <a:pt x="3850" y="3739"/>
                  </a:cubicBezTo>
                  <a:cubicBezTo>
                    <a:pt x="3878" y="3655"/>
                    <a:pt x="3934" y="3627"/>
                    <a:pt x="3990" y="3655"/>
                  </a:cubicBezTo>
                  <a:cubicBezTo>
                    <a:pt x="4046" y="3655"/>
                    <a:pt x="4101" y="3739"/>
                    <a:pt x="4046" y="3823"/>
                  </a:cubicBezTo>
                  <a:cubicBezTo>
                    <a:pt x="3962" y="4158"/>
                    <a:pt x="3822" y="4576"/>
                    <a:pt x="3683" y="4967"/>
                  </a:cubicBezTo>
                  <a:cubicBezTo>
                    <a:pt x="3543" y="5413"/>
                    <a:pt x="3348" y="5943"/>
                    <a:pt x="3264" y="6334"/>
                  </a:cubicBezTo>
                  <a:close/>
                  <a:moveTo>
                    <a:pt x="4604" y="2093"/>
                  </a:moveTo>
                  <a:cubicBezTo>
                    <a:pt x="4799" y="1730"/>
                    <a:pt x="4994" y="1340"/>
                    <a:pt x="5162" y="1061"/>
                  </a:cubicBezTo>
                  <a:cubicBezTo>
                    <a:pt x="5301" y="838"/>
                    <a:pt x="5413" y="698"/>
                    <a:pt x="5496" y="698"/>
                  </a:cubicBezTo>
                  <a:cubicBezTo>
                    <a:pt x="5552" y="698"/>
                    <a:pt x="5580" y="670"/>
                    <a:pt x="5580" y="614"/>
                  </a:cubicBezTo>
                  <a:cubicBezTo>
                    <a:pt x="5580" y="559"/>
                    <a:pt x="5580" y="531"/>
                    <a:pt x="5552" y="531"/>
                  </a:cubicBezTo>
                  <a:lnTo>
                    <a:pt x="5552" y="531"/>
                  </a:lnTo>
                  <a:cubicBezTo>
                    <a:pt x="5273" y="252"/>
                    <a:pt x="4938" y="84"/>
                    <a:pt x="4548" y="56"/>
                  </a:cubicBezTo>
                  <a:cubicBezTo>
                    <a:pt x="4185" y="1"/>
                    <a:pt x="3822" y="84"/>
                    <a:pt x="3516" y="252"/>
                  </a:cubicBezTo>
                  <a:cubicBezTo>
                    <a:pt x="2930" y="670"/>
                    <a:pt x="1925" y="3627"/>
                    <a:pt x="1925" y="3627"/>
                  </a:cubicBezTo>
                  <a:cubicBezTo>
                    <a:pt x="1897" y="3711"/>
                    <a:pt x="1925" y="3767"/>
                    <a:pt x="2009" y="3767"/>
                  </a:cubicBezTo>
                  <a:cubicBezTo>
                    <a:pt x="2065" y="3823"/>
                    <a:pt x="2149" y="3767"/>
                    <a:pt x="2149" y="3711"/>
                  </a:cubicBezTo>
                  <a:cubicBezTo>
                    <a:pt x="2149" y="3711"/>
                    <a:pt x="3125" y="810"/>
                    <a:pt x="3683" y="447"/>
                  </a:cubicBezTo>
                  <a:cubicBezTo>
                    <a:pt x="3906" y="280"/>
                    <a:pt x="4241" y="224"/>
                    <a:pt x="4548" y="280"/>
                  </a:cubicBezTo>
                  <a:cubicBezTo>
                    <a:pt x="4827" y="307"/>
                    <a:pt x="5078" y="419"/>
                    <a:pt x="5301" y="614"/>
                  </a:cubicBezTo>
                  <a:cubicBezTo>
                    <a:pt x="5217" y="670"/>
                    <a:pt x="5106" y="810"/>
                    <a:pt x="4994" y="949"/>
                  </a:cubicBezTo>
                  <a:cubicBezTo>
                    <a:pt x="4827" y="1228"/>
                    <a:pt x="4604" y="1647"/>
                    <a:pt x="4436" y="2037"/>
                  </a:cubicBezTo>
                  <a:cubicBezTo>
                    <a:pt x="4408" y="2093"/>
                    <a:pt x="4436" y="2149"/>
                    <a:pt x="4520" y="2177"/>
                  </a:cubicBezTo>
                  <a:cubicBezTo>
                    <a:pt x="4520" y="2205"/>
                    <a:pt x="4576" y="2177"/>
                    <a:pt x="4604" y="2093"/>
                  </a:cubicBezTo>
                  <a:close/>
                  <a:moveTo>
                    <a:pt x="196" y="10463"/>
                  </a:moveTo>
                  <a:cubicBezTo>
                    <a:pt x="196" y="10407"/>
                    <a:pt x="251" y="10379"/>
                    <a:pt x="335" y="10379"/>
                  </a:cubicBezTo>
                  <a:cubicBezTo>
                    <a:pt x="391" y="10379"/>
                    <a:pt x="419" y="10435"/>
                    <a:pt x="419" y="10519"/>
                  </a:cubicBezTo>
                  <a:cubicBezTo>
                    <a:pt x="363" y="10881"/>
                    <a:pt x="335" y="11272"/>
                    <a:pt x="279" y="11662"/>
                  </a:cubicBezTo>
                  <a:cubicBezTo>
                    <a:pt x="251" y="12053"/>
                    <a:pt x="223" y="12416"/>
                    <a:pt x="223" y="12806"/>
                  </a:cubicBezTo>
                  <a:cubicBezTo>
                    <a:pt x="223" y="12890"/>
                    <a:pt x="196" y="12918"/>
                    <a:pt x="112" y="12918"/>
                  </a:cubicBezTo>
                  <a:cubicBezTo>
                    <a:pt x="56" y="12918"/>
                    <a:pt x="0" y="12834"/>
                    <a:pt x="0" y="12806"/>
                  </a:cubicBezTo>
                  <a:cubicBezTo>
                    <a:pt x="0" y="12416"/>
                    <a:pt x="56" y="12053"/>
                    <a:pt x="84" y="11662"/>
                  </a:cubicBezTo>
                  <a:cubicBezTo>
                    <a:pt x="84" y="11272"/>
                    <a:pt x="112" y="10853"/>
                    <a:pt x="196" y="10463"/>
                  </a:cubicBezTo>
                  <a:close/>
                  <a:moveTo>
                    <a:pt x="84" y="14648"/>
                  </a:moveTo>
                  <a:cubicBezTo>
                    <a:pt x="84" y="14592"/>
                    <a:pt x="112" y="14508"/>
                    <a:pt x="196" y="14508"/>
                  </a:cubicBezTo>
                  <a:cubicBezTo>
                    <a:pt x="251" y="14508"/>
                    <a:pt x="335" y="14564"/>
                    <a:pt x="335" y="14620"/>
                  </a:cubicBezTo>
                  <a:cubicBezTo>
                    <a:pt x="391" y="15178"/>
                    <a:pt x="502" y="15708"/>
                    <a:pt x="670" y="16154"/>
                  </a:cubicBezTo>
                  <a:cubicBezTo>
                    <a:pt x="837" y="16601"/>
                    <a:pt x="1088" y="17019"/>
                    <a:pt x="1367" y="17382"/>
                  </a:cubicBezTo>
                  <a:cubicBezTo>
                    <a:pt x="1395" y="17410"/>
                    <a:pt x="1395" y="17521"/>
                    <a:pt x="1367" y="17549"/>
                  </a:cubicBezTo>
                  <a:cubicBezTo>
                    <a:pt x="1339" y="17577"/>
                    <a:pt x="1228" y="17577"/>
                    <a:pt x="1200" y="17549"/>
                  </a:cubicBezTo>
                  <a:cubicBezTo>
                    <a:pt x="893" y="17214"/>
                    <a:pt x="642" y="16740"/>
                    <a:pt x="419" y="16266"/>
                  </a:cubicBezTo>
                  <a:cubicBezTo>
                    <a:pt x="251" y="15736"/>
                    <a:pt x="140" y="15206"/>
                    <a:pt x="84" y="1464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7"/>
            <p:cNvSpPr/>
            <p:nvPr/>
          </p:nvSpPr>
          <p:spPr>
            <a:xfrm flipH="1">
              <a:off x="2402687" y="1296708"/>
              <a:ext cx="231128" cy="1237894"/>
            </a:xfrm>
            <a:custGeom>
              <a:avLst/>
              <a:gdLst/>
              <a:ahLst/>
              <a:cxnLst/>
              <a:rect l="l" t="t" r="r" b="b"/>
              <a:pathLst>
                <a:path w="3209" h="17187" extrusionOk="0">
                  <a:moveTo>
                    <a:pt x="1284" y="13029"/>
                  </a:moveTo>
                  <a:cubicBezTo>
                    <a:pt x="1284" y="13113"/>
                    <a:pt x="1256" y="13169"/>
                    <a:pt x="1172" y="13169"/>
                  </a:cubicBezTo>
                  <a:cubicBezTo>
                    <a:pt x="1116" y="13169"/>
                    <a:pt x="1033" y="13141"/>
                    <a:pt x="1033" y="13085"/>
                  </a:cubicBezTo>
                  <a:lnTo>
                    <a:pt x="1033" y="13085"/>
                  </a:lnTo>
                  <a:cubicBezTo>
                    <a:pt x="726" y="11523"/>
                    <a:pt x="168" y="8677"/>
                    <a:pt x="0" y="5999"/>
                  </a:cubicBezTo>
                  <a:cubicBezTo>
                    <a:pt x="0" y="5915"/>
                    <a:pt x="28" y="5887"/>
                    <a:pt x="84" y="5887"/>
                  </a:cubicBezTo>
                  <a:cubicBezTo>
                    <a:pt x="168" y="5887"/>
                    <a:pt x="224" y="5915"/>
                    <a:pt x="224" y="5999"/>
                  </a:cubicBezTo>
                  <a:cubicBezTo>
                    <a:pt x="419" y="8677"/>
                    <a:pt x="977" y="11495"/>
                    <a:pt x="1284" y="13029"/>
                  </a:cubicBezTo>
                  <a:close/>
                  <a:moveTo>
                    <a:pt x="196" y="4855"/>
                  </a:moveTo>
                  <a:cubicBezTo>
                    <a:pt x="196" y="4046"/>
                    <a:pt x="224" y="3264"/>
                    <a:pt x="335" y="2567"/>
                  </a:cubicBezTo>
                  <a:cubicBezTo>
                    <a:pt x="447" y="1897"/>
                    <a:pt x="614" y="1312"/>
                    <a:pt x="865" y="837"/>
                  </a:cubicBezTo>
                  <a:cubicBezTo>
                    <a:pt x="1033" y="754"/>
                    <a:pt x="1786" y="419"/>
                    <a:pt x="2679" y="475"/>
                  </a:cubicBezTo>
                  <a:cubicBezTo>
                    <a:pt x="586" y="2009"/>
                    <a:pt x="2037" y="9346"/>
                    <a:pt x="2735" y="12834"/>
                  </a:cubicBezTo>
                  <a:lnTo>
                    <a:pt x="2762" y="12973"/>
                  </a:lnTo>
                  <a:cubicBezTo>
                    <a:pt x="2762" y="13029"/>
                    <a:pt x="2846" y="13085"/>
                    <a:pt x="2902" y="13085"/>
                  </a:cubicBezTo>
                  <a:cubicBezTo>
                    <a:pt x="2986" y="13085"/>
                    <a:pt x="3014" y="13001"/>
                    <a:pt x="3014" y="12945"/>
                  </a:cubicBezTo>
                  <a:lnTo>
                    <a:pt x="2986" y="12750"/>
                  </a:lnTo>
                  <a:cubicBezTo>
                    <a:pt x="2288" y="9207"/>
                    <a:pt x="754" y="1507"/>
                    <a:pt x="3097" y="475"/>
                  </a:cubicBezTo>
                  <a:cubicBezTo>
                    <a:pt x="3125" y="447"/>
                    <a:pt x="3153" y="447"/>
                    <a:pt x="3153" y="419"/>
                  </a:cubicBezTo>
                  <a:cubicBezTo>
                    <a:pt x="3153" y="335"/>
                    <a:pt x="3125" y="279"/>
                    <a:pt x="3069" y="279"/>
                  </a:cubicBezTo>
                  <a:cubicBezTo>
                    <a:pt x="1870" y="0"/>
                    <a:pt x="754" y="586"/>
                    <a:pt x="726" y="614"/>
                  </a:cubicBezTo>
                  <a:lnTo>
                    <a:pt x="726" y="614"/>
                  </a:lnTo>
                  <a:lnTo>
                    <a:pt x="698" y="642"/>
                  </a:lnTo>
                  <a:cubicBezTo>
                    <a:pt x="419" y="1172"/>
                    <a:pt x="224" y="1814"/>
                    <a:pt x="140" y="2511"/>
                  </a:cubicBezTo>
                  <a:cubicBezTo>
                    <a:pt x="28" y="3209"/>
                    <a:pt x="0" y="3962"/>
                    <a:pt x="0" y="4771"/>
                  </a:cubicBezTo>
                  <a:cubicBezTo>
                    <a:pt x="0" y="4855"/>
                    <a:pt x="56" y="4883"/>
                    <a:pt x="84" y="4883"/>
                  </a:cubicBezTo>
                  <a:cubicBezTo>
                    <a:pt x="168" y="4938"/>
                    <a:pt x="196" y="4911"/>
                    <a:pt x="196" y="4855"/>
                  </a:cubicBezTo>
                  <a:close/>
                  <a:moveTo>
                    <a:pt x="2958" y="14898"/>
                  </a:moveTo>
                  <a:cubicBezTo>
                    <a:pt x="2958" y="14815"/>
                    <a:pt x="3014" y="14787"/>
                    <a:pt x="3097" y="14787"/>
                  </a:cubicBezTo>
                  <a:cubicBezTo>
                    <a:pt x="3153" y="14787"/>
                    <a:pt x="3209" y="14843"/>
                    <a:pt x="3209" y="14898"/>
                  </a:cubicBezTo>
                  <a:cubicBezTo>
                    <a:pt x="3209" y="15094"/>
                    <a:pt x="3153" y="15261"/>
                    <a:pt x="3125" y="15456"/>
                  </a:cubicBezTo>
                  <a:cubicBezTo>
                    <a:pt x="3097" y="15624"/>
                    <a:pt x="3014" y="15819"/>
                    <a:pt x="2986" y="16014"/>
                  </a:cubicBezTo>
                  <a:cubicBezTo>
                    <a:pt x="2958" y="16070"/>
                    <a:pt x="2902" y="16182"/>
                    <a:pt x="2874" y="16238"/>
                  </a:cubicBezTo>
                  <a:cubicBezTo>
                    <a:pt x="2846" y="16349"/>
                    <a:pt x="2818" y="16405"/>
                    <a:pt x="2735" y="16489"/>
                  </a:cubicBezTo>
                  <a:cubicBezTo>
                    <a:pt x="2707" y="16544"/>
                    <a:pt x="2651" y="16544"/>
                    <a:pt x="2595" y="16517"/>
                  </a:cubicBezTo>
                  <a:cubicBezTo>
                    <a:pt x="2539" y="16489"/>
                    <a:pt x="2539" y="16405"/>
                    <a:pt x="2567" y="16349"/>
                  </a:cubicBezTo>
                  <a:cubicBezTo>
                    <a:pt x="2595" y="16265"/>
                    <a:pt x="2651" y="16210"/>
                    <a:pt x="2679" y="16098"/>
                  </a:cubicBezTo>
                  <a:cubicBezTo>
                    <a:pt x="2707" y="16042"/>
                    <a:pt x="2735" y="15959"/>
                    <a:pt x="2762" y="15875"/>
                  </a:cubicBezTo>
                  <a:cubicBezTo>
                    <a:pt x="2846" y="15680"/>
                    <a:pt x="2874" y="15512"/>
                    <a:pt x="2902" y="15345"/>
                  </a:cubicBezTo>
                  <a:cubicBezTo>
                    <a:pt x="2958" y="15261"/>
                    <a:pt x="2958" y="15066"/>
                    <a:pt x="2958" y="14898"/>
                  </a:cubicBezTo>
                  <a:close/>
                  <a:moveTo>
                    <a:pt x="642" y="17019"/>
                  </a:moveTo>
                  <a:cubicBezTo>
                    <a:pt x="670" y="17075"/>
                    <a:pt x="642" y="17158"/>
                    <a:pt x="586" y="17158"/>
                  </a:cubicBezTo>
                  <a:cubicBezTo>
                    <a:pt x="503" y="17186"/>
                    <a:pt x="447" y="17158"/>
                    <a:pt x="447" y="17075"/>
                  </a:cubicBezTo>
                  <a:cubicBezTo>
                    <a:pt x="363" y="16879"/>
                    <a:pt x="307" y="16712"/>
                    <a:pt x="307" y="16712"/>
                  </a:cubicBezTo>
                  <a:cubicBezTo>
                    <a:pt x="252" y="16656"/>
                    <a:pt x="307" y="16600"/>
                    <a:pt x="335" y="16600"/>
                  </a:cubicBezTo>
                  <a:cubicBezTo>
                    <a:pt x="335" y="16600"/>
                    <a:pt x="1061" y="15959"/>
                    <a:pt x="1256" y="14954"/>
                  </a:cubicBezTo>
                  <a:cubicBezTo>
                    <a:pt x="1256" y="14898"/>
                    <a:pt x="1312" y="14843"/>
                    <a:pt x="1395" y="14843"/>
                  </a:cubicBezTo>
                  <a:cubicBezTo>
                    <a:pt x="1451" y="14843"/>
                    <a:pt x="1479" y="14926"/>
                    <a:pt x="1479" y="14982"/>
                  </a:cubicBezTo>
                  <a:cubicBezTo>
                    <a:pt x="1312" y="15903"/>
                    <a:pt x="754" y="16517"/>
                    <a:pt x="586" y="16712"/>
                  </a:cubicBezTo>
                  <a:cubicBezTo>
                    <a:pt x="558" y="16768"/>
                    <a:pt x="614" y="16879"/>
                    <a:pt x="642" y="170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7"/>
            <p:cNvSpPr/>
            <p:nvPr/>
          </p:nvSpPr>
          <p:spPr>
            <a:xfrm flipH="1">
              <a:off x="1639077" y="2213024"/>
              <a:ext cx="948497" cy="186905"/>
            </a:xfrm>
            <a:custGeom>
              <a:avLst/>
              <a:gdLst/>
              <a:ahLst/>
              <a:cxnLst/>
              <a:rect l="l" t="t" r="r" b="b"/>
              <a:pathLst>
                <a:path w="13169" h="2595" extrusionOk="0">
                  <a:moveTo>
                    <a:pt x="558" y="447"/>
                  </a:moveTo>
                  <a:cubicBezTo>
                    <a:pt x="530" y="447"/>
                    <a:pt x="363" y="530"/>
                    <a:pt x="335" y="698"/>
                  </a:cubicBezTo>
                  <a:lnTo>
                    <a:pt x="335" y="726"/>
                  </a:lnTo>
                  <a:cubicBezTo>
                    <a:pt x="279" y="893"/>
                    <a:pt x="251" y="1228"/>
                    <a:pt x="279" y="1507"/>
                  </a:cubicBezTo>
                  <a:cubicBezTo>
                    <a:pt x="335" y="1786"/>
                    <a:pt x="474" y="2009"/>
                    <a:pt x="698" y="2093"/>
                  </a:cubicBezTo>
                  <a:lnTo>
                    <a:pt x="753" y="2093"/>
                  </a:lnTo>
                  <a:cubicBezTo>
                    <a:pt x="949" y="2121"/>
                    <a:pt x="1618" y="2093"/>
                    <a:pt x="2595" y="2009"/>
                  </a:cubicBezTo>
                  <a:cubicBezTo>
                    <a:pt x="5050" y="1842"/>
                    <a:pt x="9346" y="1563"/>
                    <a:pt x="12750" y="2232"/>
                  </a:cubicBezTo>
                  <a:lnTo>
                    <a:pt x="12778" y="2232"/>
                  </a:lnTo>
                  <a:cubicBezTo>
                    <a:pt x="12778" y="2232"/>
                    <a:pt x="12806" y="2260"/>
                    <a:pt x="12834" y="2065"/>
                  </a:cubicBezTo>
                  <a:cubicBezTo>
                    <a:pt x="12862" y="1870"/>
                    <a:pt x="12917" y="1507"/>
                    <a:pt x="12862" y="1172"/>
                  </a:cubicBezTo>
                  <a:cubicBezTo>
                    <a:pt x="12834" y="893"/>
                    <a:pt x="12778" y="614"/>
                    <a:pt x="12527" y="558"/>
                  </a:cubicBezTo>
                  <a:cubicBezTo>
                    <a:pt x="12136" y="447"/>
                    <a:pt x="10490" y="251"/>
                    <a:pt x="7477" y="196"/>
                  </a:cubicBezTo>
                  <a:cubicBezTo>
                    <a:pt x="5664" y="251"/>
                    <a:pt x="3348" y="279"/>
                    <a:pt x="558" y="447"/>
                  </a:cubicBezTo>
                  <a:close/>
                  <a:moveTo>
                    <a:pt x="84" y="642"/>
                  </a:moveTo>
                  <a:cubicBezTo>
                    <a:pt x="140" y="363"/>
                    <a:pt x="419" y="251"/>
                    <a:pt x="502" y="251"/>
                  </a:cubicBezTo>
                  <a:lnTo>
                    <a:pt x="530" y="251"/>
                  </a:lnTo>
                  <a:cubicBezTo>
                    <a:pt x="3348" y="84"/>
                    <a:pt x="5664" y="0"/>
                    <a:pt x="7477" y="28"/>
                  </a:cubicBezTo>
                  <a:cubicBezTo>
                    <a:pt x="10546" y="84"/>
                    <a:pt x="12192" y="307"/>
                    <a:pt x="12611" y="391"/>
                  </a:cubicBezTo>
                  <a:cubicBezTo>
                    <a:pt x="12973" y="447"/>
                    <a:pt x="13085" y="809"/>
                    <a:pt x="13113" y="1200"/>
                  </a:cubicBezTo>
                  <a:cubicBezTo>
                    <a:pt x="13168" y="1535"/>
                    <a:pt x="13085" y="1925"/>
                    <a:pt x="13085" y="2121"/>
                  </a:cubicBezTo>
                  <a:cubicBezTo>
                    <a:pt x="13029" y="2595"/>
                    <a:pt x="12750" y="2511"/>
                    <a:pt x="12666" y="2483"/>
                  </a:cubicBezTo>
                  <a:cubicBezTo>
                    <a:pt x="9318" y="1814"/>
                    <a:pt x="5078" y="2093"/>
                    <a:pt x="2595" y="2260"/>
                  </a:cubicBezTo>
                  <a:cubicBezTo>
                    <a:pt x="1562" y="2344"/>
                    <a:pt x="921" y="2372"/>
                    <a:pt x="670" y="2344"/>
                  </a:cubicBezTo>
                  <a:lnTo>
                    <a:pt x="642" y="2344"/>
                  </a:lnTo>
                  <a:cubicBezTo>
                    <a:pt x="251" y="2232"/>
                    <a:pt x="112" y="1925"/>
                    <a:pt x="56" y="1563"/>
                  </a:cubicBezTo>
                  <a:cubicBezTo>
                    <a:pt x="0" y="1256"/>
                    <a:pt x="56" y="921"/>
                    <a:pt x="84"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7"/>
            <p:cNvSpPr/>
            <p:nvPr/>
          </p:nvSpPr>
          <p:spPr>
            <a:xfrm flipH="1">
              <a:off x="2306170" y="1278630"/>
              <a:ext cx="116681" cy="56324"/>
            </a:xfrm>
            <a:custGeom>
              <a:avLst/>
              <a:gdLst/>
              <a:ahLst/>
              <a:cxnLst/>
              <a:rect l="l" t="t" r="r" b="b"/>
              <a:pathLst>
                <a:path w="1620" h="782" extrusionOk="0">
                  <a:moveTo>
                    <a:pt x="85" y="781"/>
                  </a:moveTo>
                  <a:cubicBezTo>
                    <a:pt x="29" y="781"/>
                    <a:pt x="1" y="726"/>
                    <a:pt x="1" y="670"/>
                  </a:cubicBezTo>
                  <a:cubicBezTo>
                    <a:pt x="1" y="586"/>
                    <a:pt x="29" y="558"/>
                    <a:pt x="85" y="558"/>
                  </a:cubicBezTo>
                  <a:cubicBezTo>
                    <a:pt x="85" y="558"/>
                    <a:pt x="977" y="558"/>
                    <a:pt x="1424" y="56"/>
                  </a:cubicBezTo>
                  <a:cubicBezTo>
                    <a:pt x="1452" y="0"/>
                    <a:pt x="1535" y="0"/>
                    <a:pt x="1591" y="56"/>
                  </a:cubicBezTo>
                  <a:cubicBezTo>
                    <a:pt x="1619" y="112"/>
                    <a:pt x="1619" y="168"/>
                    <a:pt x="1591" y="195"/>
                  </a:cubicBezTo>
                  <a:cubicBezTo>
                    <a:pt x="1061" y="781"/>
                    <a:pt x="85" y="781"/>
                    <a:pt x="85" y="7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7"/>
            <p:cNvSpPr/>
            <p:nvPr/>
          </p:nvSpPr>
          <p:spPr>
            <a:xfrm flipH="1">
              <a:off x="1546654" y="1280646"/>
              <a:ext cx="178910" cy="62302"/>
            </a:xfrm>
            <a:custGeom>
              <a:avLst/>
              <a:gdLst/>
              <a:ahLst/>
              <a:cxnLst/>
              <a:rect l="l" t="t" r="r" b="b"/>
              <a:pathLst>
                <a:path w="2484" h="865" extrusionOk="0">
                  <a:moveTo>
                    <a:pt x="2400" y="670"/>
                  </a:moveTo>
                  <a:cubicBezTo>
                    <a:pt x="2484" y="698"/>
                    <a:pt x="2484" y="781"/>
                    <a:pt x="2456" y="809"/>
                  </a:cubicBezTo>
                  <a:cubicBezTo>
                    <a:pt x="2400" y="865"/>
                    <a:pt x="2344" y="865"/>
                    <a:pt x="2289" y="837"/>
                  </a:cubicBezTo>
                  <a:cubicBezTo>
                    <a:pt x="1814" y="558"/>
                    <a:pt x="1117" y="419"/>
                    <a:pt x="615" y="335"/>
                  </a:cubicBezTo>
                  <a:cubicBezTo>
                    <a:pt x="391" y="279"/>
                    <a:pt x="196" y="251"/>
                    <a:pt x="112" y="223"/>
                  </a:cubicBezTo>
                  <a:cubicBezTo>
                    <a:pt x="29" y="167"/>
                    <a:pt x="1" y="140"/>
                    <a:pt x="29" y="84"/>
                  </a:cubicBezTo>
                  <a:cubicBezTo>
                    <a:pt x="57" y="0"/>
                    <a:pt x="140" y="0"/>
                    <a:pt x="168" y="0"/>
                  </a:cubicBezTo>
                  <a:cubicBezTo>
                    <a:pt x="280" y="28"/>
                    <a:pt x="447" y="84"/>
                    <a:pt x="670" y="112"/>
                  </a:cubicBezTo>
                  <a:cubicBezTo>
                    <a:pt x="1200" y="223"/>
                    <a:pt x="1926" y="363"/>
                    <a:pt x="2400"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7"/>
            <p:cNvSpPr/>
            <p:nvPr/>
          </p:nvSpPr>
          <p:spPr>
            <a:xfrm flipH="1">
              <a:off x="1472251" y="1208260"/>
              <a:ext cx="176965" cy="120642"/>
            </a:xfrm>
            <a:custGeom>
              <a:avLst/>
              <a:gdLst/>
              <a:ahLst/>
              <a:cxnLst/>
              <a:rect l="l" t="t" r="r" b="b"/>
              <a:pathLst>
                <a:path w="2457" h="1675" extrusionOk="0">
                  <a:moveTo>
                    <a:pt x="85" y="252"/>
                  </a:moveTo>
                  <a:cubicBezTo>
                    <a:pt x="29" y="224"/>
                    <a:pt x="1" y="168"/>
                    <a:pt x="29" y="112"/>
                  </a:cubicBezTo>
                  <a:cubicBezTo>
                    <a:pt x="29" y="29"/>
                    <a:pt x="85" y="1"/>
                    <a:pt x="168" y="1"/>
                  </a:cubicBezTo>
                  <a:cubicBezTo>
                    <a:pt x="168" y="1"/>
                    <a:pt x="1898" y="391"/>
                    <a:pt x="2121" y="531"/>
                  </a:cubicBezTo>
                  <a:cubicBezTo>
                    <a:pt x="2233" y="587"/>
                    <a:pt x="2317" y="754"/>
                    <a:pt x="2400" y="977"/>
                  </a:cubicBezTo>
                  <a:cubicBezTo>
                    <a:pt x="2456" y="1172"/>
                    <a:pt x="2456" y="1396"/>
                    <a:pt x="2428" y="1563"/>
                  </a:cubicBezTo>
                  <a:cubicBezTo>
                    <a:pt x="2428" y="1647"/>
                    <a:pt x="2345" y="1675"/>
                    <a:pt x="2289" y="1647"/>
                  </a:cubicBezTo>
                  <a:cubicBezTo>
                    <a:pt x="2205" y="1647"/>
                    <a:pt x="2177" y="1563"/>
                    <a:pt x="2177" y="1507"/>
                  </a:cubicBezTo>
                  <a:cubicBezTo>
                    <a:pt x="2205" y="1368"/>
                    <a:pt x="2177" y="1172"/>
                    <a:pt x="2149" y="1005"/>
                  </a:cubicBezTo>
                  <a:cubicBezTo>
                    <a:pt x="2121" y="838"/>
                    <a:pt x="2038" y="726"/>
                    <a:pt x="1982" y="670"/>
                  </a:cubicBezTo>
                  <a:cubicBezTo>
                    <a:pt x="1759" y="587"/>
                    <a:pt x="85" y="252"/>
                    <a:pt x="85"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7"/>
            <p:cNvSpPr/>
            <p:nvPr/>
          </p:nvSpPr>
          <p:spPr>
            <a:xfrm flipH="1">
              <a:off x="2350393" y="1220360"/>
              <a:ext cx="106597" cy="108542"/>
            </a:xfrm>
            <a:custGeom>
              <a:avLst/>
              <a:gdLst/>
              <a:ahLst/>
              <a:cxnLst/>
              <a:rect l="l" t="t" r="r" b="b"/>
              <a:pathLst>
                <a:path w="1480" h="1507" extrusionOk="0">
                  <a:moveTo>
                    <a:pt x="1312" y="0"/>
                  </a:moveTo>
                  <a:cubicBezTo>
                    <a:pt x="1368" y="0"/>
                    <a:pt x="1451" y="56"/>
                    <a:pt x="1451" y="84"/>
                  </a:cubicBezTo>
                  <a:cubicBezTo>
                    <a:pt x="1479" y="140"/>
                    <a:pt x="1451" y="223"/>
                    <a:pt x="1368" y="223"/>
                  </a:cubicBezTo>
                  <a:cubicBezTo>
                    <a:pt x="1368" y="223"/>
                    <a:pt x="531" y="419"/>
                    <a:pt x="419" y="530"/>
                  </a:cubicBezTo>
                  <a:cubicBezTo>
                    <a:pt x="335" y="642"/>
                    <a:pt x="252" y="1395"/>
                    <a:pt x="252" y="1395"/>
                  </a:cubicBezTo>
                  <a:cubicBezTo>
                    <a:pt x="252" y="1479"/>
                    <a:pt x="196" y="1507"/>
                    <a:pt x="112" y="1507"/>
                  </a:cubicBezTo>
                  <a:cubicBezTo>
                    <a:pt x="28" y="1507"/>
                    <a:pt x="1" y="1451"/>
                    <a:pt x="1" y="1367"/>
                  </a:cubicBezTo>
                  <a:cubicBezTo>
                    <a:pt x="1" y="1367"/>
                    <a:pt x="84" y="530"/>
                    <a:pt x="252" y="363"/>
                  </a:cubicBezTo>
                  <a:cubicBezTo>
                    <a:pt x="391" y="251"/>
                    <a:pt x="1312" y="0"/>
                    <a:pt x="13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7"/>
            <p:cNvSpPr/>
            <p:nvPr/>
          </p:nvSpPr>
          <p:spPr>
            <a:xfrm flipH="1">
              <a:off x="712748" y="1308736"/>
              <a:ext cx="946481" cy="1163564"/>
            </a:xfrm>
            <a:custGeom>
              <a:avLst/>
              <a:gdLst/>
              <a:ahLst/>
              <a:cxnLst/>
              <a:rect l="l" t="t" r="r" b="b"/>
              <a:pathLst>
                <a:path w="13141" h="16155" extrusionOk="0">
                  <a:moveTo>
                    <a:pt x="3376" y="726"/>
                  </a:moveTo>
                  <a:cubicBezTo>
                    <a:pt x="3293" y="782"/>
                    <a:pt x="3237" y="726"/>
                    <a:pt x="3237" y="670"/>
                  </a:cubicBezTo>
                  <a:cubicBezTo>
                    <a:pt x="3209" y="587"/>
                    <a:pt x="3237" y="531"/>
                    <a:pt x="3293" y="531"/>
                  </a:cubicBezTo>
                  <a:cubicBezTo>
                    <a:pt x="3293" y="531"/>
                    <a:pt x="4409" y="1"/>
                    <a:pt x="4799" y="838"/>
                  </a:cubicBezTo>
                  <a:cubicBezTo>
                    <a:pt x="5050" y="866"/>
                    <a:pt x="5943" y="1061"/>
                    <a:pt x="6055" y="1898"/>
                  </a:cubicBezTo>
                  <a:cubicBezTo>
                    <a:pt x="6780" y="1563"/>
                    <a:pt x="7450" y="2261"/>
                    <a:pt x="8259" y="3014"/>
                  </a:cubicBezTo>
                  <a:cubicBezTo>
                    <a:pt x="8845" y="3600"/>
                    <a:pt x="9514" y="4213"/>
                    <a:pt x="10239" y="4437"/>
                  </a:cubicBezTo>
                  <a:cubicBezTo>
                    <a:pt x="10379" y="4465"/>
                    <a:pt x="11523" y="4604"/>
                    <a:pt x="11607" y="5441"/>
                  </a:cubicBezTo>
                  <a:cubicBezTo>
                    <a:pt x="11885" y="5580"/>
                    <a:pt x="13057" y="6362"/>
                    <a:pt x="13113" y="7673"/>
                  </a:cubicBezTo>
                  <a:cubicBezTo>
                    <a:pt x="13141" y="8928"/>
                    <a:pt x="12946" y="9347"/>
                    <a:pt x="12890" y="9486"/>
                  </a:cubicBezTo>
                  <a:cubicBezTo>
                    <a:pt x="12862" y="9654"/>
                    <a:pt x="12695" y="10602"/>
                    <a:pt x="11634" y="11021"/>
                  </a:cubicBezTo>
                  <a:lnTo>
                    <a:pt x="11634" y="11021"/>
                  </a:lnTo>
                  <a:lnTo>
                    <a:pt x="11523" y="11049"/>
                  </a:lnTo>
                  <a:cubicBezTo>
                    <a:pt x="10463" y="11467"/>
                    <a:pt x="9263" y="11886"/>
                    <a:pt x="8370" y="11439"/>
                  </a:cubicBezTo>
                  <a:cubicBezTo>
                    <a:pt x="7589" y="11049"/>
                    <a:pt x="7143" y="10407"/>
                    <a:pt x="7031" y="10184"/>
                  </a:cubicBezTo>
                  <a:cubicBezTo>
                    <a:pt x="6752" y="10156"/>
                    <a:pt x="5497" y="9989"/>
                    <a:pt x="5022" y="9319"/>
                  </a:cubicBezTo>
                  <a:cubicBezTo>
                    <a:pt x="4771" y="8956"/>
                    <a:pt x="4492" y="9096"/>
                    <a:pt x="4213" y="9235"/>
                  </a:cubicBezTo>
                  <a:cubicBezTo>
                    <a:pt x="3990" y="9347"/>
                    <a:pt x="3795" y="9458"/>
                    <a:pt x="3516" y="9458"/>
                  </a:cubicBezTo>
                  <a:cubicBezTo>
                    <a:pt x="3432" y="9570"/>
                    <a:pt x="3348" y="9765"/>
                    <a:pt x="3432" y="10128"/>
                  </a:cubicBezTo>
                  <a:cubicBezTo>
                    <a:pt x="3488" y="10184"/>
                    <a:pt x="3488" y="10268"/>
                    <a:pt x="3516" y="10351"/>
                  </a:cubicBezTo>
                  <a:cubicBezTo>
                    <a:pt x="3711" y="10965"/>
                    <a:pt x="3990" y="11830"/>
                    <a:pt x="2846" y="12416"/>
                  </a:cubicBezTo>
                  <a:cubicBezTo>
                    <a:pt x="2846" y="12555"/>
                    <a:pt x="2958" y="12974"/>
                    <a:pt x="3432" y="13392"/>
                  </a:cubicBezTo>
                  <a:cubicBezTo>
                    <a:pt x="3572" y="13532"/>
                    <a:pt x="3683" y="13699"/>
                    <a:pt x="3683" y="13950"/>
                  </a:cubicBezTo>
                  <a:cubicBezTo>
                    <a:pt x="3711" y="14201"/>
                    <a:pt x="3655" y="14508"/>
                    <a:pt x="3488" y="14815"/>
                  </a:cubicBezTo>
                  <a:cubicBezTo>
                    <a:pt x="3293" y="15094"/>
                    <a:pt x="3014" y="15373"/>
                    <a:pt x="2651" y="15624"/>
                  </a:cubicBezTo>
                  <a:cubicBezTo>
                    <a:pt x="2037" y="15987"/>
                    <a:pt x="1256" y="16154"/>
                    <a:pt x="84" y="16015"/>
                  </a:cubicBezTo>
                  <a:cubicBezTo>
                    <a:pt x="28" y="16015"/>
                    <a:pt x="1" y="15931"/>
                    <a:pt x="1" y="15875"/>
                  </a:cubicBezTo>
                  <a:cubicBezTo>
                    <a:pt x="1" y="15792"/>
                    <a:pt x="56" y="15764"/>
                    <a:pt x="140" y="15764"/>
                  </a:cubicBezTo>
                  <a:cubicBezTo>
                    <a:pt x="1200" y="15903"/>
                    <a:pt x="2009" y="15736"/>
                    <a:pt x="2539" y="15429"/>
                  </a:cubicBezTo>
                  <a:cubicBezTo>
                    <a:pt x="2874" y="15206"/>
                    <a:pt x="3125" y="14955"/>
                    <a:pt x="3265" y="14676"/>
                  </a:cubicBezTo>
                  <a:cubicBezTo>
                    <a:pt x="3404" y="14452"/>
                    <a:pt x="3488" y="14173"/>
                    <a:pt x="3432" y="13950"/>
                  </a:cubicBezTo>
                  <a:cubicBezTo>
                    <a:pt x="3432" y="13783"/>
                    <a:pt x="3376" y="13643"/>
                    <a:pt x="3265" y="13532"/>
                  </a:cubicBezTo>
                  <a:cubicBezTo>
                    <a:pt x="2651" y="12974"/>
                    <a:pt x="2595" y="12388"/>
                    <a:pt x="2595" y="12304"/>
                  </a:cubicBezTo>
                  <a:cubicBezTo>
                    <a:pt x="2595" y="12276"/>
                    <a:pt x="2651" y="12248"/>
                    <a:pt x="2679" y="12220"/>
                  </a:cubicBezTo>
                  <a:cubicBezTo>
                    <a:pt x="3711" y="11718"/>
                    <a:pt x="3432" y="10909"/>
                    <a:pt x="3265" y="10407"/>
                  </a:cubicBezTo>
                  <a:cubicBezTo>
                    <a:pt x="3237" y="10295"/>
                    <a:pt x="3209" y="10212"/>
                    <a:pt x="3209" y="10156"/>
                  </a:cubicBezTo>
                  <a:cubicBezTo>
                    <a:pt x="3014" y="9570"/>
                    <a:pt x="3348" y="9235"/>
                    <a:pt x="3348" y="9235"/>
                  </a:cubicBezTo>
                  <a:cubicBezTo>
                    <a:pt x="3376" y="9207"/>
                    <a:pt x="3404" y="9207"/>
                    <a:pt x="3432" y="9207"/>
                  </a:cubicBezTo>
                  <a:cubicBezTo>
                    <a:pt x="3655" y="9235"/>
                    <a:pt x="3851" y="9096"/>
                    <a:pt x="4074" y="9040"/>
                  </a:cubicBezTo>
                  <a:cubicBezTo>
                    <a:pt x="4464" y="8817"/>
                    <a:pt x="4799" y="8649"/>
                    <a:pt x="5190" y="9152"/>
                  </a:cubicBezTo>
                  <a:cubicBezTo>
                    <a:pt x="5664" y="9793"/>
                    <a:pt x="7059" y="9905"/>
                    <a:pt x="7115" y="9905"/>
                  </a:cubicBezTo>
                  <a:lnTo>
                    <a:pt x="7115" y="9905"/>
                  </a:lnTo>
                  <a:cubicBezTo>
                    <a:pt x="7143" y="9905"/>
                    <a:pt x="7171" y="9933"/>
                    <a:pt x="7171" y="9989"/>
                  </a:cubicBezTo>
                  <a:cubicBezTo>
                    <a:pt x="7171" y="9989"/>
                    <a:pt x="7589" y="10742"/>
                    <a:pt x="8426" y="11188"/>
                  </a:cubicBezTo>
                  <a:cubicBezTo>
                    <a:pt x="9235" y="11607"/>
                    <a:pt x="10379" y="11160"/>
                    <a:pt x="11383" y="10770"/>
                  </a:cubicBezTo>
                  <a:lnTo>
                    <a:pt x="11495" y="10742"/>
                  </a:lnTo>
                  <a:lnTo>
                    <a:pt x="11495" y="10742"/>
                  </a:lnTo>
                  <a:lnTo>
                    <a:pt x="11495" y="10742"/>
                  </a:lnTo>
                  <a:cubicBezTo>
                    <a:pt x="12499" y="10351"/>
                    <a:pt x="12611" y="9375"/>
                    <a:pt x="12611" y="9375"/>
                  </a:cubicBezTo>
                  <a:lnTo>
                    <a:pt x="12611" y="9375"/>
                  </a:lnTo>
                  <a:lnTo>
                    <a:pt x="12611" y="9347"/>
                  </a:lnTo>
                  <a:cubicBezTo>
                    <a:pt x="12611" y="9347"/>
                    <a:pt x="12862" y="9068"/>
                    <a:pt x="12778" y="7673"/>
                  </a:cubicBezTo>
                  <a:cubicBezTo>
                    <a:pt x="12750" y="6362"/>
                    <a:pt x="11467" y="5664"/>
                    <a:pt x="11355" y="5608"/>
                  </a:cubicBezTo>
                  <a:cubicBezTo>
                    <a:pt x="11328" y="5580"/>
                    <a:pt x="11300" y="5553"/>
                    <a:pt x="11300" y="5525"/>
                  </a:cubicBezTo>
                  <a:cubicBezTo>
                    <a:pt x="11300" y="4827"/>
                    <a:pt x="10212" y="4688"/>
                    <a:pt x="10128" y="4688"/>
                  </a:cubicBezTo>
                  <a:lnTo>
                    <a:pt x="10100" y="4688"/>
                  </a:lnTo>
                  <a:cubicBezTo>
                    <a:pt x="9291" y="4437"/>
                    <a:pt x="8649" y="3767"/>
                    <a:pt x="8008" y="3181"/>
                  </a:cubicBezTo>
                  <a:cubicBezTo>
                    <a:pt x="7254" y="2400"/>
                    <a:pt x="6585" y="1786"/>
                    <a:pt x="5943" y="2177"/>
                  </a:cubicBezTo>
                  <a:lnTo>
                    <a:pt x="5943" y="2177"/>
                  </a:lnTo>
                  <a:cubicBezTo>
                    <a:pt x="5915" y="2177"/>
                    <a:pt x="5915" y="2205"/>
                    <a:pt x="5887" y="2205"/>
                  </a:cubicBezTo>
                  <a:cubicBezTo>
                    <a:pt x="5804" y="2205"/>
                    <a:pt x="5776" y="2121"/>
                    <a:pt x="5776" y="2093"/>
                  </a:cubicBezTo>
                  <a:cubicBezTo>
                    <a:pt x="5776" y="1145"/>
                    <a:pt x="4660" y="1089"/>
                    <a:pt x="4660" y="1089"/>
                  </a:cubicBezTo>
                  <a:lnTo>
                    <a:pt x="4660" y="1089"/>
                  </a:lnTo>
                  <a:cubicBezTo>
                    <a:pt x="4632" y="1089"/>
                    <a:pt x="4604" y="1033"/>
                    <a:pt x="4548" y="1005"/>
                  </a:cubicBezTo>
                  <a:cubicBezTo>
                    <a:pt x="4325" y="280"/>
                    <a:pt x="3404" y="726"/>
                    <a:pt x="3376" y="72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7"/>
            <p:cNvSpPr/>
            <p:nvPr/>
          </p:nvSpPr>
          <p:spPr>
            <a:xfrm flipH="1">
              <a:off x="823224" y="1642289"/>
              <a:ext cx="219100" cy="74474"/>
            </a:xfrm>
            <a:custGeom>
              <a:avLst/>
              <a:gdLst/>
              <a:ahLst/>
              <a:cxnLst/>
              <a:rect l="l" t="t" r="r" b="b"/>
              <a:pathLst>
                <a:path w="3042" h="1034" extrusionOk="0">
                  <a:moveTo>
                    <a:pt x="2958" y="782"/>
                  </a:moveTo>
                  <a:cubicBezTo>
                    <a:pt x="3042" y="810"/>
                    <a:pt x="3042" y="894"/>
                    <a:pt x="2986" y="949"/>
                  </a:cubicBezTo>
                  <a:cubicBezTo>
                    <a:pt x="2958" y="977"/>
                    <a:pt x="2902" y="1033"/>
                    <a:pt x="2818" y="977"/>
                  </a:cubicBezTo>
                  <a:cubicBezTo>
                    <a:pt x="2818" y="977"/>
                    <a:pt x="1981" y="503"/>
                    <a:pt x="1368" y="698"/>
                  </a:cubicBezTo>
                  <a:cubicBezTo>
                    <a:pt x="1340" y="698"/>
                    <a:pt x="1284" y="698"/>
                    <a:pt x="1256" y="671"/>
                  </a:cubicBezTo>
                  <a:cubicBezTo>
                    <a:pt x="1228" y="643"/>
                    <a:pt x="642" y="252"/>
                    <a:pt x="112" y="224"/>
                  </a:cubicBezTo>
                  <a:cubicBezTo>
                    <a:pt x="28" y="224"/>
                    <a:pt x="1" y="140"/>
                    <a:pt x="1" y="113"/>
                  </a:cubicBezTo>
                  <a:cubicBezTo>
                    <a:pt x="1" y="57"/>
                    <a:pt x="84" y="1"/>
                    <a:pt x="140" y="1"/>
                  </a:cubicBezTo>
                  <a:cubicBezTo>
                    <a:pt x="642" y="29"/>
                    <a:pt x="1200" y="364"/>
                    <a:pt x="1368" y="503"/>
                  </a:cubicBezTo>
                  <a:cubicBezTo>
                    <a:pt x="2093" y="252"/>
                    <a:pt x="2958" y="782"/>
                    <a:pt x="2958" y="7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7"/>
            <p:cNvSpPr/>
            <p:nvPr/>
          </p:nvSpPr>
          <p:spPr>
            <a:xfrm flipH="1">
              <a:off x="1140715" y="1851309"/>
              <a:ext cx="170843" cy="192955"/>
            </a:xfrm>
            <a:custGeom>
              <a:avLst/>
              <a:gdLst/>
              <a:ahLst/>
              <a:cxnLst/>
              <a:rect l="l" t="t" r="r" b="b"/>
              <a:pathLst>
                <a:path w="2372" h="2679" extrusionOk="0">
                  <a:moveTo>
                    <a:pt x="2288" y="2456"/>
                  </a:moveTo>
                  <a:cubicBezTo>
                    <a:pt x="2344" y="2456"/>
                    <a:pt x="2371" y="2511"/>
                    <a:pt x="2344" y="2595"/>
                  </a:cubicBezTo>
                  <a:cubicBezTo>
                    <a:pt x="2344" y="2651"/>
                    <a:pt x="2288" y="2679"/>
                    <a:pt x="2204" y="2679"/>
                  </a:cubicBezTo>
                  <a:cubicBezTo>
                    <a:pt x="2204" y="2679"/>
                    <a:pt x="1088" y="2456"/>
                    <a:pt x="1339" y="1228"/>
                  </a:cubicBezTo>
                  <a:cubicBezTo>
                    <a:pt x="1060" y="1200"/>
                    <a:pt x="419" y="1005"/>
                    <a:pt x="56" y="168"/>
                  </a:cubicBezTo>
                  <a:cubicBezTo>
                    <a:pt x="0" y="112"/>
                    <a:pt x="56" y="28"/>
                    <a:pt x="112" y="28"/>
                  </a:cubicBezTo>
                  <a:cubicBezTo>
                    <a:pt x="195" y="0"/>
                    <a:pt x="251" y="28"/>
                    <a:pt x="251" y="112"/>
                  </a:cubicBezTo>
                  <a:cubicBezTo>
                    <a:pt x="698" y="1088"/>
                    <a:pt x="1451" y="1061"/>
                    <a:pt x="1451" y="1061"/>
                  </a:cubicBezTo>
                  <a:lnTo>
                    <a:pt x="1451" y="1061"/>
                  </a:lnTo>
                  <a:lnTo>
                    <a:pt x="1479" y="1061"/>
                  </a:lnTo>
                  <a:cubicBezTo>
                    <a:pt x="1534" y="1088"/>
                    <a:pt x="1590" y="1116"/>
                    <a:pt x="1534" y="1200"/>
                  </a:cubicBezTo>
                  <a:cubicBezTo>
                    <a:pt x="1311" y="2232"/>
                    <a:pt x="2288" y="2456"/>
                    <a:pt x="2288" y="24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7"/>
            <p:cNvSpPr/>
            <p:nvPr/>
          </p:nvSpPr>
          <p:spPr>
            <a:xfrm flipH="1">
              <a:off x="1205039" y="1421313"/>
              <a:ext cx="454190" cy="486313"/>
            </a:xfrm>
            <a:custGeom>
              <a:avLst/>
              <a:gdLst/>
              <a:ahLst/>
              <a:cxnLst/>
              <a:rect l="l" t="t" r="r" b="b"/>
              <a:pathLst>
                <a:path w="6306" h="6752" extrusionOk="0">
                  <a:moveTo>
                    <a:pt x="6166" y="5496"/>
                  </a:moveTo>
                  <a:cubicBezTo>
                    <a:pt x="6222" y="5496"/>
                    <a:pt x="6306" y="5524"/>
                    <a:pt x="6306" y="5580"/>
                  </a:cubicBezTo>
                  <a:cubicBezTo>
                    <a:pt x="6306" y="5664"/>
                    <a:pt x="6278" y="5691"/>
                    <a:pt x="6194" y="5691"/>
                  </a:cubicBezTo>
                  <a:cubicBezTo>
                    <a:pt x="6055" y="5691"/>
                    <a:pt x="5915" y="5719"/>
                    <a:pt x="5776" y="5775"/>
                  </a:cubicBezTo>
                  <a:cubicBezTo>
                    <a:pt x="5636" y="5803"/>
                    <a:pt x="5497" y="5859"/>
                    <a:pt x="5357" y="5943"/>
                  </a:cubicBezTo>
                  <a:cubicBezTo>
                    <a:pt x="5022" y="6194"/>
                    <a:pt x="4660" y="6249"/>
                    <a:pt x="4269" y="6249"/>
                  </a:cubicBezTo>
                  <a:cubicBezTo>
                    <a:pt x="3906" y="6249"/>
                    <a:pt x="3544" y="6138"/>
                    <a:pt x="3125" y="6054"/>
                  </a:cubicBezTo>
                  <a:cubicBezTo>
                    <a:pt x="2790" y="5943"/>
                    <a:pt x="2372" y="6110"/>
                    <a:pt x="1953" y="6333"/>
                  </a:cubicBezTo>
                  <a:cubicBezTo>
                    <a:pt x="1451" y="6528"/>
                    <a:pt x="921" y="6752"/>
                    <a:pt x="419" y="6612"/>
                  </a:cubicBezTo>
                  <a:lnTo>
                    <a:pt x="196" y="6501"/>
                  </a:lnTo>
                  <a:cubicBezTo>
                    <a:pt x="140" y="6473"/>
                    <a:pt x="56" y="6417"/>
                    <a:pt x="28" y="6361"/>
                  </a:cubicBezTo>
                  <a:cubicBezTo>
                    <a:pt x="1" y="6333"/>
                    <a:pt x="1" y="6249"/>
                    <a:pt x="28" y="6194"/>
                  </a:cubicBezTo>
                  <a:cubicBezTo>
                    <a:pt x="56" y="6138"/>
                    <a:pt x="140" y="6138"/>
                    <a:pt x="196" y="6194"/>
                  </a:cubicBezTo>
                  <a:cubicBezTo>
                    <a:pt x="224" y="6222"/>
                    <a:pt x="279" y="6249"/>
                    <a:pt x="335" y="6277"/>
                  </a:cubicBezTo>
                  <a:cubicBezTo>
                    <a:pt x="363" y="6333"/>
                    <a:pt x="447" y="6361"/>
                    <a:pt x="503" y="6361"/>
                  </a:cubicBezTo>
                  <a:cubicBezTo>
                    <a:pt x="921" y="6473"/>
                    <a:pt x="1423" y="6277"/>
                    <a:pt x="1870" y="6082"/>
                  </a:cubicBezTo>
                  <a:cubicBezTo>
                    <a:pt x="2372" y="5859"/>
                    <a:pt x="2818" y="5691"/>
                    <a:pt x="3237" y="5803"/>
                  </a:cubicBezTo>
                  <a:cubicBezTo>
                    <a:pt x="3627" y="5915"/>
                    <a:pt x="3962" y="5998"/>
                    <a:pt x="4325" y="5998"/>
                  </a:cubicBezTo>
                  <a:cubicBezTo>
                    <a:pt x="4660" y="5998"/>
                    <a:pt x="4967" y="5943"/>
                    <a:pt x="5301" y="5719"/>
                  </a:cubicBezTo>
                  <a:cubicBezTo>
                    <a:pt x="5469" y="5608"/>
                    <a:pt x="5636" y="5552"/>
                    <a:pt x="5776" y="5524"/>
                  </a:cubicBezTo>
                  <a:cubicBezTo>
                    <a:pt x="5887" y="5524"/>
                    <a:pt x="6027" y="5496"/>
                    <a:pt x="6166" y="5496"/>
                  </a:cubicBezTo>
                  <a:close/>
                  <a:moveTo>
                    <a:pt x="363" y="5106"/>
                  </a:moveTo>
                  <a:cubicBezTo>
                    <a:pt x="307" y="5133"/>
                    <a:pt x="224" y="5106"/>
                    <a:pt x="196" y="5078"/>
                  </a:cubicBezTo>
                  <a:cubicBezTo>
                    <a:pt x="168" y="4994"/>
                    <a:pt x="168" y="4938"/>
                    <a:pt x="224" y="4882"/>
                  </a:cubicBezTo>
                  <a:cubicBezTo>
                    <a:pt x="335" y="4827"/>
                    <a:pt x="475" y="4743"/>
                    <a:pt x="642" y="4715"/>
                  </a:cubicBezTo>
                  <a:cubicBezTo>
                    <a:pt x="782" y="4687"/>
                    <a:pt x="977" y="4659"/>
                    <a:pt x="1144" y="4603"/>
                  </a:cubicBezTo>
                  <a:cubicBezTo>
                    <a:pt x="1535" y="4575"/>
                    <a:pt x="1842" y="4520"/>
                    <a:pt x="2093" y="4408"/>
                  </a:cubicBezTo>
                  <a:cubicBezTo>
                    <a:pt x="2372" y="4296"/>
                    <a:pt x="2567" y="4157"/>
                    <a:pt x="2679" y="3990"/>
                  </a:cubicBezTo>
                  <a:cubicBezTo>
                    <a:pt x="2790" y="3850"/>
                    <a:pt x="2818" y="3683"/>
                    <a:pt x="2818" y="3543"/>
                  </a:cubicBezTo>
                  <a:cubicBezTo>
                    <a:pt x="2818" y="3460"/>
                    <a:pt x="2790" y="3404"/>
                    <a:pt x="2790" y="3320"/>
                  </a:cubicBezTo>
                  <a:cubicBezTo>
                    <a:pt x="2651" y="2985"/>
                    <a:pt x="1870" y="2371"/>
                    <a:pt x="1340" y="1953"/>
                  </a:cubicBezTo>
                  <a:lnTo>
                    <a:pt x="1312" y="1925"/>
                  </a:lnTo>
                  <a:cubicBezTo>
                    <a:pt x="642" y="1451"/>
                    <a:pt x="419" y="976"/>
                    <a:pt x="419" y="670"/>
                  </a:cubicBezTo>
                  <a:cubicBezTo>
                    <a:pt x="419" y="419"/>
                    <a:pt x="503" y="251"/>
                    <a:pt x="726" y="140"/>
                  </a:cubicBezTo>
                  <a:cubicBezTo>
                    <a:pt x="893" y="56"/>
                    <a:pt x="1144" y="0"/>
                    <a:pt x="1423" y="56"/>
                  </a:cubicBezTo>
                  <a:cubicBezTo>
                    <a:pt x="2009" y="112"/>
                    <a:pt x="2790" y="502"/>
                    <a:pt x="3209" y="1339"/>
                  </a:cubicBezTo>
                  <a:cubicBezTo>
                    <a:pt x="3237" y="1395"/>
                    <a:pt x="3209" y="1479"/>
                    <a:pt x="3125" y="1479"/>
                  </a:cubicBezTo>
                  <a:cubicBezTo>
                    <a:pt x="3069" y="1507"/>
                    <a:pt x="2986" y="1479"/>
                    <a:pt x="2958" y="1395"/>
                  </a:cubicBezTo>
                  <a:cubicBezTo>
                    <a:pt x="2567" y="642"/>
                    <a:pt x="1898" y="279"/>
                    <a:pt x="1395" y="223"/>
                  </a:cubicBezTo>
                  <a:cubicBezTo>
                    <a:pt x="1172" y="195"/>
                    <a:pt x="977" y="223"/>
                    <a:pt x="837" y="279"/>
                  </a:cubicBezTo>
                  <a:cubicBezTo>
                    <a:pt x="726" y="363"/>
                    <a:pt x="614" y="474"/>
                    <a:pt x="614" y="614"/>
                  </a:cubicBezTo>
                  <a:cubicBezTo>
                    <a:pt x="614" y="893"/>
                    <a:pt x="865" y="1228"/>
                    <a:pt x="1451" y="1674"/>
                  </a:cubicBezTo>
                  <a:lnTo>
                    <a:pt x="1479" y="1730"/>
                  </a:lnTo>
                  <a:cubicBezTo>
                    <a:pt x="2037" y="2120"/>
                    <a:pt x="2818" y="2762"/>
                    <a:pt x="2986" y="3181"/>
                  </a:cubicBezTo>
                  <a:cubicBezTo>
                    <a:pt x="3014" y="3292"/>
                    <a:pt x="3069" y="3348"/>
                    <a:pt x="3069" y="3460"/>
                  </a:cubicBezTo>
                  <a:cubicBezTo>
                    <a:pt x="3097" y="3683"/>
                    <a:pt x="3014" y="3878"/>
                    <a:pt x="2874" y="4101"/>
                  </a:cubicBezTo>
                  <a:cubicBezTo>
                    <a:pt x="2735" y="4269"/>
                    <a:pt x="2511" y="4436"/>
                    <a:pt x="2177" y="4575"/>
                  </a:cubicBezTo>
                  <a:cubicBezTo>
                    <a:pt x="1953" y="4687"/>
                    <a:pt x="1591" y="4743"/>
                    <a:pt x="1200" y="4799"/>
                  </a:cubicBezTo>
                  <a:cubicBezTo>
                    <a:pt x="1033" y="4799"/>
                    <a:pt x="893" y="4827"/>
                    <a:pt x="754" y="4882"/>
                  </a:cubicBezTo>
                  <a:cubicBezTo>
                    <a:pt x="614" y="4966"/>
                    <a:pt x="475" y="5022"/>
                    <a:pt x="363" y="510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7"/>
            <p:cNvSpPr/>
            <p:nvPr/>
          </p:nvSpPr>
          <p:spPr>
            <a:xfrm flipH="1">
              <a:off x="1223113" y="1465465"/>
              <a:ext cx="225150" cy="150820"/>
            </a:xfrm>
            <a:custGeom>
              <a:avLst/>
              <a:gdLst/>
              <a:ahLst/>
              <a:cxnLst/>
              <a:rect l="l" t="t" r="r" b="b"/>
              <a:pathLst>
                <a:path w="3126" h="2094" extrusionOk="0">
                  <a:moveTo>
                    <a:pt x="1703" y="1675"/>
                  </a:moveTo>
                  <a:cubicBezTo>
                    <a:pt x="1759" y="1675"/>
                    <a:pt x="1814" y="1703"/>
                    <a:pt x="1842" y="1758"/>
                  </a:cubicBezTo>
                  <a:cubicBezTo>
                    <a:pt x="1842" y="1842"/>
                    <a:pt x="1814" y="1870"/>
                    <a:pt x="1731" y="1898"/>
                  </a:cubicBezTo>
                  <a:cubicBezTo>
                    <a:pt x="1731" y="1898"/>
                    <a:pt x="419" y="2093"/>
                    <a:pt x="85" y="1396"/>
                  </a:cubicBezTo>
                  <a:cubicBezTo>
                    <a:pt x="1" y="1173"/>
                    <a:pt x="1" y="921"/>
                    <a:pt x="29" y="726"/>
                  </a:cubicBezTo>
                  <a:cubicBezTo>
                    <a:pt x="85" y="503"/>
                    <a:pt x="224" y="336"/>
                    <a:pt x="447" y="196"/>
                  </a:cubicBezTo>
                  <a:cubicBezTo>
                    <a:pt x="587" y="85"/>
                    <a:pt x="782" y="29"/>
                    <a:pt x="1005" y="29"/>
                  </a:cubicBezTo>
                  <a:cubicBezTo>
                    <a:pt x="1173" y="1"/>
                    <a:pt x="1396" y="29"/>
                    <a:pt x="1619" y="85"/>
                  </a:cubicBezTo>
                  <a:cubicBezTo>
                    <a:pt x="2400" y="336"/>
                    <a:pt x="2707" y="1061"/>
                    <a:pt x="2958" y="1563"/>
                  </a:cubicBezTo>
                  <a:cubicBezTo>
                    <a:pt x="2986" y="1675"/>
                    <a:pt x="3014" y="1731"/>
                    <a:pt x="3098" y="1814"/>
                  </a:cubicBezTo>
                  <a:cubicBezTo>
                    <a:pt x="3126" y="1870"/>
                    <a:pt x="3098" y="1954"/>
                    <a:pt x="3070" y="1954"/>
                  </a:cubicBezTo>
                  <a:cubicBezTo>
                    <a:pt x="2986" y="1982"/>
                    <a:pt x="2930" y="1954"/>
                    <a:pt x="2875" y="1898"/>
                  </a:cubicBezTo>
                  <a:cubicBezTo>
                    <a:pt x="2847" y="1842"/>
                    <a:pt x="2791" y="1731"/>
                    <a:pt x="2735" y="1619"/>
                  </a:cubicBezTo>
                  <a:cubicBezTo>
                    <a:pt x="2540" y="1173"/>
                    <a:pt x="2233" y="503"/>
                    <a:pt x="1563" y="308"/>
                  </a:cubicBezTo>
                  <a:cubicBezTo>
                    <a:pt x="1396" y="224"/>
                    <a:pt x="1173" y="224"/>
                    <a:pt x="1033" y="224"/>
                  </a:cubicBezTo>
                  <a:cubicBezTo>
                    <a:pt x="866" y="280"/>
                    <a:pt x="698" y="308"/>
                    <a:pt x="587" y="419"/>
                  </a:cubicBezTo>
                  <a:cubicBezTo>
                    <a:pt x="419" y="503"/>
                    <a:pt x="308" y="642"/>
                    <a:pt x="252" y="782"/>
                  </a:cubicBezTo>
                  <a:cubicBezTo>
                    <a:pt x="224" y="977"/>
                    <a:pt x="224" y="1145"/>
                    <a:pt x="308" y="1312"/>
                  </a:cubicBezTo>
                  <a:cubicBezTo>
                    <a:pt x="559" y="1842"/>
                    <a:pt x="1703" y="1675"/>
                    <a:pt x="1703" y="16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7"/>
            <p:cNvSpPr/>
            <p:nvPr/>
          </p:nvSpPr>
          <p:spPr>
            <a:xfrm flipH="1">
              <a:off x="1114569" y="1535835"/>
              <a:ext cx="160832" cy="255257"/>
            </a:xfrm>
            <a:custGeom>
              <a:avLst/>
              <a:gdLst/>
              <a:ahLst/>
              <a:cxnLst/>
              <a:rect l="l" t="t" r="r" b="b"/>
              <a:pathLst>
                <a:path w="2233" h="3544" extrusionOk="0">
                  <a:moveTo>
                    <a:pt x="251" y="307"/>
                  </a:moveTo>
                  <a:cubicBezTo>
                    <a:pt x="168" y="307"/>
                    <a:pt x="140" y="279"/>
                    <a:pt x="112" y="196"/>
                  </a:cubicBezTo>
                  <a:cubicBezTo>
                    <a:pt x="112" y="140"/>
                    <a:pt x="140" y="84"/>
                    <a:pt x="196" y="56"/>
                  </a:cubicBezTo>
                  <a:cubicBezTo>
                    <a:pt x="196" y="56"/>
                    <a:pt x="1116" y="0"/>
                    <a:pt x="1563" y="614"/>
                  </a:cubicBezTo>
                  <a:cubicBezTo>
                    <a:pt x="1786" y="921"/>
                    <a:pt x="1981" y="1451"/>
                    <a:pt x="2093" y="1925"/>
                  </a:cubicBezTo>
                  <a:cubicBezTo>
                    <a:pt x="2204" y="2344"/>
                    <a:pt x="2232" y="2818"/>
                    <a:pt x="2093" y="3097"/>
                  </a:cubicBezTo>
                  <a:cubicBezTo>
                    <a:pt x="2009" y="3264"/>
                    <a:pt x="1925" y="3376"/>
                    <a:pt x="1814" y="3432"/>
                  </a:cubicBezTo>
                  <a:cubicBezTo>
                    <a:pt x="1702" y="3516"/>
                    <a:pt x="1535" y="3543"/>
                    <a:pt x="1367" y="3543"/>
                  </a:cubicBezTo>
                  <a:cubicBezTo>
                    <a:pt x="1228" y="3543"/>
                    <a:pt x="1032" y="3488"/>
                    <a:pt x="893" y="3404"/>
                  </a:cubicBezTo>
                  <a:cubicBezTo>
                    <a:pt x="726" y="3292"/>
                    <a:pt x="586" y="3125"/>
                    <a:pt x="530" y="2874"/>
                  </a:cubicBezTo>
                  <a:cubicBezTo>
                    <a:pt x="419" y="2567"/>
                    <a:pt x="335" y="2288"/>
                    <a:pt x="307" y="2037"/>
                  </a:cubicBezTo>
                  <a:cubicBezTo>
                    <a:pt x="251" y="1730"/>
                    <a:pt x="196" y="1479"/>
                    <a:pt x="56" y="1339"/>
                  </a:cubicBezTo>
                  <a:cubicBezTo>
                    <a:pt x="28" y="1312"/>
                    <a:pt x="0" y="1228"/>
                    <a:pt x="56" y="1172"/>
                  </a:cubicBezTo>
                  <a:cubicBezTo>
                    <a:pt x="112" y="1144"/>
                    <a:pt x="168" y="1144"/>
                    <a:pt x="251" y="1172"/>
                  </a:cubicBezTo>
                  <a:cubicBezTo>
                    <a:pt x="447" y="1339"/>
                    <a:pt x="530" y="1618"/>
                    <a:pt x="586" y="1981"/>
                  </a:cubicBezTo>
                  <a:cubicBezTo>
                    <a:pt x="614" y="2232"/>
                    <a:pt x="698" y="2455"/>
                    <a:pt x="809" y="2790"/>
                  </a:cubicBezTo>
                  <a:cubicBezTo>
                    <a:pt x="865" y="2985"/>
                    <a:pt x="977" y="3097"/>
                    <a:pt x="1116" y="3209"/>
                  </a:cubicBezTo>
                  <a:cubicBezTo>
                    <a:pt x="1228" y="3264"/>
                    <a:pt x="1311" y="3292"/>
                    <a:pt x="1423" y="3292"/>
                  </a:cubicBezTo>
                  <a:cubicBezTo>
                    <a:pt x="1535" y="3292"/>
                    <a:pt x="1646" y="3264"/>
                    <a:pt x="1730" y="3237"/>
                  </a:cubicBezTo>
                  <a:cubicBezTo>
                    <a:pt x="1842" y="3153"/>
                    <a:pt x="1925" y="3097"/>
                    <a:pt x="1953" y="2985"/>
                  </a:cubicBezTo>
                  <a:cubicBezTo>
                    <a:pt x="2065" y="2734"/>
                    <a:pt x="2009" y="2372"/>
                    <a:pt x="1953" y="1981"/>
                  </a:cubicBezTo>
                  <a:cubicBezTo>
                    <a:pt x="1842" y="1535"/>
                    <a:pt x="1646" y="1033"/>
                    <a:pt x="1451" y="726"/>
                  </a:cubicBezTo>
                  <a:cubicBezTo>
                    <a:pt x="1005" y="223"/>
                    <a:pt x="251" y="307"/>
                    <a:pt x="251"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7"/>
            <p:cNvSpPr/>
            <p:nvPr/>
          </p:nvSpPr>
          <p:spPr>
            <a:xfrm flipH="1">
              <a:off x="1032171" y="1602099"/>
              <a:ext cx="132742" cy="293502"/>
            </a:xfrm>
            <a:custGeom>
              <a:avLst/>
              <a:gdLst/>
              <a:ahLst/>
              <a:cxnLst/>
              <a:rect l="l" t="t" r="r" b="b"/>
              <a:pathLst>
                <a:path w="1843" h="4075" extrusionOk="0">
                  <a:moveTo>
                    <a:pt x="140" y="2456"/>
                  </a:moveTo>
                  <a:cubicBezTo>
                    <a:pt x="140" y="2372"/>
                    <a:pt x="196" y="2344"/>
                    <a:pt x="280" y="2344"/>
                  </a:cubicBezTo>
                  <a:cubicBezTo>
                    <a:pt x="335" y="2344"/>
                    <a:pt x="391" y="2400"/>
                    <a:pt x="391" y="2484"/>
                  </a:cubicBezTo>
                  <a:cubicBezTo>
                    <a:pt x="391" y="2484"/>
                    <a:pt x="280" y="3572"/>
                    <a:pt x="866" y="3767"/>
                  </a:cubicBezTo>
                  <a:cubicBezTo>
                    <a:pt x="1089" y="3851"/>
                    <a:pt x="1284" y="3767"/>
                    <a:pt x="1396" y="3600"/>
                  </a:cubicBezTo>
                  <a:cubicBezTo>
                    <a:pt x="1507" y="3460"/>
                    <a:pt x="1563" y="3265"/>
                    <a:pt x="1591" y="3014"/>
                  </a:cubicBezTo>
                  <a:cubicBezTo>
                    <a:pt x="1647" y="2763"/>
                    <a:pt x="1647" y="2484"/>
                    <a:pt x="1591" y="2205"/>
                  </a:cubicBezTo>
                  <a:cubicBezTo>
                    <a:pt x="1507" y="1340"/>
                    <a:pt x="1005" y="419"/>
                    <a:pt x="112" y="252"/>
                  </a:cubicBezTo>
                  <a:cubicBezTo>
                    <a:pt x="29" y="252"/>
                    <a:pt x="1" y="196"/>
                    <a:pt x="1" y="113"/>
                  </a:cubicBezTo>
                  <a:cubicBezTo>
                    <a:pt x="29" y="57"/>
                    <a:pt x="56" y="1"/>
                    <a:pt x="140" y="1"/>
                  </a:cubicBezTo>
                  <a:cubicBezTo>
                    <a:pt x="1145" y="224"/>
                    <a:pt x="1675" y="1201"/>
                    <a:pt x="1814" y="2121"/>
                  </a:cubicBezTo>
                  <a:cubicBezTo>
                    <a:pt x="1842" y="2456"/>
                    <a:pt x="1842" y="2763"/>
                    <a:pt x="1814" y="3014"/>
                  </a:cubicBezTo>
                  <a:cubicBezTo>
                    <a:pt x="1786" y="3293"/>
                    <a:pt x="1703" y="3516"/>
                    <a:pt x="1563" y="3712"/>
                  </a:cubicBezTo>
                  <a:cubicBezTo>
                    <a:pt x="1396" y="3935"/>
                    <a:pt x="1117" y="4074"/>
                    <a:pt x="754" y="3935"/>
                  </a:cubicBezTo>
                  <a:cubicBezTo>
                    <a:pt x="29" y="3712"/>
                    <a:pt x="140" y="2456"/>
                    <a:pt x="140" y="24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7"/>
            <p:cNvSpPr/>
            <p:nvPr/>
          </p:nvSpPr>
          <p:spPr>
            <a:xfrm flipH="1">
              <a:off x="969942" y="1610166"/>
              <a:ext cx="243156" cy="341687"/>
            </a:xfrm>
            <a:custGeom>
              <a:avLst/>
              <a:gdLst/>
              <a:ahLst/>
              <a:cxnLst/>
              <a:rect l="l" t="t" r="r" b="b"/>
              <a:pathLst>
                <a:path w="3376" h="4744" extrusionOk="0">
                  <a:moveTo>
                    <a:pt x="112" y="4548"/>
                  </a:moveTo>
                  <a:cubicBezTo>
                    <a:pt x="28" y="4548"/>
                    <a:pt x="0" y="4464"/>
                    <a:pt x="0" y="4409"/>
                  </a:cubicBezTo>
                  <a:cubicBezTo>
                    <a:pt x="0" y="4325"/>
                    <a:pt x="84" y="4297"/>
                    <a:pt x="140" y="4297"/>
                  </a:cubicBezTo>
                  <a:cubicBezTo>
                    <a:pt x="1339" y="4492"/>
                    <a:pt x="2120" y="4185"/>
                    <a:pt x="2595" y="3655"/>
                  </a:cubicBezTo>
                  <a:cubicBezTo>
                    <a:pt x="2790" y="3432"/>
                    <a:pt x="2957" y="3097"/>
                    <a:pt x="3041" y="2790"/>
                  </a:cubicBezTo>
                  <a:cubicBezTo>
                    <a:pt x="3097" y="2484"/>
                    <a:pt x="3097" y="2121"/>
                    <a:pt x="3069" y="1814"/>
                  </a:cubicBezTo>
                  <a:cubicBezTo>
                    <a:pt x="2957" y="1144"/>
                    <a:pt x="2567" y="559"/>
                    <a:pt x="1981" y="363"/>
                  </a:cubicBezTo>
                  <a:lnTo>
                    <a:pt x="1981" y="363"/>
                  </a:lnTo>
                  <a:cubicBezTo>
                    <a:pt x="1841" y="307"/>
                    <a:pt x="1646" y="252"/>
                    <a:pt x="1479" y="307"/>
                  </a:cubicBezTo>
                  <a:cubicBezTo>
                    <a:pt x="1395" y="363"/>
                    <a:pt x="1339" y="307"/>
                    <a:pt x="1339" y="252"/>
                  </a:cubicBezTo>
                  <a:cubicBezTo>
                    <a:pt x="1283" y="168"/>
                    <a:pt x="1339" y="140"/>
                    <a:pt x="1395" y="112"/>
                  </a:cubicBezTo>
                  <a:cubicBezTo>
                    <a:pt x="1674" y="1"/>
                    <a:pt x="1925" y="84"/>
                    <a:pt x="2093" y="140"/>
                  </a:cubicBezTo>
                  <a:lnTo>
                    <a:pt x="2093" y="140"/>
                  </a:lnTo>
                  <a:cubicBezTo>
                    <a:pt x="2762" y="363"/>
                    <a:pt x="3208" y="1061"/>
                    <a:pt x="3320" y="1786"/>
                  </a:cubicBezTo>
                  <a:cubicBezTo>
                    <a:pt x="3376" y="2121"/>
                    <a:pt x="3376" y="2511"/>
                    <a:pt x="3292" y="2846"/>
                  </a:cubicBezTo>
                  <a:cubicBezTo>
                    <a:pt x="3208" y="3209"/>
                    <a:pt x="3041" y="3544"/>
                    <a:pt x="2790" y="3851"/>
                  </a:cubicBezTo>
                  <a:cubicBezTo>
                    <a:pt x="2232" y="4436"/>
                    <a:pt x="1395" y="4743"/>
                    <a:pt x="112" y="454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7"/>
            <p:cNvSpPr/>
            <p:nvPr/>
          </p:nvSpPr>
          <p:spPr>
            <a:xfrm flipH="1">
              <a:off x="1311489" y="1367006"/>
              <a:ext cx="215139" cy="623016"/>
            </a:xfrm>
            <a:custGeom>
              <a:avLst/>
              <a:gdLst/>
              <a:ahLst/>
              <a:cxnLst/>
              <a:rect l="l" t="t" r="r" b="b"/>
              <a:pathLst>
                <a:path w="2987" h="8650" extrusionOk="0">
                  <a:moveTo>
                    <a:pt x="2819" y="29"/>
                  </a:moveTo>
                  <a:cubicBezTo>
                    <a:pt x="2902" y="1"/>
                    <a:pt x="2958" y="29"/>
                    <a:pt x="2958" y="84"/>
                  </a:cubicBezTo>
                  <a:cubicBezTo>
                    <a:pt x="2986" y="168"/>
                    <a:pt x="2958" y="196"/>
                    <a:pt x="2902" y="224"/>
                  </a:cubicBezTo>
                  <a:cubicBezTo>
                    <a:pt x="2902" y="224"/>
                    <a:pt x="1786" y="642"/>
                    <a:pt x="1173" y="1954"/>
                  </a:cubicBezTo>
                  <a:cubicBezTo>
                    <a:pt x="1145" y="2009"/>
                    <a:pt x="1089" y="2009"/>
                    <a:pt x="1033" y="2009"/>
                  </a:cubicBezTo>
                  <a:cubicBezTo>
                    <a:pt x="977" y="1982"/>
                    <a:pt x="949" y="1898"/>
                    <a:pt x="977" y="1870"/>
                  </a:cubicBezTo>
                  <a:cubicBezTo>
                    <a:pt x="1591" y="475"/>
                    <a:pt x="2819" y="29"/>
                    <a:pt x="2819" y="29"/>
                  </a:cubicBezTo>
                  <a:close/>
                  <a:moveTo>
                    <a:pt x="531" y="3488"/>
                  </a:moveTo>
                  <a:cubicBezTo>
                    <a:pt x="531" y="3404"/>
                    <a:pt x="587" y="3377"/>
                    <a:pt x="670" y="3404"/>
                  </a:cubicBezTo>
                  <a:cubicBezTo>
                    <a:pt x="726" y="3404"/>
                    <a:pt x="754" y="3488"/>
                    <a:pt x="754" y="3544"/>
                  </a:cubicBezTo>
                  <a:cubicBezTo>
                    <a:pt x="726" y="3683"/>
                    <a:pt x="670" y="3907"/>
                    <a:pt x="615" y="4102"/>
                  </a:cubicBezTo>
                  <a:cubicBezTo>
                    <a:pt x="531" y="4520"/>
                    <a:pt x="419" y="4995"/>
                    <a:pt x="336" y="5329"/>
                  </a:cubicBezTo>
                  <a:cubicBezTo>
                    <a:pt x="336" y="5413"/>
                    <a:pt x="280" y="5441"/>
                    <a:pt x="196" y="5413"/>
                  </a:cubicBezTo>
                  <a:cubicBezTo>
                    <a:pt x="140" y="5413"/>
                    <a:pt x="112" y="5329"/>
                    <a:pt x="112" y="5274"/>
                  </a:cubicBezTo>
                  <a:cubicBezTo>
                    <a:pt x="168" y="4911"/>
                    <a:pt x="280" y="4465"/>
                    <a:pt x="391" y="4046"/>
                  </a:cubicBezTo>
                  <a:cubicBezTo>
                    <a:pt x="447" y="3823"/>
                    <a:pt x="475" y="3656"/>
                    <a:pt x="531" y="3488"/>
                  </a:cubicBezTo>
                  <a:close/>
                  <a:moveTo>
                    <a:pt x="1" y="6948"/>
                  </a:moveTo>
                  <a:cubicBezTo>
                    <a:pt x="1" y="6864"/>
                    <a:pt x="29" y="6836"/>
                    <a:pt x="112" y="6808"/>
                  </a:cubicBezTo>
                  <a:cubicBezTo>
                    <a:pt x="168" y="6808"/>
                    <a:pt x="196" y="6836"/>
                    <a:pt x="252" y="6892"/>
                  </a:cubicBezTo>
                  <a:cubicBezTo>
                    <a:pt x="336" y="7394"/>
                    <a:pt x="531" y="7729"/>
                    <a:pt x="754" y="8008"/>
                  </a:cubicBezTo>
                  <a:cubicBezTo>
                    <a:pt x="1005" y="8287"/>
                    <a:pt x="1312" y="8426"/>
                    <a:pt x="1591" y="8426"/>
                  </a:cubicBezTo>
                  <a:cubicBezTo>
                    <a:pt x="1675" y="8426"/>
                    <a:pt x="1703" y="8510"/>
                    <a:pt x="1703" y="8538"/>
                  </a:cubicBezTo>
                  <a:cubicBezTo>
                    <a:pt x="1703" y="8622"/>
                    <a:pt x="1675" y="8649"/>
                    <a:pt x="1591" y="8649"/>
                  </a:cubicBezTo>
                  <a:cubicBezTo>
                    <a:pt x="1256" y="8649"/>
                    <a:pt x="894" y="8482"/>
                    <a:pt x="587" y="8119"/>
                  </a:cubicBezTo>
                  <a:cubicBezTo>
                    <a:pt x="308" y="7868"/>
                    <a:pt x="112" y="7450"/>
                    <a:pt x="1" y="694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7"/>
            <p:cNvSpPr/>
            <p:nvPr/>
          </p:nvSpPr>
          <p:spPr>
            <a:xfrm flipH="1">
              <a:off x="1341669" y="1338915"/>
              <a:ext cx="223133" cy="689279"/>
            </a:xfrm>
            <a:custGeom>
              <a:avLst/>
              <a:gdLst/>
              <a:ahLst/>
              <a:cxnLst/>
              <a:rect l="l" t="t" r="r" b="b"/>
              <a:pathLst>
                <a:path w="3098" h="9570" extrusionOk="0">
                  <a:moveTo>
                    <a:pt x="1954" y="9374"/>
                  </a:moveTo>
                  <a:cubicBezTo>
                    <a:pt x="1982" y="9374"/>
                    <a:pt x="2037" y="9458"/>
                    <a:pt x="2037" y="9486"/>
                  </a:cubicBezTo>
                  <a:cubicBezTo>
                    <a:pt x="2037" y="9514"/>
                    <a:pt x="1954" y="9570"/>
                    <a:pt x="1926" y="9570"/>
                  </a:cubicBezTo>
                  <a:cubicBezTo>
                    <a:pt x="1926" y="9570"/>
                    <a:pt x="503" y="9318"/>
                    <a:pt x="1" y="7533"/>
                  </a:cubicBezTo>
                  <a:cubicBezTo>
                    <a:pt x="1" y="7505"/>
                    <a:pt x="29" y="7421"/>
                    <a:pt x="84" y="7421"/>
                  </a:cubicBezTo>
                  <a:cubicBezTo>
                    <a:pt x="112" y="7421"/>
                    <a:pt x="168" y="7421"/>
                    <a:pt x="168" y="7505"/>
                  </a:cubicBezTo>
                  <a:cubicBezTo>
                    <a:pt x="642" y="9179"/>
                    <a:pt x="1954" y="9374"/>
                    <a:pt x="1954" y="9374"/>
                  </a:cubicBezTo>
                  <a:close/>
                  <a:moveTo>
                    <a:pt x="391" y="5831"/>
                  </a:moveTo>
                  <a:cubicBezTo>
                    <a:pt x="391" y="5859"/>
                    <a:pt x="308" y="5887"/>
                    <a:pt x="280" y="5887"/>
                  </a:cubicBezTo>
                  <a:cubicBezTo>
                    <a:pt x="252" y="5887"/>
                    <a:pt x="224" y="5859"/>
                    <a:pt x="224" y="5775"/>
                  </a:cubicBezTo>
                  <a:cubicBezTo>
                    <a:pt x="280" y="5440"/>
                    <a:pt x="363" y="5078"/>
                    <a:pt x="447" y="4743"/>
                  </a:cubicBezTo>
                  <a:cubicBezTo>
                    <a:pt x="559" y="4380"/>
                    <a:pt x="670" y="4046"/>
                    <a:pt x="726" y="3739"/>
                  </a:cubicBezTo>
                  <a:cubicBezTo>
                    <a:pt x="726" y="3683"/>
                    <a:pt x="810" y="3655"/>
                    <a:pt x="838" y="3655"/>
                  </a:cubicBezTo>
                  <a:cubicBezTo>
                    <a:pt x="866" y="3655"/>
                    <a:pt x="921" y="3739"/>
                    <a:pt x="921" y="3767"/>
                  </a:cubicBezTo>
                  <a:cubicBezTo>
                    <a:pt x="810" y="4073"/>
                    <a:pt x="726" y="4436"/>
                    <a:pt x="642" y="4771"/>
                  </a:cubicBezTo>
                  <a:cubicBezTo>
                    <a:pt x="559" y="5106"/>
                    <a:pt x="447" y="5468"/>
                    <a:pt x="391" y="5831"/>
                  </a:cubicBezTo>
                  <a:close/>
                  <a:moveTo>
                    <a:pt x="1479" y="2037"/>
                  </a:moveTo>
                  <a:cubicBezTo>
                    <a:pt x="1424" y="2065"/>
                    <a:pt x="1396" y="2093"/>
                    <a:pt x="1368" y="2065"/>
                  </a:cubicBezTo>
                  <a:cubicBezTo>
                    <a:pt x="1340" y="2065"/>
                    <a:pt x="1284" y="1981"/>
                    <a:pt x="1340" y="1953"/>
                  </a:cubicBezTo>
                  <a:cubicBezTo>
                    <a:pt x="1535" y="1507"/>
                    <a:pt x="1786" y="1116"/>
                    <a:pt x="2065" y="809"/>
                  </a:cubicBezTo>
                  <a:cubicBezTo>
                    <a:pt x="2372" y="419"/>
                    <a:pt x="2735" y="168"/>
                    <a:pt x="3014" y="28"/>
                  </a:cubicBezTo>
                  <a:cubicBezTo>
                    <a:pt x="3042" y="0"/>
                    <a:pt x="3098" y="28"/>
                    <a:pt x="3098" y="56"/>
                  </a:cubicBezTo>
                  <a:cubicBezTo>
                    <a:pt x="3098" y="112"/>
                    <a:pt x="3098" y="168"/>
                    <a:pt x="3070" y="168"/>
                  </a:cubicBezTo>
                  <a:cubicBezTo>
                    <a:pt x="2819" y="279"/>
                    <a:pt x="2484" y="530"/>
                    <a:pt x="2205" y="921"/>
                  </a:cubicBezTo>
                  <a:cubicBezTo>
                    <a:pt x="1926" y="1228"/>
                    <a:pt x="1675" y="1618"/>
                    <a:pt x="1479" y="20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7"/>
            <p:cNvSpPr/>
            <p:nvPr/>
          </p:nvSpPr>
          <p:spPr>
            <a:xfrm flipH="1">
              <a:off x="2569434" y="1308736"/>
              <a:ext cx="659173" cy="612933"/>
            </a:xfrm>
            <a:custGeom>
              <a:avLst/>
              <a:gdLst/>
              <a:ahLst/>
              <a:cxnLst/>
              <a:rect l="l" t="t" r="r" b="b"/>
              <a:pathLst>
                <a:path w="9152" h="8510" extrusionOk="0">
                  <a:moveTo>
                    <a:pt x="9068" y="475"/>
                  </a:moveTo>
                  <a:cubicBezTo>
                    <a:pt x="9123" y="531"/>
                    <a:pt x="9151" y="587"/>
                    <a:pt x="9123" y="670"/>
                  </a:cubicBezTo>
                  <a:cubicBezTo>
                    <a:pt x="9068" y="698"/>
                    <a:pt x="9012" y="726"/>
                    <a:pt x="8928" y="698"/>
                  </a:cubicBezTo>
                  <a:cubicBezTo>
                    <a:pt x="8314" y="280"/>
                    <a:pt x="7784" y="531"/>
                    <a:pt x="7170" y="838"/>
                  </a:cubicBezTo>
                  <a:cubicBezTo>
                    <a:pt x="6668" y="1089"/>
                    <a:pt x="6138" y="1340"/>
                    <a:pt x="5413" y="1368"/>
                  </a:cubicBezTo>
                  <a:cubicBezTo>
                    <a:pt x="4380" y="1396"/>
                    <a:pt x="4269" y="2121"/>
                    <a:pt x="4269" y="2121"/>
                  </a:cubicBezTo>
                  <a:cubicBezTo>
                    <a:pt x="4269" y="2205"/>
                    <a:pt x="4185" y="2233"/>
                    <a:pt x="4129" y="2233"/>
                  </a:cubicBezTo>
                  <a:cubicBezTo>
                    <a:pt x="4018" y="2233"/>
                    <a:pt x="2483" y="2261"/>
                    <a:pt x="2344" y="2902"/>
                  </a:cubicBezTo>
                  <a:cubicBezTo>
                    <a:pt x="2344" y="2930"/>
                    <a:pt x="2288" y="2958"/>
                    <a:pt x="2232" y="2958"/>
                  </a:cubicBezTo>
                  <a:lnTo>
                    <a:pt x="2232" y="2958"/>
                  </a:lnTo>
                  <a:cubicBezTo>
                    <a:pt x="2232" y="2958"/>
                    <a:pt x="1591" y="3070"/>
                    <a:pt x="1116" y="3767"/>
                  </a:cubicBezTo>
                  <a:cubicBezTo>
                    <a:pt x="1033" y="3934"/>
                    <a:pt x="921" y="4074"/>
                    <a:pt x="809" y="4213"/>
                  </a:cubicBezTo>
                  <a:cubicBezTo>
                    <a:pt x="475" y="4716"/>
                    <a:pt x="196" y="5134"/>
                    <a:pt x="279" y="5608"/>
                  </a:cubicBezTo>
                  <a:cubicBezTo>
                    <a:pt x="391" y="5943"/>
                    <a:pt x="503" y="6306"/>
                    <a:pt x="698" y="6669"/>
                  </a:cubicBezTo>
                  <a:cubicBezTo>
                    <a:pt x="921" y="6975"/>
                    <a:pt x="1228" y="7282"/>
                    <a:pt x="1674" y="7422"/>
                  </a:cubicBezTo>
                  <a:cubicBezTo>
                    <a:pt x="2009" y="7533"/>
                    <a:pt x="2232" y="7673"/>
                    <a:pt x="2483" y="7785"/>
                  </a:cubicBezTo>
                  <a:cubicBezTo>
                    <a:pt x="2986" y="8036"/>
                    <a:pt x="3348" y="8203"/>
                    <a:pt x="3878" y="8036"/>
                  </a:cubicBezTo>
                  <a:cubicBezTo>
                    <a:pt x="4185" y="7924"/>
                    <a:pt x="4380" y="7729"/>
                    <a:pt x="4520" y="7645"/>
                  </a:cubicBezTo>
                  <a:cubicBezTo>
                    <a:pt x="4799" y="7394"/>
                    <a:pt x="4994" y="7254"/>
                    <a:pt x="5580" y="7338"/>
                  </a:cubicBezTo>
                  <a:cubicBezTo>
                    <a:pt x="6082" y="7394"/>
                    <a:pt x="6278" y="7254"/>
                    <a:pt x="6473" y="7115"/>
                  </a:cubicBezTo>
                  <a:cubicBezTo>
                    <a:pt x="6612" y="7003"/>
                    <a:pt x="6752" y="6920"/>
                    <a:pt x="6975" y="6864"/>
                  </a:cubicBezTo>
                  <a:cubicBezTo>
                    <a:pt x="7338" y="6836"/>
                    <a:pt x="7645" y="6975"/>
                    <a:pt x="7952" y="7115"/>
                  </a:cubicBezTo>
                  <a:cubicBezTo>
                    <a:pt x="8175" y="7227"/>
                    <a:pt x="8342" y="7282"/>
                    <a:pt x="8482" y="7282"/>
                  </a:cubicBezTo>
                  <a:cubicBezTo>
                    <a:pt x="8565" y="7282"/>
                    <a:pt x="8621" y="7338"/>
                    <a:pt x="8621" y="7394"/>
                  </a:cubicBezTo>
                  <a:cubicBezTo>
                    <a:pt x="8621" y="7478"/>
                    <a:pt x="8593" y="7506"/>
                    <a:pt x="8510" y="7533"/>
                  </a:cubicBezTo>
                  <a:cubicBezTo>
                    <a:pt x="8342" y="7533"/>
                    <a:pt x="8147" y="7478"/>
                    <a:pt x="7896" y="7366"/>
                  </a:cubicBezTo>
                  <a:cubicBezTo>
                    <a:pt x="7617" y="7254"/>
                    <a:pt x="7310" y="7115"/>
                    <a:pt x="7059" y="7143"/>
                  </a:cubicBezTo>
                  <a:cubicBezTo>
                    <a:pt x="6891" y="7199"/>
                    <a:pt x="6752" y="7254"/>
                    <a:pt x="6640" y="7366"/>
                  </a:cubicBezTo>
                  <a:cubicBezTo>
                    <a:pt x="6417" y="7533"/>
                    <a:pt x="6194" y="7701"/>
                    <a:pt x="5580" y="7617"/>
                  </a:cubicBezTo>
                  <a:cubicBezTo>
                    <a:pt x="5106" y="7533"/>
                    <a:pt x="4938" y="7673"/>
                    <a:pt x="4687" y="7840"/>
                  </a:cubicBezTo>
                  <a:cubicBezTo>
                    <a:pt x="4520" y="7980"/>
                    <a:pt x="4325" y="8119"/>
                    <a:pt x="3990" y="8259"/>
                  </a:cubicBezTo>
                  <a:cubicBezTo>
                    <a:pt x="3348" y="8510"/>
                    <a:pt x="2930" y="8287"/>
                    <a:pt x="2428" y="8036"/>
                  </a:cubicBezTo>
                  <a:cubicBezTo>
                    <a:pt x="2204" y="7924"/>
                    <a:pt x="1925" y="7785"/>
                    <a:pt x="1646" y="7673"/>
                  </a:cubicBezTo>
                  <a:cubicBezTo>
                    <a:pt x="1116" y="7506"/>
                    <a:pt x="809" y="7143"/>
                    <a:pt x="558" y="6808"/>
                  </a:cubicBezTo>
                  <a:cubicBezTo>
                    <a:pt x="363" y="6445"/>
                    <a:pt x="224" y="6027"/>
                    <a:pt x="140" y="5720"/>
                  </a:cubicBezTo>
                  <a:cubicBezTo>
                    <a:pt x="0" y="5134"/>
                    <a:pt x="335" y="4716"/>
                    <a:pt x="698" y="4158"/>
                  </a:cubicBezTo>
                  <a:cubicBezTo>
                    <a:pt x="809" y="4018"/>
                    <a:pt x="921" y="3879"/>
                    <a:pt x="1033" y="3683"/>
                  </a:cubicBezTo>
                  <a:cubicBezTo>
                    <a:pt x="1451" y="3070"/>
                    <a:pt x="2037" y="2846"/>
                    <a:pt x="2232" y="2818"/>
                  </a:cubicBezTo>
                  <a:cubicBezTo>
                    <a:pt x="2483" y="2149"/>
                    <a:pt x="3823" y="2065"/>
                    <a:pt x="4157" y="2065"/>
                  </a:cubicBezTo>
                  <a:cubicBezTo>
                    <a:pt x="4241" y="1814"/>
                    <a:pt x="4548" y="1228"/>
                    <a:pt x="5524" y="1172"/>
                  </a:cubicBezTo>
                  <a:cubicBezTo>
                    <a:pt x="6194" y="1145"/>
                    <a:pt x="6696" y="893"/>
                    <a:pt x="7170" y="698"/>
                  </a:cubicBezTo>
                  <a:cubicBezTo>
                    <a:pt x="7784" y="280"/>
                    <a:pt x="8342" y="1"/>
                    <a:pt x="9068"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7"/>
            <p:cNvSpPr/>
            <p:nvPr/>
          </p:nvSpPr>
          <p:spPr>
            <a:xfrm flipH="1">
              <a:off x="2884901" y="1491611"/>
              <a:ext cx="188994" cy="50273"/>
            </a:xfrm>
            <a:custGeom>
              <a:avLst/>
              <a:gdLst/>
              <a:ahLst/>
              <a:cxnLst/>
              <a:rect l="l" t="t" r="r" b="b"/>
              <a:pathLst>
                <a:path w="2624" h="698" extrusionOk="0">
                  <a:moveTo>
                    <a:pt x="140" y="391"/>
                  </a:moveTo>
                  <a:cubicBezTo>
                    <a:pt x="56" y="391"/>
                    <a:pt x="1" y="363"/>
                    <a:pt x="1" y="335"/>
                  </a:cubicBezTo>
                  <a:cubicBezTo>
                    <a:pt x="1" y="252"/>
                    <a:pt x="28" y="224"/>
                    <a:pt x="56" y="196"/>
                  </a:cubicBezTo>
                  <a:cubicBezTo>
                    <a:pt x="56" y="196"/>
                    <a:pt x="754" y="0"/>
                    <a:pt x="1312" y="391"/>
                  </a:cubicBezTo>
                  <a:cubicBezTo>
                    <a:pt x="1507" y="335"/>
                    <a:pt x="2121" y="140"/>
                    <a:pt x="2539" y="447"/>
                  </a:cubicBezTo>
                  <a:cubicBezTo>
                    <a:pt x="2623" y="503"/>
                    <a:pt x="2623" y="558"/>
                    <a:pt x="2567" y="642"/>
                  </a:cubicBezTo>
                  <a:cubicBezTo>
                    <a:pt x="2539" y="670"/>
                    <a:pt x="2484" y="698"/>
                    <a:pt x="2400" y="670"/>
                  </a:cubicBezTo>
                  <a:cubicBezTo>
                    <a:pt x="1981" y="391"/>
                    <a:pt x="1312" y="642"/>
                    <a:pt x="1312" y="642"/>
                  </a:cubicBezTo>
                  <a:lnTo>
                    <a:pt x="1312" y="642"/>
                  </a:lnTo>
                  <a:cubicBezTo>
                    <a:pt x="1284" y="642"/>
                    <a:pt x="1228" y="642"/>
                    <a:pt x="1172" y="614"/>
                  </a:cubicBezTo>
                  <a:cubicBezTo>
                    <a:pt x="754" y="224"/>
                    <a:pt x="140" y="391"/>
                    <a:pt x="140"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7"/>
            <p:cNvSpPr/>
            <p:nvPr/>
          </p:nvSpPr>
          <p:spPr>
            <a:xfrm flipH="1">
              <a:off x="2772395" y="1708625"/>
              <a:ext cx="106597" cy="144770"/>
            </a:xfrm>
            <a:custGeom>
              <a:avLst/>
              <a:gdLst/>
              <a:ahLst/>
              <a:cxnLst/>
              <a:rect l="l" t="t" r="r" b="b"/>
              <a:pathLst>
                <a:path w="1480" h="2010" extrusionOk="0">
                  <a:moveTo>
                    <a:pt x="196" y="1981"/>
                  </a:moveTo>
                  <a:cubicBezTo>
                    <a:pt x="112" y="2009"/>
                    <a:pt x="57" y="1981"/>
                    <a:pt x="57" y="1926"/>
                  </a:cubicBezTo>
                  <a:cubicBezTo>
                    <a:pt x="1" y="1842"/>
                    <a:pt x="57" y="1786"/>
                    <a:pt x="112" y="1786"/>
                  </a:cubicBezTo>
                  <a:cubicBezTo>
                    <a:pt x="112" y="1786"/>
                    <a:pt x="782" y="1507"/>
                    <a:pt x="475" y="1117"/>
                  </a:cubicBezTo>
                  <a:cubicBezTo>
                    <a:pt x="419" y="1089"/>
                    <a:pt x="419" y="1005"/>
                    <a:pt x="503" y="949"/>
                  </a:cubicBezTo>
                  <a:cubicBezTo>
                    <a:pt x="531" y="949"/>
                    <a:pt x="531" y="949"/>
                    <a:pt x="559" y="893"/>
                  </a:cubicBezTo>
                  <a:cubicBezTo>
                    <a:pt x="615" y="893"/>
                    <a:pt x="1089" y="838"/>
                    <a:pt x="1228" y="112"/>
                  </a:cubicBezTo>
                  <a:cubicBezTo>
                    <a:pt x="1228" y="28"/>
                    <a:pt x="1312" y="1"/>
                    <a:pt x="1368" y="28"/>
                  </a:cubicBezTo>
                  <a:cubicBezTo>
                    <a:pt x="1452" y="28"/>
                    <a:pt x="1479" y="112"/>
                    <a:pt x="1479" y="168"/>
                  </a:cubicBezTo>
                  <a:cubicBezTo>
                    <a:pt x="1368" y="754"/>
                    <a:pt x="1033" y="1005"/>
                    <a:pt x="810" y="1117"/>
                  </a:cubicBezTo>
                  <a:cubicBezTo>
                    <a:pt x="1033" y="1647"/>
                    <a:pt x="196" y="1981"/>
                    <a:pt x="196" y="19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7"/>
            <p:cNvSpPr/>
            <p:nvPr/>
          </p:nvSpPr>
          <p:spPr>
            <a:xfrm flipH="1">
              <a:off x="2557400" y="1421313"/>
              <a:ext cx="317558" cy="329586"/>
            </a:xfrm>
            <a:custGeom>
              <a:avLst/>
              <a:gdLst/>
              <a:ahLst/>
              <a:cxnLst/>
              <a:rect l="l" t="t" r="r" b="b"/>
              <a:pathLst>
                <a:path w="4409" h="4576" extrusionOk="0">
                  <a:moveTo>
                    <a:pt x="84" y="3962"/>
                  </a:moveTo>
                  <a:cubicBezTo>
                    <a:pt x="28" y="3962"/>
                    <a:pt x="1" y="3878"/>
                    <a:pt x="1" y="3850"/>
                  </a:cubicBezTo>
                  <a:cubicBezTo>
                    <a:pt x="1" y="3766"/>
                    <a:pt x="28" y="3739"/>
                    <a:pt x="84" y="3739"/>
                  </a:cubicBezTo>
                  <a:cubicBezTo>
                    <a:pt x="196" y="3739"/>
                    <a:pt x="307" y="3739"/>
                    <a:pt x="447" y="3766"/>
                  </a:cubicBezTo>
                  <a:lnTo>
                    <a:pt x="754" y="3878"/>
                  </a:lnTo>
                  <a:cubicBezTo>
                    <a:pt x="977" y="3990"/>
                    <a:pt x="1172" y="4017"/>
                    <a:pt x="1368" y="4017"/>
                  </a:cubicBezTo>
                  <a:cubicBezTo>
                    <a:pt x="1591" y="4017"/>
                    <a:pt x="1842" y="3962"/>
                    <a:pt x="2065" y="3878"/>
                  </a:cubicBezTo>
                  <a:cubicBezTo>
                    <a:pt x="2344" y="3766"/>
                    <a:pt x="2679" y="3878"/>
                    <a:pt x="2986" y="4017"/>
                  </a:cubicBezTo>
                  <a:cubicBezTo>
                    <a:pt x="3293" y="4129"/>
                    <a:pt x="3600" y="4213"/>
                    <a:pt x="3851" y="4157"/>
                  </a:cubicBezTo>
                  <a:cubicBezTo>
                    <a:pt x="3962" y="4129"/>
                    <a:pt x="4074" y="4045"/>
                    <a:pt x="4102" y="3962"/>
                  </a:cubicBezTo>
                  <a:cubicBezTo>
                    <a:pt x="4130" y="3878"/>
                    <a:pt x="4130" y="3822"/>
                    <a:pt x="4130" y="3739"/>
                  </a:cubicBezTo>
                  <a:cubicBezTo>
                    <a:pt x="4130" y="3683"/>
                    <a:pt x="4102" y="3599"/>
                    <a:pt x="4018" y="3543"/>
                  </a:cubicBezTo>
                  <a:cubicBezTo>
                    <a:pt x="3934" y="3404"/>
                    <a:pt x="3683" y="3292"/>
                    <a:pt x="3321" y="3264"/>
                  </a:cubicBezTo>
                  <a:cubicBezTo>
                    <a:pt x="2763" y="3208"/>
                    <a:pt x="2456" y="3069"/>
                    <a:pt x="2316" y="2874"/>
                  </a:cubicBezTo>
                  <a:cubicBezTo>
                    <a:pt x="2149" y="2650"/>
                    <a:pt x="2177" y="2427"/>
                    <a:pt x="2260" y="2204"/>
                  </a:cubicBezTo>
                  <a:cubicBezTo>
                    <a:pt x="2288" y="2065"/>
                    <a:pt x="2400" y="1897"/>
                    <a:pt x="2539" y="1674"/>
                  </a:cubicBezTo>
                  <a:cubicBezTo>
                    <a:pt x="2679" y="1507"/>
                    <a:pt x="2846" y="1339"/>
                    <a:pt x="3014" y="1200"/>
                  </a:cubicBezTo>
                  <a:cubicBezTo>
                    <a:pt x="3404" y="893"/>
                    <a:pt x="3516" y="642"/>
                    <a:pt x="3516" y="474"/>
                  </a:cubicBezTo>
                  <a:cubicBezTo>
                    <a:pt x="3516" y="391"/>
                    <a:pt x="3460" y="335"/>
                    <a:pt x="3404" y="279"/>
                  </a:cubicBezTo>
                  <a:cubicBezTo>
                    <a:pt x="3321" y="223"/>
                    <a:pt x="3181" y="223"/>
                    <a:pt x="3042" y="223"/>
                  </a:cubicBezTo>
                  <a:cubicBezTo>
                    <a:pt x="2707" y="251"/>
                    <a:pt x="2288" y="474"/>
                    <a:pt x="2009" y="949"/>
                  </a:cubicBezTo>
                  <a:cubicBezTo>
                    <a:pt x="1981" y="976"/>
                    <a:pt x="1898" y="1032"/>
                    <a:pt x="1842" y="976"/>
                  </a:cubicBezTo>
                  <a:cubicBezTo>
                    <a:pt x="1758" y="949"/>
                    <a:pt x="1758" y="893"/>
                    <a:pt x="1786" y="837"/>
                  </a:cubicBezTo>
                  <a:cubicBezTo>
                    <a:pt x="2121" y="279"/>
                    <a:pt x="2623" y="28"/>
                    <a:pt x="3042" y="0"/>
                  </a:cubicBezTo>
                  <a:cubicBezTo>
                    <a:pt x="3237" y="0"/>
                    <a:pt x="3404" y="28"/>
                    <a:pt x="3516" y="112"/>
                  </a:cubicBezTo>
                  <a:cubicBezTo>
                    <a:pt x="3655" y="167"/>
                    <a:pt x="3711" y="335"/>
                    <a:pt x="3739" y="474"/>
                  </a:cubicBezTo>
                  <a:cubicBezTo>
                    <a:pt x="3795" y="698"/>
                    <a:pt x="3600" y="1032"/>
                    <a:pt x="3181" y="1395"/>
                  </a:cubicBezTo>
                  <a:cubicBezTo>
                    <a:pt x="3014" y="1534"/>
                    <a:pt x="2874" y="1730"/>
                    <a:pt x="2735" y="1869"/>
                  </a:cubicBezTo>
                  <a:cubicBezTo>
                    <a:pt x="2595" y="2037"/>
                    <a:pt x="2539" y="2176"/>
                    <a:pt x="2484" y="2316"/>
                  </a:cubicBezTo>
                  <a:cubicBezTo>
                    <a:pt x="2428" y="2483"/>
                    <a:pt x="2428" y="2650"/>
                    <a:pt x="2539" y="2790"/>
                  </a:cubicBezTo>
                  <a:cubicBezTo>
                    <a:pt x="2623" y="2929"/>
                    <a:pt x="2874" y="3041"/>
                    <a:pt x="3376" y="3069"/>
                  </a:cubicBezTo>
                  <a:cubicBezTo>
                    <a:pt x="3795" y="3125"/>
                    <a:pt x="4074" y="3264"/>
                    <a:pt x="4213" y="3432"/>
                  </a:cubicBezTo>
                  <a:cubicBezTo>
                    <a:pt x="4269" y="3543"/>
                    <a:pt x="4353" y="3627"/>
                    <a:pt x="4381" y="3766"/>
                  </a:cubicBezTo>
                  <a:cubicBezTo>
                    <a:pt x="4409" y="3878"/>
                    <a:pt x="4381" y="4017"/>
                    <a:pt x="4353" y="4129"/>
                  </a:cubicBezTo>
                  <a:cubicBezTo>
                    <a:pt x="4269" y="4269"/>
                    <a:pt x="4130" y="4408"/>
                    <a:pt x="3962" y="4464"/>
                  </a:cubicBezTo>
                  <a:cubicBezTo>
                    <a:pt x="3600" y="4575"/>
                    <a:pt x="3265" y="4464"/>
                    <a:pt x="2958" y="4324"/>
                  </a:cubicBezTo>
                  <a:cubicBezTo>
                    <a:pt x="2679" y="4241"/>
                    <a:pt x="2400" y="4129"/>
                    <a:pt x="2177" y="4185"/>
                  </a:cubicBezTo>
                  <a:cubicBezTo>
                    <a:pt x="1898" y="4296"/>
                    <a:pt x="1647" y="4380"/>
                    <a:pt x="1423" y="4380"/>
                  </a:cubicBezTo>
                  <a:cubicBezTo>
                    <a:pt x="1172" y="4380"/>
                    <a:pt x="921" y="4324"/>
                    <a:pt x="670" y="4185"/>
                  </a:cubicBezTo>
                  <a:cubicBezTo>
                    <a:pt x="614" y="4157"/>
                    <a:pt x="503" y="4129"/>
                    <a:pt x="447" y="4101"/>
                  </a:cubicBezTo>
                  <a:cubicBezTo>
                    <a:pt x="280" y="3962"/>
                    <a:pt x="168" y="3962"/>
                    <a:pt x="84" y="396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7"/>
            <p:cNvSpPr/>
            <p:nvPr/>
          </p:nvSpPr>
          <p:spPr>
            <a:xfrm flipH="1">
              <a:off x="2720177" y="1453437"/>
              <a:ext cx="150748" cy="104580"/>
            </a:xfrm>
            <a:custGeom>
              <a:avLst/>
              <a:gdLst/>
              <a:ahLst/>
              <a:cxnLst/>
              <a:rect l="l" t="t" r="r" b="b"/>
              <a:pathLst>
                <a:path w="2093" h="1452" extrusionOk="0">
                  <a:moveTo>
                    <a:pt x="921" y="1367"/>
                  </a:moveTo>
                  <a:cubicBezTo>
                    <a:pt x="837" y="1367"/>
                    <a:pt x="809" y="1312"/>
                    <a:pt x="809" y="1284"/>
                  </a:cubicBezTo>
                  <a:cubicBezTo>
                    <a:pt x="809" y="1200"/>
                    <a:pt x="865" y="1172"/>
                    <a:pt x="949" y="1172"/>
                  </a:cubicBezTo>
                  <a:cubicBezTo>
                    <a:pt x="949" y="1172"/>
                    <a:pt x="1674" y="1228"/>
                    <a:pt x="1814" y="893"/>
                  </a:cubicBezTo>
                  <a:cubicBezTo>
                    <a:pt x="1842" y="782"/>
                    <a:pt x="1842" y="670"/>
                    <a:pt x="1814" y="558"/>
                  </a:cubicBezTo>
                  <a:cubicBezTo>
                    <a:pt x="1786" y="475"/>
                    <a:pt x="1702" y="391"/>
                    <a:pt x="1619" y="363"/>
                  </a:cubicBezTo>
                  <a:cubicBezTo>
                    <a:pt x="1535" y="335"/>
                    <a:pt x="1423" y="279"/>
                    <a:pt x="1340" y="252"/>
                  </a:cubicBezTo>
                  <a:cubicBezTo>
                    <a:pt x="1228" y="252"/>
                    <a:pt x="1116" y="252"/>
                    <a:pt x="1005" y="335"/>
                  </a:cubicBezTo>
                  <a:cubicBezTo>
                    <a:pt x="642" y="475"/>
                    <a:pt x="447" y="921"/>
                    <a:pt x="307" y="1200"/>
                  </a:cubicBezTo>
                  <a:cubicBezTo>
                    <a:pt x="279" y="1256"/>
                    <a:pt x="251" y="1340"/>
                    <a:pt x="251" y="1367"/>
                  </a:cubicBezTo>
                  <a:cubicBezTo>
                    <a:pt x="224" y="1395"/>
                    <a:pt x="140" y="1451"/>
                    <a:pt x="84" y="1395"/>
                  </a:cubicBezTo>
                  <a:cubicBezTo>
                    <a:pt x="0" y="1367"/>
                    <a:pt x="0" y="1312"/>
                    <a:pt x="28" y="1256"/>
                  </a:cubicBezTo>
                  <a:cubicBezTo>
                    <a:pt x="28" y="1228"/>
                    <a:pt x="84" y="1172"/>
                    <a:pt x="112" y="1088"/>
                  </a:cubicBezTo>
                  <a:cubicBezTo>
                    <a:pt x="251" y="782"/>
                    <a:pt x="419" y="279"/>
                    <a:pt x="949" y="84"/>
                  </a:cubicBezTo>
                  <a:cubicBezTo>
                    <a:pt x="1088" y="0"/>
                    <a:pt x="1228" y="0"/>
                    <a:pt x="1367" y="0"/>
                  </a:cubicBezTo>
                  <a:cubicBezTo>
                    <a:pt x="1535" y="0"/>
                    <a:pt x="1646" y="56"/>
                    <a:pt x="1758" y="112"/>
                  </a:cubicBezTo>
                  <a:cubicBezTo>
                    <a:pt x="1898" y="224"/>
                    <a:pt x="1981" y="335"/>
                    <a:pt x="2065" y="475"/>
                  </a:cubicBezTo>
                  <a:cubicBezTo>
                    <a:pt x="2093" y="614"/>
                    <a:pt x="2093" y="782"/>
                    <a:pt x="2065" y="921"/>
                  </a:cubicBezTo>
                  <a:cubicBezTo>
                    <a:pt x="1814" y="1451"/>
                    <a:pt x="921" y="1367"/>
                    <a:pt x="921" y="13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7"/>
            <p:cNvSpPr/>
            <p:nvPr/>
          </p:nvSpPr>
          <p:spPr>
            <a:xfrm flipH="1">
              <a:off x="2832681" y="1507673"/>
              <a:ext cx="102564" cy="178910"/>
            </a:xfrm>
            <a:custGeom>
              <a:avLst/>
              <a:gdLst/>
              <a:ahLst/>
              <a:cxnLst/>
              <a:rect l="l" t="t" r="r" b="b"/>
              <a:pathLst>
                <a:path w="1424" h="2484" extrusionOk="0">
                  <a:moveTo>
                    <a:pt x="1200" y="29"/>
                  </a:moveTo>
                  <a:cubicBezTo>
                    <a:pt x="1284" y="29"/>
                    <a:pt x="1312" y="112"/>
                    <a:pt x="1312" y="140"/>
                  </a:cubicBezTo>
                  <a:cubicBezTo>
                    <a:pt x="1312" y="196"/>
                    <a:pt x="1256" y="252"/>
                    <a:pt x="1172" y="252"/>
                  </a:cubicBezTo>
                  <a:cubicBezTo>
                    <a:pt x="1172" y="252"/>
                    <a:pt x="698" y="196"/>
                    <a:pt x="503" y="559"/>
                  </a:cubicBezTo>
                  <a:cubicBezTo>
                    <a:pt x="363" y="754"/>
                    <a:pt x="280" y="1089"/>
                    <a:pt x="224" y="1368"/>
                  </a:cubicBezTo>
                  <a:cubicBezTo>
                    <a:pt x="196" y="1591"/>
                    <a:pt x="196" y="1842"/>
                    <a:pt x="224" y="2009"/>
                  </a:cubicBezTo>
                  <a:cubicBezTo>
                    <a:pt x="280" y="2093"/>
                    <a:pt x="307" y="2121"/>
                    <a:pt x="363" y="2149"/>
                  </a:cubicBezTo>
                  <a:cubicBezTo>
                    <a:pt x="419" y="2205"/>
                    <a:pt x="475" y="2205"/>
                    <a:pt x="559" y="2205"/>
                  </a:cubicBezTo>
                  <a:cubicBezTo>
                    <a:pt x="614" y="2205"/>
                    <a:pt x="698" y="2149"/>
                    <a:pt x="726" y="2121"/>
                  </a:cubicBezTo>
                  <a:cubicBezTo>
                    <a:pt x="782" y="2065"/>
                    <a:pt x="865" y="1982"/>
                    <a:pt x="893" y="1870"/>
                  </a:cubicBezTo>
                  <a:cubicBezTo>
                    <a:pt x="977" y="1675"/>
                    <a:pt x="977" y="1507"/>
                    <a:pt x="1005" y="1368"/>
                  </a:cubicBezTo>
                  <a:cubicBezTo>
                    <a:pt x="1033" y="1117"/>
                    <a:pt x="1061" y="893"/>
                    <a:pt x="1200" y="810"/>
                  </a:cubicBezTo>
                  <a:cubicBezTo>
                    <a:pt x="1256" y="754"/>
                    <a:pt x="1312" y="754"/>
                    <a:pt x="1396" y="810"/>
                  </a:cubicBezTo>
                  <a:cubicBezTo>
                    <a:pt x="1423" y="838"/>
                    <a:pt x="1423" y="893"/>
                    <a:pt x="1396" y="977"/>
                  </a:cubicBezTo>
                  <a:cubicBezTo>
                    <a:pt x="1312" y="1033"/>
                    <a:pt x="1284" y="1172"/>
                    <a:pt x="1256" y="1396"/>
                  </a:cubicBezTo>
                  <a:cubicBezTo>
                    <a:pt x="1200" y="1563"/>
                    <a:pt x="1200" y="1730"/>
                    <a:pt x="1144" y="1954"/>
                  </a:cubicBezTo>
                  <a:cubicBezTo>
                    <a:pt x="1117" y="2121"/>
                    <a:pt x="1005" y="2233"/>
                    <a:pt x="893" y="2344"/>
                  </a:cubicBezTo>
                  <a:cubicBezTo>
                    <a:pt x="782" y="2400"/>
                    <a:pt x="698" y="2428"/>
                    <a:pt x="586" y="2484"/>
                  </a:cubicBezTo>
                  <a:cubicBezTo>
                    <a:pt x="475" y="2484"/>
                    <a:pt x="363" y="2484"/>
                    <a:pt x="280" y="2400"/>
                  </a:cubicBezTo>
                  <a:cubicBezTo>
                    <a:pt x="168" y="2372"/>
                    <a:pt x="84" y="2261"/>
                    <a:pt x="56" y="2149"/>
                  </a:cubicBezTo>
                  <a:cubicBezTo>
                    <a:pt x="1" y="1954"/>
                    <a:pt x="1" y="1675"/>
                    <a:pt x="29" y="1396"/>
                  </a:cubicBezTo>
                  <a:cubicBezTo>
                    <a:pt x="84" y="1089"/>
                    <a:pt x="196" y="726"/>
                    <a:pt x="335" y="531"/>
                  </a:cubicBezTo>
                  <a:cubicBezTo>
                    <a:pt x="586" y="1"/>
                    <a:pt x="1200" y="29"/>
                    <a:pt x="120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7"/>
            <p:cNvSpPr/>
            <p:nvPr/>
          </p:nvSpPr>
          <p:spPr>
            <a:xfrm flipH="1">
              <a:off x="2892967" y="1547863"/>
              <a:ext cx="96513" cy="201022"/>
            </a:xfrm>
            <a:custGeom>
              <a:avLst/>
              <a:gdLst/>
              <a:ahLst/>
              <a:cxnLst/>
              <a:rect l="l" t="t" r="r" b="b"/>
              <a:pathLst>
                <a:path w="1340" h="2791" extrusionOk="0">
                  <a:moveTo>
                    <a:pt x="949" y="1703"/>
                  </a:moveTo>
                  <a:cubicBezTo>
                    <a:pt x="949" y="1647"/>
                    <a:pt x="977" y="1591"/>
                    <a:pt x="1060" y="1563"/>
                  </a:cubicBezTo>
                  <a:cubicBezTo>
                    <a:pt x="1116" y="1563"/>
                    <a:pt x="1200" y="1591"/>
                    <a:pt x="1200" y="1675"/>
                  </a:cubicBezTo>
                  <a:cubicBezTo>
                    <a:pt x="1200" y="1675"/>
                    <a:pt x="1339" y="2512"/>
                    <a:pt x="809" y="2707"/>
                  </a:cubicBezTo>
                  <a:cubicBezTo>
                    <a:pt x="558" y="2791"/>
                    <a:pt x="391" y="2707"/>
                    <a:pt x="251" y="2539"/>
                  </a:cubicBezTo>
                  <a:cubicBezTo>
                    <a:pt x="140" y="2428"/>
                    <a:pt x="84" y="2260"/>
                    <a:pt x="28" y="2093"/>
                  </a:cubicBezTo>
                  <a:cubicBezTo>
                    <a:pt x="0" y="1926"/>
                    <a:pt x="0" y="1703"/>
                    <a:pt x="0" y="1507"/>
                  </a:cubicBezTo>
                  <a:cubicBezTo>
                    <a:pt x="84" y="866"/>
                    <a:pt x="391" y="168"/>
                    <a:pt x="1060" y="29"/>
                  </a:cubicBezTo>
                  <a:cubicBezTo>
                    <a:pt x="1116" y="1"/>
                    <a:pt x="1200" y="56"/>
                    <a:pt x="1200" y="112"/>
                  </a:cubicBezTo>
                  <a:cubicBezTo>
                    <a:pt x="1200" y="168"/>
                    <a:pt x="1144" y="196"/>
                    <a:pt x="1088" y="252"/>
                  </a:cubicBezTo>
                  <a:cubicBezTo>
                    <a:pt x="530" y="391"/>
                    <a:pt x="279" y="977"/>
                    <a:pt x="224" y="1535"/>
                  </a:cubicBezTo>
                  <a:cubicBezTo>
                    <a:pt x="168" y="1703"/>
                    <a:pt x="224" y="1870"/>
                    <a:pt x="251" y="2065"/>
                  </a:cubicBezTo>
                  <a:cubicBezTo>
                    <a:pt x="279" y="2205"/>
                    <a:pt x="307" y="2344"/>
                    <a:pt x="391" y="2400"/>
                  </a:cubicBezTo>
                  <a:cubicBezTo>
                    <a:pt x="447" y="2512"/>
                    <a:pt x="558" y="2539"/>
                    <a:pt x="698" y="2456"/>
                  </a:cubicBezTo>
                  <a:cubicBezTo>
                    <a:pt x="1033" y="2372"/>
                    <a:pt x="949" y="1703"/>
                    <a:pt x="949" y="17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7"/>
            <p:cNvSpPr/>
            <p:nvPr/>
          </p:nvSpPr>
          <p:spPr>
            <a:xfrm flipH="1">
              <a:off x="2824614" y="1692564"/>
              <a:ext cx="80452" cy="54307"/>
            </a:xfrm>
            <a:custGeom>
              <a:avLst/>
              <a:gdLst/>
              <a:ahLst/>
              <a:cxnLst/>
              <a:rect l="l" t="t" r="r" b="b"/>
              <a:pathLst>
                <a:path w="1117" h="754" extrusionOk="0">
                  <a:moveTo>
                    <a:pt x="893" y="84"/>
                  </a:moveTo>
                  <a:cubicBezTo>
                    <a:pt x="921" y="56"/>
                    <a:pt x="1004" y="0"/>
                    <a:pt x="1032" y="56"/>
                  </a:cubicBezTo>
                  <a:cubicBezTo>
                    <a:pt x="1116" y="84"/>
                    <a:pt x="1116" y="140"/>
                    <a:pt x="1116" y="196"/>
                  </a:cubicBezTo>
                  <a:cubicBezTo>
                    <a:pt x="1116" y="196"/>
                    <a:pt x="781" y="754"/>
                    <a:pt x="84" y="754"/>
                  </a:cubicBezTo>
                  <a:cubicBezTo>
                    <a:pt x="28" y="754"/>
                    <a:pt x="0" y="698"/>
                    <a:pt x="0" y="642"/>
                  </a:cubicBezTo>
                  <a:cubicBezTo>
                    <a:pt x="0" y="558"/>
                    <a:pt x="28" y="530"/>
                    <a:pt x="84" y="530"/>
                  </a:cubicBezTo>
                  <a:cubicBezTo>
                    <a:pt x="642" y="530"/>
                    <a:pt x="893" y="84"/>
                    <a:pt x="893"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7"/>
            <p:cNvSpPr/>
            <p:nvPr/>
          </p:nvSpPr>
          <p:spPr>
            <a:xfrm flipH="1">
              <a:off x="2828649" y="1586037"/>
              <a:ext cx="201022" cy="233217"/>
            </a:xfrm>
            <a:custGeom>
              <a:avLst/>
              <a:gdLst/>
              <a:ahLst/>
              <a:cxnLst/>
              <a:rect l="l" t="t" r="r" b="b"/>
              <a:pathLst>
                <a:path w="2791" h="3238" extrusionOk="0">
                  <a:moveTo>
                    <a:pt x="2623" y="2651"/>
                  </a:moveTo>
                  <a:cubicBezTo>
                    <a:pt x="2707" y="2595"/>
                    <a:pt x="2762" y="2651"/>
                    <a:pt x="2762" y="2707"/>
                  </a:cubicBezTo>
                  <a:cubicBezTo>
                    <a:pt x="2790" y="2791"/>
                    <a:pt x="2762" y="2846"/>
                    <a:pt x="2707" y="2846"/>
                  </a:cubicBezTo>
                  <a:cubicBezTo>
                    <a:pt x="1730" y="3237"/>
                    <a:pt x="1033" y="3070"/>
                    <a:pt x="558" y="2651"/>
                  </a:cubicBezTo>
                  <a:cubicBezTo>
                    <a:pt x="363" y="2428"/>
                    <a:pt x="224" y="2177"/>
                    <a:pt x="112" y="1954"/>
                  </a:cubicBezTo>
                  <a:cubicBezTo>
                    <a:pt x="0" y="1675"/>
                    <a:pt x="0" y="1396"/>
                    <a:pt x="28" y="1145"/>
                  </a:cubicBezTo>
                  <a:cubicBezTo>
                    <a:pt x="112" y="587"/>
                    <a:pt x="419" y="140"/>
                    <a:pt x="977" y="1"/>
                  </a:cubicBezTo>
                  <a:cubicBezTo>
                    <a:pt x="1061" y="1"/>
                    <a:pt x="1088" y="29"/>
                    <a:pt x="1116" y="84"/>
                  </a:cubicBezTo>
                  <a:cubicBezTo>
                    <a:pt x="1116" y="168"/>
                    <a:pt x="1088" y="196"/>
                    <a:pt x="1033" y="224"/>
                  </a:cubicBezTo>
                  <a:cubicBezTo>
                    <a:pt x="558" y="336"/>
                    <a:pt x="335" y="726"/>
                    <a:pt x="279" y="1173"/>
                  </a:cubicBezTo>
                  <a:cubicBezTo>
                    <a:pt x="251" y="1424"/>
                    <a:pt x="279" y="1675"/>
                    <a:pt x="363" y="1898"/>
                  </a:cubicBezTo>
                  <a:cubicBezTo>
                    <a:pt x="419" y="2149"/>
                    <a:pt x="558" y="2372"/>
                    <a:pt x="754" y="2540"/>
                  </a:cubicBezTo>
                  <a:cubicBezTo>
                    <a:pt x="1116" y="2819"/>
                    <a:pt x="1758" y="2986"/>
                    <a:pt x="2623" y="26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7"/>
            <p:cNvSpPr/>
            <p:nvPr/>
          </p:nvSpPr>
          <p:spPr>
            <a:xfrm flipH="1">
              <a:off x="2038959" y="2339574"/>
              <a:ext cx="542636" cy="635116"/>
            </a:xfrm>
            <a:custGeom>
              <a:avLst/>
              <a:gdLst/>
              <a:ahLst/>
              <a:cxnLst/>
              <a:rect l="l" t="t" r="r" b="b"/>
              <a:pathLst>
                <a:path w="7534" h="8818" extrusionOk="0">
                  <a:moveTo>
                    <a:pt x="2121" y="1340"/>
                  </a:moveTo>
                  <a:cubicBezTo>
                    <a:pt x="2093" y="1284"/>
                    <a:pt x="2121" y="1201"/>
                    <a:pt x="2205" y="1201"/>
                  </a:cubicBezTo>
                  <a:cubicBezTo>
                    <a:pt x="2261" y="1173"/>
                    <a:pt x="2344" y="1201"/>
                    <a:pt x="2344" y="1284"/>
                  </a:cubicBezTo>
                  <a:cubicBezTo>
                    <a:pt x="2344" y="1284"/>
                    <a:pt x="2400" y="1480"/>
                    <a:pt x="2568" y="1786"/>
                  </a:cubicBezTo>
                  <a:cubicBezTo>
                    <a:pt x="2623" y="1870"/>
                    <a:pt x="2568" y="1898"/>
                    <a:pt x="2512" y="1926"/>
                  </a:cubicBezTo>
                  <a:cubicBezTo>
                    <a:pt x="2428" y="1982"/>
                    <a:pt x="2372" y="1926"/>
                    <a:pt x="2372" y="1870"/>
                  </a:cubicBezTo>
                  <a:cubicBezTo>
                    <a:pt x="2177" y="1535"/>
                    <a:pt x="2121" y="1340"/>
                    <a:pt x="2121" y="1340"/>
                  </a:cubicBezTo>
                  <a:close/>
                  <a:moveTo>
                    <a:pt x="2874" y="2930"/>
                  </a:moveTo>
                  <a:cubicBezTo>
                    <a:pt x="2847" y="2847"/>
                    <a:pt x="2874" y="2791"/>
                    <a:pt x="2930" y="2735"/>
                  </a:cubicBezTo>
                  <a:cubicBezTo>
                    <a:pt x="2986" y="2707"/>
                    <a:pt x="3070" y="2735"/>
                    <a:pt x="3098" y="2791"/>
                  </a:cubicBezTo>
                  <a:cubicBezTo>
                    <a:pt x="3544" y="3572"/>
                    <a:pt x="4241" y="4576"/>
                    <a:pt x="5106" y="5525"/>
                  </a:cubicBezTo>
                  <a:cubicBezTo>
                    <a:pt x="5776" y="6222"/>
                    <a:pt x="6585" y="6920"/>
                    <a:pt x="7478" y="7506"/>
                  </a:cubicBezTo>
                  <a:cubicBezTo>
                    <a:pt x="7534" y="7562"/>
                    <a:pt x="7534" y="7589"/>
                    <a:pt x="7534" y="7617"/>
                  </a:cubicBezTo>
                  <a:cubicBezTo>
                    <a:pt x="7534" y="7617"/>
                    <a:pt x="7534" y="8454"/>
                    <a:pt x="6752" y="8817"/>
                  </a:cubicBezTo>
                  <a:lnTo>
                    <a:pt x="6641" y="8817"/>
                  </a:lnTo>
                  <a:cubicBezTo>
                    <a:pt x="6641" y="8817"/>
                    <a:pt x="3237" y="7255"/>
                    <a:pt x="1033" y="3432"/>
                  </a:cubicBezTo>
                  <a:cubicBezTo>
                    <a:pt x="1005" y="3405"/>
                    <a:pt x="1033" y="3321"/>
                    <a:pt x="1061" y="3293"/>
                  </a:cubicBezTo>
                  <a:cubicBezTo>
                    <a:pt x="1145" y="3265"/>
                    <a:pt x="1200" y="3293"/>
                    <a:pt x="1256" y="3321"/>
                  </a:cubicBezTo>
                  <a:cubicBezTo>
                    <a:pt x="3265" y="6780"/>
                    <a:pt x="6306" y="8399"/>
                    <a:pt x="6725" y="8594"/>
                  </a:cubicBezTo>
                  <a:cubicBezTo>
                    <a:pt x="7171" y="8371"/>
                    <a:pt x="7282" y="7868"/>
                    <a:pt x="7282" y="7701"/>
                  </a:cubicBezTo>
                  <a:cubicBezTo>
                    <a:pt x="6362" y="7115"/>
                    <a:pt x="5581" y="6418"/>
                    <a:pt x="4911" y="5720"/>
                  </a:cubicBezTo>
                  <a:cubicBezTo>
                    <a:pt x="4074" y="4744"/>
                    <a:pt x="3377" y="3711"/>
                    <a:pt x="2874" y="2930"/>
                  </a:cubicBezTo>
                  <a:close/>
                  <a:moveTo>
                    <a:pt x="391" y="1396"/>
                  </a:moveTo>
                  <a:cubicBezTo>
                    <a:pt x="419" y="1452"/>
                    <a:pt x="391" y="1535"/>
                    <a:pt x="308" y="1535"/>
                  </a:cubicBezTo>
                  <a:cubicBezTo>
                    <a:pt x="252" y="1563"/>
                    <a:pt x="168" y="1535"/>
                    <a:pt x="168" y="1452"/>
                  </a:cubicBezTo>
                  <a:cubicBezTo>
                    <a:pt x="57" y="1145"/>
                    <a:pt x="29" y="894"/>
                    <a:pt x="1" y="698"/>
                  </a:cubicBezTo>
                  <a:cubicBezTo>
                    <a:pt x="1" y="447"/>
                    <a:pt x="1" y="224"/>
                    <a:pt x="57" y="85"/>
                  </a:cubicBezTo>
                  <a:cubicBezTo>
                    <a:pt x="85" y="29"/>
                    <a:pt x="140" y="1"/>
                    <a:pt x="196" y="29"/>
                  </a:cubicBezTo>
                  <a:cubicBezTo>
                    <a:pt x="280" y="57"/>
                    <a:pt x="308" y="85"/>
                    <a:pt x="280" y="168"/>
                  </a:cubicBezTo>
                  <a:cubicBezTo>
                    <a:pt x="252" y="308"/>
                    <a:pt x="196" y="475"/>
                    <a:pt x="196" y="698"/>
                  </a:cubicBezTo>
                  <a:cubicBezTo>
                    <a:pt x="252" y="866"/>
                    <a:pt x="280" y="1117"/>
                    <a:pt x="391" y="13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7"/>
            <p:cNvSpPr/>
            <p:nvPr/>
          </p:nvSpPr>
          <p:spPr>
            <a:xfrm flipH="1">
              <a:off x="1339659" y="2375803"/>
              <a:ext cx="665223" cy="616966"/>
            </a:xfrm>
            <a:custGeom>
              <a:avLst/>
              <a:gdLst/>
              <a:ahLst/>
              <a:cxnLst/>
              <a:rect l="l" t="t" r="r" b="b"/>
              <a:pathLst>
                <a:path w="9236" h="8566" extrusionOk="0">
                  <a:moveTo>
                    <a:pt x="7952" y="223"/>
                  </a:moveTo>
                  <a:cubicBezTo>
                    <a:pt x="7924" y="195"/>
                    <a:pt x="7924" y="112"/>
                    <a:pt x="7980" y="56"/>
                  </a:cubicBezTo>
                  <a:cubicBezTo>
                    <a:pt x="8036" y="0"/>
                    <a:pt x="8092" y="0"/>
                    <a:pt x="8175" y="84"/>
                  </a:cubicBezTo>
                  <a:cubicBezTo>
                    <a:pt x="8175" y="84"/>
                    <a:pt x="9235" y="1339"/>
                    <a:pt x="8845" y="2232"/>
                  </a:cubicBezTo>
                  <a:cubicBezTo>
                    <a:pt x="8677" y="2567"/>
                    <a:pt x="8064" y="2874"/>
                    <a:pt x="7171" y="3320"/>
                  </a:cubicBezTo>
                  <a:cubicBezTo>
                    <a:pt x="6808" y="3487"/>
                    <a:pt x="6418" y="3683"/>
                    <a:pt x="5999" y="3906"/>
                  </a:cubicBezTo>
                  <a:cubicBezTo>
                    <a:pt x="5943" y="3934"/>
                    <a:pt x="5860" y="3906"/>
                    <a:pt x="5832" y="3878"/>
                  </a:cubicBezTo>
                  <a:cubicBezTo>
                    <a:pt x="5804" y="3822"/>
                    <a:pt x="5832" y="3739"/>
                    <a:pt x="5860" y="3739"/>
                  </a:cubicBezTo>
                  <a:cubicBezTo>
                    <a:pt x="6278" y="3515"/>
                    <a:pt x="6669" y="3320"/>
                    <a:pt x="7031" y="3153"/>
                  </a:cubicBezTo>
                  <a:cubicBezTo>
                    <a:pt x="7868" y="2734"/>
                    <a:pt x="8482" y="2427"/>
                    <a:pt x="8594" y="2204"/>
                  </a:cubicBezTo>
                  <a:cubicBezTo>
                    <a:pt x="8929" y="1339"/>
                    <a:pt x="7952" y="223"/>
                    <a:pt x="7952" y="223"/>
                  </a:cubicBezTo>
                  <a:close/>
                  <a:moveTo>
                    <a:pt x="4576" y="4408"/>
                  </a:moveTo>
                  <a:cubicBezTo>
                    <a:pt x="4660" y="4380"/>
                    <a:pt x="4716" y="4380"/>
                    <a:pt x="4744" y="4436"/>
                  </a:cubicBezTo>
                  <a:cubicBezTo>
                    <a:pt x="4800" y="4464"/>
                    <a:pt x="4800" y="4548"/>
                    <a:pt x="4716" y="4576"/>
                  </a:cubicBezTo>
                  <a:cubicBezTo>
                    <a:pt x="3990" y="5022"/>
                    <a:pt x="3265" y="5552"/>
                    <a:pt x="2595" y="6222"/>
                  </a:cubicBezTo>
                  <a:cubicBezTo>
                    <a:pt x="1926" y="6835"/>
                    <a:pt x="1312" y="7617"/>
                    <a:pt x="838" y="8481"/>
                  </a:cubicBezTo>
                  <a:cubicBezTo>
                    <a:pt x="810" y="8565"/>
                    <a:pt x="754" y="8565"/>
                    <a:pt x="670" y="8565"/>
                  </a:cubicBezTo>
                  <a:lnTo>
                    <a:pt x="643" y="8509"/>
                  </a:lnTo>
                  <a:cubicBezTo>
                    <a:pt x="559" y="8454"/>
                    <a:pt x="85" y="7868"/>
                    <a:pt x="1" y="7226"/>
                  </a:cubicBezTo>
                  <a:lnTo>
                    <a:pt x="1" y="7198"/>
                  </a:lnTo>
                  <a:cubicBezTo>
                    <a:pt x="1" y="7114"/>
                    <a:pt x="419" y="5664"/>
                    <a:pt x="2707" y="3543"/>
                  </a:cubicBezTo>
                  <a:cubicBezTo>
                    <a:pt x="2735" y="3487"/>
                    <a:pt x="2791" y="3487"/>
                    <a:pt x="2874" y="3543"/>
                  </a:cubicBezTo>
                  <a:cubicBezTo>
                    <a:pt x="2902" y="3571"/>
                    <a:pt x="2902" y="3627"/>
                    <a:pt x="2874" y="3683"/>
                  </a:cubicBezTo>
                  <a:cubicBezTo>
                    <a:pt x="698" y="5664"/>
                    <a:pt x="280" y="7031"/>
                    <a:pt x="252" y="7198"/>
                  </a:cubicBezTo>
                  <a:cubicBezTo>
                    <a:pt x="336" y="7617"/>
                    <a:pt x="559" y="8007"/>
                    <a:pt x="698" y="8202"/>
                  </a:cubicBezTo>
                  <a:cubicBezTo>
                    <a:pt x="1173" y="7365"/>
                    <a:pt x="1759" y="6668"/>
                    <a:pt x="2428" y="6054"/>
                  </a:cubicBezTo>
                  <a:cubicBezTo>
                    <a:pt x="3126" y="5413"/>
                    <a:pt x="3851" y="4855"/>
                    <a:pt x="4576" y="4408"/>
                  </a:cubicBezTo>
                  <a:close/>
                  <a:moveTo>
                    <a:pt x="3823" y="2902"/>
                  </a:moveTo>
                  <a:cubicBezTo>
                    <a:pt x="4130" y="2651"/>
                    <a:pt x="4521" y="2344"/>
                    <a:pt x="4939" y="2065"/>
                  </a:cubicBezTo>
                  <a:cubicBezTo>
                    <a:pt x="5302" y="1786"/>
                    <a:pt x="5692" y="1507"/>
                    <a:pt x="6111" y="1228"/>
                  </a:cubicBezTo>
                  <a:cubicBezTo>
                    <a:pt x="6139" y="1200"/>
                    <a:pt x="6194" y="1116"/>
                    <a:pt x="6139" y="1060"/>
                  </a:cubicBezTo>
                  <a:cubicBezTo>
                    <a:pt x="6111" y="1032"/>
                    <a:pt x="6055" y="977"/>
                    <a:pt x="5971" y="1032"/>
                  </a:cubicBezTo>
                  <a:cubicBezTo>
                    <a:pt x="5581" y="1311"/>
                    <a:pt x="5162" y="1590"/>
                    <a:pt x="4800" y="1869"/>
                  </a:cubicBezTo>
                  <a:cubicBezTo>
                    <a:pt x="4381" y="2176"/>
                    <a:pt x="3990" y="2455"/>
                    <a:pt x="3684" y="2734"/>
                  </a:cubicBezTo>
                  <a:cubicBezTo>
                    <a:pt x="3628" y="2762"/>
                    <a:pt x="3600" y="2846"/>
                    <a:pt x="3684" y="2874"/>
                  </a:cubicBezTo>
                  <a:cubicBezTo>
                    <a:pt x="3711" y="2929"/>
                    <a:pt x="3767" y="2929"/>
                    <a:pt x="3823" y="29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7"/>
            <p:cNvSpPr/>
            <p:nvPr/>
          </p:nvSpPr>
          <p:spPr>
            <a:xfrm flipH="1">
              <a:off x="2087149" y="2385815"/>
              <a:ext cx="775781" cy="1808548"/>
            </a:xfrm>
            <a:custGeom>
              <a:avLst/>
              <a:gdLst/>
              <a:ahLst/>
              <a:cxnLst/>
              <a:rect l="l" t="t" r="r" b="b"/>
              <a:pathLst>
                <a:path w="10771" h="25110" extrusionOk="0">
                  <a:moveTo>
                    <a:pt x="3963" y="56"/>
                  </a:moveTo>
                  <a:cubicBezTo>
                    <a:pt x="3991" y="1"/>
                    <a:pt x="4102" y="1"/>
                    <a:pt x="4158" y="84"/>
                  </a:cubicBezTo>
                  <a:cubicBezTo>
                    <a:pt x="4186" y="140"/>
                    <a:pt x="4158" y="224"/>
                    <a:pt x="4102" y="252"/>
                  </a:cubicBezTo>
                  <a:cubicBezTo>
                    <a:pt x="4102" y="252"/>
                    <a:pt x="3767" y="475"/>
                    <a:pt x="3405" y="2149"/>
                  </a:cubicBezTo>
                  <a:cubicBezTo>
                    <a:pt x="3405" y="2205"/>
                    <a:pt x="3349" y="2233"/>
                    <a:pt x="3265" y="2205"/>
                  </a:cubicBezTo>
                  <a:cubicBezTo>
                    <a:pt x="3209" y="2205"/>
                    <a:pt x="3181" y="2149"/>
                    <a:pt x="3181" y="2065"/>
                  </a:cubicBezTo>
                  <a:cubicBezTo>
                    <a:pt x="3516" y="280"/>
                    <a:pt x="3935" y="56"/>
                    <a:pt x="3963" y="56"/>
                  </a:cubicBezTo>
                  <a:close/>
                  <a:moveTo>
                    <a:pt x="2930" y="3293"/>
                  </a:moveTo>
                  <a:cubicBezTo>
                    <a:pt x="2930" y="3209"/>
                    <a:pt x="2986" y="3181"/>
                    <a:pt x="3070" y="3181"/>
                  </a:cubicBezTo>
                  <a:cubicBezTo>
                    <a:pt x="3126" y="3181"/>
                    <a:pt x="3181" y="3237"/>
                    <a:pt x="3181" y="3321"/>
                  </a:cubicBezTo>
                  <a:lnTo>
                    <a:pt x="3181" y="3432"/>
                  </a:lnTo>
                  <a:cubicBezTo>
                    <a:pt x="2930" y="5218"/>
                    <a:pt x="2289" y="6362"/>
                    <a:pt x="1731" y="7366"/>
                  </a:cubicBezTo>
                  <a:cubicBezTo>
                    <a:pt x="1396" y="8036"/>
                    <a:pt x="1033" y="8621"/>
                    <a:pt x="894" y="9291"/>
                  </a:cubicBezTo>
                  <a:cubicBezTo>
                    <a:pt x="698" y="10240"/>
                    <a:pt x="838" y="10714"/>
                    <a:pt x="977" y="11160"/>
                  </a:cubicBezTo>
                  <a:cubicBezTo>
                    <a:pt x="1089" y="11551"/>
                    <a:pt x="1173" y="11913"/>
                    <a:pt x="1117" y="12471"/>
                  </a:cubicBezTo>
                  <a:cubicBezTo>
                    <a:pt x="1033" y="12918"/>
                    <a:pt x="950" y="13225"/>
                    <a:pt x="838" y="13504"/>
                  </a:cubicBezTo>
                  <a:cubicBezTo>
                    <a:pt x="698" y="13922"/>
                    <a:pt x="587" y="14229"/>
                    <a:pt x="754" y="14927"/>
                  </a:cubicBezTo>
                  <a:cubicBezTo>
                    <a:pt x="838" y="15178"/>
                    <a:pt x="838" y="15401"/>
                    <a:pt x="838" y="15568"/>
                  </a:cubicBezTo>
                  <a:cubicBezTo>
                    <a:pt x="810" y="15736"/>
                    <a:pt x="754" y="15875"/>
                    <a:pt x="698" y="16015"/>
                  </a:cubicBezTo>
                  <a:lnTo>
                    <a:pt x="587" y="16238"/>
                  </a:lnTo>
                  <a:cubicBezTo>
                    <a:pt x="447" y="16517"/>
                    <a:pt x="280" y="16824"/>
                    <a:pt x="392" y="17410"/>
                  </a:cubicBezTo>
                  <a:cubicBezTo>
                    <a:pt x="531" y="18079"/>
                    <a:pt x="894" y="18498"/>
                    <a:pt x="1368" y="18944"/>
                  </a:cubicBezTo>
                  <a:cubicBezTo>
                    <a:pt x="1731" y="19363"/>
                    <a:pt x="2149" y="19809"/>
                    <a:pt x="2400" y="20451"/>
                  </a:cubicBezTo>
                  <a:cubicBezTo>
                    <a:pt x="2428" y="20506"/>
                    <a:pt x="2512" y="20702"/>
                    <a:pt x="2540" y="20841"/>
                  </a:cubicBezTo>
                  <a:cubicBezTo>
                    <a:pt x="2679" y="21204"/>
                    <a:pt x="2847" y="21678"/>
                    <a:pt x="3042" y="22125"/>
                  </a:cubicBezTo>
                  <a:cubicBezTo>
                    <a:pt x="3070" y="22180"/>
                    <a:pt x="3042" y="22264"/>
                    <a:pt x="2958" y="22264"/>
                  </a:cubicBezTo>
                  <a:cubicBezTo>
                    <a:pt x="2875" y="22292"/>
                    <a:pt x="2819" y="22264"/>
                    <a:pt x="2819" y="22180"/>
                  </a:cubicBezTo>
                  <a:cubicBezTo>
                    <a:pt x="2651" y="21734"/>
                    <a:pt x="2484" y="21288"/>
                    <a:pt x="2344" y="20897"/>
                  </a:cubicBezTo>
                  <a:cubicBezTo>
                    <a:pt x="2289" y="20785"/>
                    <a:pt x="2261" y="20646"/>
                    <a:pt x="2205" y="20506"/>
                  </a:cubicBezTo>
                  <a:cubicBezTo>
                    <a:pt x="1982" y="19921"/>
                    <a:pt x="1563" y="19502"/>
                    <a:pt x="1173" y="19084"/>
                  </a:cubicBezTo>
                  <a:cubicBezTo>
                    <a:pt x="726" y="18581"/>
                    <a:pt x="280" y="18135"/>
                    <a:pt x="140" y="17438"/>
                  </a:cubicBezTo>
                  <a:cubicBezTo>
                    <a:pt x="1" y="16740"/>
                    <a:pt x="196" y="16433"/>
                    <a:pt x="392" y="16126"/>
                  </a:cubicBezTo>
                  <a:lnTo>
                    <a:pt x="475" y="15903"/>
                  </a:lnTo>
                  <a:cubicBezTo>
                    <a:pt x="559" y="15791"/>
                    <a:pt x="587" y="15680"/>
                    <a:pt x="615" y="15540"/>
                  </a:cubicBezTo>
                  <a:cubicBezTo>
                    <a:pt x="615" y="15401"/>
                    <a:pt x="615" y="15206"/>
                    <a:pt x="559" y="14982"/>
                  </a:cubicBezTo>
                  <a:cubicBezTo>
                    <a:pt x="336" y="14173"/>
                    <a:pt x="447" y="13866"/>
                    <a:pt x="615" y="13392"/>
                  </a:cubicBezTo>
                  <a:cubicBezTo>
                    <a:pt x="726" y="13169"/>
                    <a:pt x="838" y="12834"/>
                    <a:pt x="894" y="12416"/>
                  </a:cubicBezTo>
                  <a:cubicBezTo>
                    <a:pt x="977" y="11941"/>
                    <a:pt x="866" y="11579"/>
                    <a:pt x="754" y="11244"/>
                  </a:cubicBezTo>
                  <a:cubicBezTo>
                    <a:pt x="615" y="10742"/>
                    <a:pt x="475" y="10212"/>
                    <a:pt x="698" y="9263"/>
                  </a:cubicBezTo>
                  <a:cubicBezTo>
                    <a:pt x="838" y="8566"/>
                    <a:pt x="1173" y="7924"/>
                    <a:pt x="1563" y="7254"/>
                  </a:cubicBezTo>
                  <a:cubicBezTo>
                    <a:pt x="2121" y="6278"/>
                    <a:pt x="2735" y="5134"/>
                    <a:pt x="2986" y="3404"/>
                  </a:cubicBezTo>
                  <a:close/>
                  <a:moveTo>
                    <a:pt x="3265" y="23296"/>
                  </a:moveTo>
                  <a:cubicBezTo>
                    <a:pt x="3237" y="23241"/>
                    <a:pt x="3265" y="23157"/>
                    <a:pt x="3321" y="23157"/>
                  </a:cubicBezTo>
                  <a:cubicBezTo>
                    <a:pt x="3377" y="23129"/>
                    <a:pt x="3460" y="23157"/>
                    <a:pt x="3488" y="23213"/>
                  </a:cubicBezTo>
                  <a:cubicBezTo>
                    <a:pt x="3656" y="23520"/>
                    <a:pt x="3823" y="23826"/>
                    <a:pt x="3991" y="24077"/>
                  </a:cubicBezTo>
                  <a:cubicBezTo>
                    <a:pt x="4186" y="24273"/>
                    <a:pt x="4353" y="24468"/>
                    <a:pt x="4521" y="24552"/>
                  </a:cubicBezTo>
                  <a:cubicBezTo>
                    <a:pt x="4967" y="24803"/>
                    <a:pt x="5832" y="24831"/>
                    <a:pt x="6641" y="24775"/>
                  </a:cubicBezTo>
                  <a:cubicBezTo>
                    <a:pt x="7394" y="24663"/>
                    <a:pt x="8120" y="24468"/>
                    <a:pt x="8510" y="24105"/>
                  </a:cubicBezTo>
                  <a:cubicBezTo>
                    <a:pt x="8873" y="23771"/>
                    <a:pt x="9012" y="23296"/>
                    <a:pt x="8984" y="22794"/>
                  </a:cubicBezTo>
                  <a:cubicBezTo>
                    <a:pt x="8957" y="22236"/>
                    <a:pt x="8705" y="21594"/>
                    <a:pt x="8287" y="21036"/>
                  </a:cubicBezTo>
                  <a:cubicBezTo>
                    <a:pt x="8231" y="20981"/>
                    <a:pt x="8175" y="20869"/>
                    <a:pt x="8120" y="20785"/>
                  </a:cubicBezTo>
                  <a:cubicBezTo>
                    <a:pt x="8092" y="20702"/>
                    <a:pt x="8008" y="20618"/>
                    <a:pt x="7980" y="20506"/>
                  </a:cubicBezTo>
                  <a:cubicBezTo>
                    <a:pt x="7952" y="20451"/>
                    <a:pt x="7980" y="20367"/>
                    <a:pt x="8036" y="20367"/>
                  </a:cubicBezTo>
                  <a:cubicBezTo>
                    <a:pt x="8120" y="20339"/>
                    <a:pt x="8175" y="20367"/>
                    <a:pt x="8175" y="20451"/>
                  </a:cubicBezTo>
                  <a:cubicBezTo>
                    <a:pt x="8231" y="20562"/>
                    <a:pt x="8259" y="20618"/>
                    <a:pt x="8343" y="20730"/>
                  </a:cubicBezTo>
                  <a:cubicBezTo>
                    <a:pt x="8371" y="20785"/>
                    <a:pt x="8426" y="20869"/>
                    <a:pt x="8482" y="20925"/>
                  </a:cubicBezTo>
                  <a:cubicBezTo>
                    <a:pt x="8929" y="21539"/>
                    <a:pt x="9180" y="22180"/>
                    <a:pt x="9208" y="22794"/>
                  </a:cubicBezTo>
                  <a:cubicBezTo>
                    <a:pt x="9236" y="23380"/>
                    <a:pt x="9068" y="23910"/>
                    <a:pt x="8650" y="24329"/>
                  </a:cubicBezTo>
                  <a:cubicBezTo>
                    <a:pt x="8231" y="24691"/>
                    <a:pt x="7450" y="24942"/>
                    <a:pt x="6697" y="25026"/>
                  </a:cubicBezTo>
                  <a:cubicBezTo>
                    <a:pt x="5832" y="25110"/>
                    <a:pt x="4911" y="25054"/>
                    <a:pt x="4437" y="24803"/>
                  </a:cubicBezTo>
                  <a:cubicBezTo>
                    <a:pt x="4214" y="24691"/>
                    <a:pt x="4018" y="24496"/>
                    <a:pt x="3823" y="24245"/>
                  </a:cubicBezTo>
                  <a:cubicBezTo>
                    <a:pt x="3628" y="23966"/>
                    <a:pt x="3405" y="23659"/>
                    <a:pt x="3265" y="23296"/>
                  </a:cubicBezTo>
                  <a:close/>
                  <a:moveTo>
                    <a:pt x="7785" y="18944"/>
                  </a:moveTo>
                  <a:cubicBezTo>
                    <a:pt x="7785" y="19028"/>
                    <a:pt x="7729" y="19084"/>
                    <a:pt x="7673" y="19084"/>
                  </a:cubicBezTo>
                  <a:cubicBezTo>
                    <a:pt x="7590" y="19084"/>
                    <a:pt x="7534" y="19056"/>
                    <a:pt x="7534" y="18972"/>
                  </a:cubicBezTo>
                  <a:cubicBezTo>
                    <a:pt x="7506" y="18805"/>
                    <a:pt x="7506" y="18721"/>
                    <a:pt x="7450" y="18665"/>
                  </a:cubicBezTo>
                  <a:cubicBezTo>
                    <a:pt x="7255" y="17661"/>
                    <a:pt x="7032" y="16628"/>
                    <a:pt x="6557" y="16266"/>
                  </a:cubicBezTo>
                  <a:cubicBezTo>
                    <a:pt x="6529" y="16210"/>
                    <a:pt x="6474" y="16154"/>
                    <a:pt x="6529" y="16126"/>
                  </a:cubicBezTo>
                  <a:lnTo>
                    <a:pt x="6529" y="16126"/>
                  </a:lnTo>
                  <a:cubicBezTo>
                    <a:pt x="6529" y="16126"/>
                    <a:pt x="6725" y="15764"/>
                    <a:pt x="6418" y="15345"/>
                  </a:cubicBezTo>
                  <a:cubicBezTo>
                    <a:pt x="6390" y="15317"/>
                    <a:pt x="6390" y="15233"/>
                    <a:pt x="6418" y="15206"/>
                  </a:cubicBezTo>
                  <a:lnTo>
                    <a:pt x="6418" y="15206"/>
                  </a:lnTo>
                  <a:cubicBezTo>
                    <a:pt x="6418" y="15206"/>
                    <a:pt x="6669" y="14899"/>
                    <a:pt x="6836" y="14257"/>
                  </a:cubicBezTo>
                  <a:cubicBezTo>
                    <a:pt x="6892" y="14034"/>
                    <a:pt x="7087" y="13839"/>
                    <a:pt x="7255" y="13671"/>
                  </a:cubicBezTo>
                  <a:cubicBezTo>
                    <a:pt x="7562" y="13364"/>
                    <a:pt x="7924" y="13002"/>
                    <a:pt x="7924" y="11941"/>
                  </a:cubicBezTo>
                  <a:cubicBezTo>
                    <a:pt x="7924" y="11021"/>
                    <a:pt x="8371" y="10658"/>
                    <a:pt x="8929" y="10212"/>
                  </a:cubicBezTo>
                  <a:cubicBezTo>
                    <a:pt x="9487" y="9821"/>
                    <a:pt x="10100" y="9291"/>
                    <a:pt x="10519" y="8063"/>
                  </a:cubicBezTo>
                  <a:cubicBezTo>
                    <a:pt x="10575" y="8008"/>
                    <a:pt x="10631" y="7952"/>
                    <a:pt x="10658" y="8008"/>
                  </a:cubicBezTo>
                  <a:cubicBezTo>
                    <a:pt x="10742" y="8036"/>
                    <a:pt x="10770" y="8091"/>
                    <a:pt x="10742" y="8147"/>
                  </a:cubicBezTo>
                  <a:cubicBezTo>
                    <a:pt x="10324" y="9430"/>
                    <a:pt x="9626" y="9961"/>
                    <a:pt x="9068" y="10407"/>
                  </a:cubicBezTo>
                  <a:cubicBezTo>
                    <a:pt x="8538" y="10825"/>
                    <a:pt x="8120" y="11132"/>
                    <a:pt x="8120" y="11941"/>
                  </a:cubicBezTo>
                  <a:cubicBezTo>
                    <a:pt x="8120" y="13113"/>
                    <a:pt x="7701" y="13504"/>
                    <a:pt x="7366" y="13866"/>
                  </a:cubicBezTo>
                  <a:cubicBezTo>
                    <a:pt x="7227" y="14006"/>
                    <a:pt x="7087" y="14145"/>
                    <a:pt x="7004" y="14341"/>
                  </a:cubicBezTo>
                  <a:cubicBezTo>
                    <a:pt x="6864" y="14871"/>
                    <a:pt x="6697" y="15178"/>
                    <a:pt x="6585" y="15289"/>
                  </a:cubicBezTo>
                  <a:cubicBezTo>
                    <a:pt x="6836" y="15680"/>
                    <a:pt x="6753" y="15987"/>
                    <a:pt x="6725" y="16154"/>
                  </a:cubicBezTo>
                  <a:cubicBezTo>
                    <a:pt x="7255" y="16656"/>
                    <a:pt x="7450" y="17661"/>
                    <a:pt x="7673" y="186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7"/>
            <p:cNvSpPr/>
            <p:nvPr/>
          </p:nvSpPr>
          <p:spPr>
            <a:xfrm flipH="1">
              <a:off x="1066396" y="2534549"/>
              <a:ext cx="894262" cy="1724134"/>
            </a:xfrm>
            <a:custGeom>
              <a:avLst/>
              <a:gdLst/>
              <a:ahLst/>
              <a:cxnLst/>
              <a:rect l="l" t="t" r="r" b="b"/>
              <a:pathLst>
                <a:path w="12416" h="23938" extrusionOk="0">
                  <a:moveTo>
                    <a:pt x="29" y="6277"/>
                  </a:moveTo>
                  <a:cubicBezTo>
                    <a:pt x="1" y="6222"/>
                    <a:pt x="29" y="6138"/>
                    <a:pt x="84" y="6138"/>
                  </a:cubicBezTo>
                  <a:cubicBezTo>
                    <a:pt x="168" y="6110"/>
                    <a:pt x="224" y="6138"/>
                    <a:pt x="224" y="6194"/>
                  </a:cubicBezTo>
                  <a:cubicBezTo>
                    <a:pt x="224" y="6194"/>
                    <a:pt x="977" y="7644"/>
                    <a:pt x="838" y="9095"/>
                  </a:cubicBezTo>
                  <a:cubicBezTo>
                    <a:pt x="726" y="10351"/>
                    <a:pt x="921" y="10630"/>
                    <a:pt x="1340" y="11271"/>
                  </a:cubicBezTo>
                  <a:cubicBezTo>
                    <a:pt x="1423" y="11383"/>
                    <a:pt x="1479" y="11439"/>
                    <a:pt x="1535" y="11550"/>
                  </a:cubicBezTo>
                  <a:lnTo>
                    <a:pt x="1535" y="11550"/>
                  </a:lnTo>
                  <a:cubicBezTo>
                    <a:pt x="1758" y="11885"/>
                    <a:pt x="1870" y="12304"/>
                    <a:pt x="1954" y="12778"/>
                  </a:cubicBezTo>
                  <a:cubicBezTo>
                    <a:pt x="2093" y="13392"/>
                    <a:pt x="2233" y="14089"/>
                    <a:pt x="2846" y="14536"/>
                  </a:cubicBezTo>
                  <a:cubicBezTo>
                    <a:pt x="2874" y="14536"/>
                    <a:pt x="2874" y="14563"/>
                    <a:pt x="2874" y="14619"/>
                  </a:cubicBezTo>
                  <a:cubicBezTo>
                    <a:pt x="2874" y="14675"/>
                    <a:pt x="3125" y="16154"/>
                    <a:pt x="3572" y="17158"/>
                  </a:cubicBezTo>
                  <a:lnTo>
                    <a:pt x="3572" y="17270"/>
                  </a:lnTo>
                  <a:lnTo>
                    <a:pt x="3572" y="17270"/>
                  </a:lnTo>
                  <a:cubicBezTo>
                    <a:pt x="3572" y="17270"/>
                    <a:pt x="3572" y="17298"/>
                    <a:pt x="3544" y="17353"/>
                  </a:cubicBezTo>
                  <a:cubicBezTo>
                    <a:pt x="3544" y="17437"/>
                    <a:pt x="3488" y="17465"/>
                    <a:pt x="3404" y="17465"/>
                  </a:cubicBezTo>
                  <a:cubicBezTo>
                    <a:pt x="3349" y="17465"/>
                    <a:pt x="3293" y="17409"/>
                    <a:pt x="3293" y="17325"/>
                  </a:cubicBezTo>
                  <a:cubicBezTo>
                    <a:pt x="3293" y="17270"/>
                    <a:pt x="3293" y="17242"/>
                    <a:pt x="3349" y="17186"/>
                  </a:cubicBezTo>
                  <a:cubicBezTo>
                    <a:pt x="2930" y="16265"/>
                    <a:pt x="2707" y="14926"/>
                    <a:pt x="2651" y="14675"/>
                  </a:cubicBezTo>
                  <a:cubicBezTo>
                    <a:pt x="1981" y="14173"/>
                    <a:pt x="1786" y="13475"/>
                    <a:pt x="1675" y="12806"/>
                  </a:cubicBezTo>
                  <a:cubicBezTo>
                    <a:pt x="1563" y="12387"/>
                    <a:pt x="1479" y="11969"/>
                    <a:pt x="1284" y="11662"/>
                  </a:cubicBezTo>
                  <a:lnTo>
                    <a:pt x="1284" y="11662"/>
                  </a:lnTo>
                  <a:lnTo>
                    <a:pt x="1284" y="11662"/>
                  </a:lnTo>
                  <a:cubicBezTo>
                    <a:pt x="1200" y="11550"/>
                    <a:pt x="1145" y="11467"/>
                    <a:pt x="1117" y="11411"/>
                  </a:cubicBezTo>
                  <a:cubicBezTo>
                    <a:pt x="614" y="10741"/>
                    <a:pt x="419" y="10434"/>
                    <a:pt x="503" y="9095"/>
                  </a:cubicBezTo>
                  <a:cubicBezTo>
                    <a:pt x="726" y="7644"/>
                    <a:pt x="29" y="6277"/>
                    <a:pt x="29" y="6277"/>
                  </a:cubicBezTo>
                  <a:close/>
                  <a:moveTo>
                    <a:pt x="3851" y="18637"/>
                  </a:moveTo>
                  <a:cubicBezTo>
                    <a:pt x="3823" y="18581"/>
                    <a:pt x="3823" y="18525"/>
                    <a:pt x="3851" y="18497"/>
                  </a:cubicBezTo>
                  <a:cubicBezTo>
                    <a:pt x="3934" y="18441"/>
                    <a:pt x="3990" y="18441"/>
                    <a:pt x="4046" y="18497"/>
                  </a:cubicBezTo>
                  <a:lnTo>
                    <a:pt x="4130" y="18581"/>
                  </a:lnTo>
                  <a:lnTo>
                    <a:pt x="4241" y="18693"/>
                  </a:lnTo>
                  <a:lnTo>
                    <a:pt x="4241" y="18693"/>
                  </a:lnTo>
                  <a:cubicBezTo>
                    <a:pt x="5106" y="19557"/>
                    <a:pt x="6138" y="21343"/>
                    <a:pt x="6752" y="22459"/>
                  </a:cubicBezTo>
                  <a:lnTo>
                    <a:pt x="6864" y="22682"/>
                  </a:lnTo>
                  <a:cubicBezTo>
                    <a:pt x="7143" y="23184"/>
                    <a:pt x="7422" y="23463"/>
                    <a:pt x="7757" y="23547"/>
                  </a:cubicBezTo>
                  <a:cubicBezTo>
                    <a:pt x="8119" y="23659"/>
                    <a:pt x="8594" y="23547"/>
                    <a:pt x="9291" y="23296"/>
                  </a:cubicBezTo>
                  <a:cubicBezTo>
                    <a:pt x="10100" y="23017"/>
                    <a:pt x="10965" y="22598"/>
                    <a:pt x="11523" y="22152"/>
                  </a:cubicBezTo>
                  <a:cubicBezTo>
                    <a:pt x="11914" y="21789"/>
                    <a:pt x="12165" y="21427"/>
                    <a:pt x="12025" y="21036"/>
                  </a:cubicBezTo>
                  <a:cubicBezTo>
                    <a:pt x="11914" y="20673"/>
                    <a:pt x="11718" y="20255"/>
                    <a:pt x="11467" y="19808"/>
                  </a:cubicBezTo>
                  <a:cubicBezTo>
                    <a:pt x="11300" y="19474"/>
                    <a:pt x="11049" y="19083"/>
                    <a:pt x="10881" y="18637"/>
                  </a:cubicBezTo>
                  <a:cubicBezTo>
                    <a:pt x="10825" y="18553"/>
                    <a:pt x="10881" y="18525"/>
                    <a:pt x="10937" y="18497"/>
                  </a:cubicBezTo>
                  <a:cubicBezTo>
                    <a:pt x="11021" y="18441"/>
                    <a:pt x="11077" y="18497"/>
                    <a:pt x="11077" y="18553"/>
                  </a:cubicBezTo>
                  <a:cubicBezTo>
                    <a:pt x="11244" y="18971"/>
                    <a:pt x="11467" y="19362"/>
                    <a:pt x="11662" y="19697"/>
                  </a:cubicBezTo>
                  <a:cubicBezTo>
                    <a:pt x="11914" y="20171"/>
                    <a:pt x="12165" y="20590"/>
                    <a:pt x="12276" y="20952"/>
                  </a:cubicBezTo>
                  <a:cubicBezTo>
                    <a:pt x="12416" y="21455"/>
                    <a:pt x="12165" y="21901"/>
                    <a:pt x="11662" y="22319"/>
                  </a:cubicBezTo>
                  <a:cubicBezTo>
                    <a:pt x="11077" y="22822"/>
                    <a:pt x="10212" y="23240"/>
                    <a:pt x="9375" y="23547"/>
                  </a:cubicBezTo>
                  <a:cubicBezTo>
                    <a:pt x="8649" y="23826"/>
                    <a:pt x="8119" y="23938"/>
                    <a:pt x="7701" y="23798"/>
                  </a:cubicBezTo>
                  <a:cubicBezTo>
                    <a:pt x="7282" y="23686"/>
                    <a:pt x="6975" y="23380"/>
                    <a:pt x="6641" y="22766"/>
                  </a:cubicBezTo>
                  <a:lnTo>
                    <a:pt x="6557" y="22570"/>
                  </a:lnTo>
                  <a:cubicBezTo>
                    <a:pt x="5915" y="21455"/>
                    <a:pt x="4911" y="19697"/>
                    <a:pt x="4074" y="18832"/>
                  </a:cubicBezTo>
                  <a:lnTo>
                    <a:pt x="4074" y="18832"/>
                  </a:lnTo>
                  <a:lnTo>
                    <a:pt x="3962" y="18720"/>
                  </a:lnTo>
                  <a:cubicBezTo>
                    <a:pt x="3907" y="18693"/>
                    <a:pt x="3851" y="18665"/>
                    <a:pt x="3851" y="18637"/>
                  </a:cubicBezTo>
                  <a:close/>
                  <a:moveTo>
                    <a:pt x="10742" y="17409"/>
                  </a:moveTo>
                  <a:cubicBezTo>
                    <a:pt x="10742" y="17465"/>
                    <a:pt x="10686" y="17521"/>
                    <a:pt x="10630" y="17549"/>
                  </a:cubicBezTo>
                  <a:cubicBezTo>
                    <a:pt x="10546" y="17549"/>
                    <a:pt x="10519" y="17493"/>
                    <a:pt x="10491" y="17437"/>
                  </a:cubicBezTo>
                  <a:cubicBezTo>
                    <a:pt x="10463" y="17325"/>
                    <a:pt x="10463" y="17186"/>
                    <a:pt x="10407" y="17074"/>
                  </a:cubicBezTo>
                  <a:cubicBezTo>
                    <a:pt x="10407" y="16991"/>
                    <a:pt x="10379" y="16851"/>
                    <a:pt x="10379" y="16712"/>
                  </a:cubicBezTo>
                  <a:cubicBezTo>
                    <a:pt x="10351" y="14954"/>
                    <a:pt x="9403" y="14926"/>
                    <a:pt x="9403" y="14926"/>
                  </a:cubicBezTo>
                  <a:cubicBezTo>
                    <a:pt x="9347" y="14926"/>
                    <a:pt x="9291" y="14898"/>
                    <a:pt x="9291" y="14815"/>
                  </a:cubicBezTo>
                  <a:cubicBezTo>
                    <a:pt x="9291" y="14759"/>
                    <a:pt x="9152" y="14089"/>
                    <a:pt x="8956" y="13922"/>
                  </a:cubicBezTo>
                  <a:cubicBezTo>
                    <a:pt x="8928" y="13866"/>
                    <a:pt x="8873" y="13838"/>
                    <a:pt x="8928" y="13782"/>
                  </a:cubicBezTo>
                  <a:cubicBezTo>
                    <a:pt x="8956" y="13699"/>
                    <a:pt x="9207" y="12862"/>
                    <a:pt x="8649" y="12108"/>
                  </a:cubicBezTo>
                  <a:cubicBezTo>
                    <a:pt x="8231" y="11578"/>
                    <a:pt x="8315" y="10853"/>
                    <a:pt x="8454" y="10016"/>
                  </a:cubicBezTo>
                  <a:cubicBezTo>
                    <a:pt x="8538" y="9458"/>
                    <a:pt x="8594" y="8844"/>
                    <a:pt x="8566" y="8258"/>
                  </a:cubicBezTo>
                  <a:cubicBezTo>
                    <a:pt x="8538" y="7644"/>
                    <a:pt x="8538" y="7114"/>
                    <a:pt x="8566" y="6556"/>
                  </a:cubicBezTo>
                  <a:cubicBezTo>
                    <a:pt x="8594" y="5887"/>
                    <a:pt x="8649" y="5273"/>
                    <a:pt x="8538" y="4436"/>
                  </a:cubicBezTo>
                  <a:cubicBezTo>
                    <a:pt x="8538" y="4352"/>
                    <a:pt x="8566" y="4324"/>
                    <a:pt x="8649" y="4297"/>
                  </a:cubicBezTo>
                  <a:cubicBezTo>
                    <a:pt x="8705" y="4297"/>
                    <a:pt x="8733" y="4324"/>
                    <a:pt x="8789" y="4380"/>
                  </a:cubicBezTo>
                  <a:cubicBezTo>
                    <a:pt x="8873" y="5217"/>
                    <a:pt x="8845" y="5887"/>
                    <a:pt x="8817" y="6556"/>
                  </a:cubicBezTo>
                  <a:cubicBezTo>
                    <a:pt x="8789" y="7086"/>
                    <a:pt x="8789" y="7589"/>
                    <a:pt x="8817" y="8230"/>
                  </a:cubicBezTo>
                  <a:cubicBezTo>
                    <a:pt x="8873" y="8844"/>
                    <a:pt x="8789" y="9458"/>
                    <a:pt x="8705" y="10016"/>
                  </a:cubicBezTo>
                  <a:cubicBezTo>
                    <a:pt x="8594" y="10797"/>
                    <a:pt x="8510" y="11467"/>
                    <a:pt x="8845" y="11969"/>
                  </a:cubicBezTo>
                  <a:cubicBezTo>
                    <a:pt x="9403" y="12722"/>
                    <a:pt x="9235" y="13531"/>
                    <a:pt x="9152" y="13782"/>
                  </a:cubicBezTo>
                  <a:cubicBezTo>
                    <a:pt x="9375" y="13978"/>
                    <a:pt x="9514" y="14480"/>
                    <a:pt x="9542" y="14675"/>
                  </a:cubicBezTo>
                  <a:cubicBezTo>
                    <a:pt x="9821" y="14759"/>
                    <a:pt x="10602" y="15066"/>
                    <a:pt x="10630" y="16656"/>
                  </a:cubicBezTo>
                  <a:cubicBezTo>
                    <a:pt x="10630" y="16767"/>
                    <a:pt x="10630" y="16907"/>
                    <a:pt x="10658" y="17019"/>
                  </a:cubicBezTo>
                  <a:cubicBezTo>
                    <a:pt x="10686" y="17130"/>
                    <a:pt x="10686" y="17298"/>
                    <a:pt x="10742" y="17409"/>
                  </a:cubicBezTo>
                  <a:close/>
                  <a:moveTo>
                    <a:pt x="8566" y="2902"/>
                  </a:moveTo>
                  <a:cubicBezTo>
                    <a:pt x="8566" y="2957"/>
                    <a:pt x="8538" y="3013"/>
                    <a:pt x="8454" y="3013"/>
                  </a:cubicBezTo>
                  <a:cubicBezTo>
                    <a:pt x="8398" y="3013"/>
                    <a:pt x="8370" y="2957"/>
                    <a:pt x="8370" y="2902"/>
                  </a:cubicBezTo>
                  <a:lnTo>
                    <a:pt x="8370" y="2372"/>
                  </a:lnTo>
                  <a:cubicBezTo>
                    <a:pt x="8370" y="1786"/>
                    <a:pt x="8398" y="1283"/>
                    <a:pt x="7868" y="168"/>
                  </a:cubicBezTo>
                  <a:cubicBezTo>
                    <a:pt x="7840" y="112"/>
                    <a:pt x="7868" y="28"/>
                    <a:pt x="7952" y="28"/>
                  </a:cubicBezTo>
                  <a:cubicBezTo>
                    <a:pt x="8008" y="0"/>
                    <a:pt x="8091" y="28"/>
                    <a:pt x="8091" y="112"/>
                  </a:cubicBezTo>
                  <a:cubicBezTo>
                    <a:pt x="8594" y="1283"/>
                    <a:pt x="8594" y="1786"/>
                    <a:pt x="8594" y="2399"/>
                  </a:cubicBezTo>
                  <a:cubicBezTo>
                    <a:pt x="8566" y="2539"/>
                    <a:pt x="8566" y="2734"/>
                    <a:pt x="8566" y="29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7"/>
            <p:cNvSpPr/>
            <p:nvPr/>
          </p:nvSpPr>
          <p:spPr>
            <a:xfrm flipH="1">
              <a:off x="1984716" y="2841956"/>
              <a:ext cx="76419" cy="56324"/>
            </a:xfrm>
            <a:custGeom>
              <a:avLst/>
              <a:gdLst/>
              <a:ahLst/>
              <a:cxnLst/>
              <a:rect l="l" t="t" r="r" b="b"/>
              <a:pathLst>
                <a:path w="1061" h="782" extrusionOk="0">
                  <a:moveTo>
                    <a:pt x="335" y="642"/>
                  </a:moveTo>
                  <a:cubicBezTo>
                    <a:pt x="335" y="726"/>
                    <a:pt x="308" y="754"/>
                    <a:pt x="224" y="782"/>
                  </a:cubicBezTo>
                  <a:cubicBezTo>
                    <a:pt x="168" y="782"/>
                    <a:pt x="84" y="754"/>
                    <a:pt x="84" y="698"/>
                  </a:cubicBezTo>
                  <a:cubicBezTo>
                    <a:pt x="84" y="698"/>
                    <a:pt x="1" y="1"/>
                    <a:pt x="1005" y="475"/>
                  </a:cubicBezTo>
                  <a:cubicBezTo>
                    <a:pt x="1061" y="503"/>
                    <a:pt x="1061" y="587"/>
                    <a:pt x="1061" y="614"/>
                  </a:cubicBezTo>
                  <a:cubicBezTo>
                    <a:pt x="1033" y="698"/>
                    <a:pt x="977" y="698"/>
                    <a:pt x="893" y="698"/>
                  </a:cubicBezTo>
                  <a:cubicBezTo>
                    <a:pt x="308" y="363"/>
                    <a:pt x="335" y="642"/>
                    <a:pt x="335"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7"/>
            <p:cNvSpPr/>
            <p:nvPr/>
          </p:nvSpPr>
          <p:spPr>
            <a:xfrm flipH="1">
              <a:off x="2111274" y="4043639"/>
              <a:ext cx="546670" cy="633028"/>
            </a:xfrm>
            <a:custGeom>
              <a:avLst/>
              <a:gdLst/>
              <a:ahLst/>
              <a:cxnLst/>
              <a:rect l="l" t="t" r="r" b="b"/>
              <a:pathLst>
                <a:path w="7590" h="8789" extrusionOk="0">
                  <a:moveTo>
                    <a:pt x="1926" y="1897"/>
                  </a:moveTo>
                  <a:cubicBezTo>
                    <a:pt x="1926" y="1814"/>
                    <a:pt x="1954" y="1786"/>
                    <a:pt x="2037" y="1786"/>
                  </a:cubicBezTo>
                  <a:cubicBezTo>
                    <a:pt x="2093" y="1786"/>
                    <a:pt x="2121" y="1814"/>
                    <a:pt x="2177" y="1897"/>
                  </a:cubicBezTo>
                  <a:cubicBezTo>
                    <a:pt x="2177" y="1897"/>
                    <a:pt x="2233" y="3041"/>
                    <a:pt x="1256" y="4548"/>
                  </a:cubicBezTo>
                  <a:cubicBezTo>
                    <a:pt x="782" y="5273"/>
                    <a:pt x="475" y="5943"/>
                    <a:pt x="363" y="6501"/>
                  </a:cubicBezTo>
                  <a:cubicBezTo>
                    <a:pt x="252" y="6975"/>
                    <a:pt x="335" y="7338"/>
                    <a:pt x="614" y="7505"/>
                  </a:cubicBezTo>
                  <a:cubicBezTo>
                    <a:pt x="642" y="7533"/>
                    <a:pt x="642" y="7589"/>
                    <a:pt x="642" y="7589"/>
                  </a:cubicBezTo>
                  <a:cubicBezTo>
                    <a:pt x="642" y="7589"/>
                    <a:pt x="698" y="8454"/>
                    <a:pt x="1758" y="8510"/>
                  </a:cubicBezTo>
                  <a:cubicBezTo>
                    <a:pt x="2316" y="8565"/>
                    <a:pt x="2707" y="8565"/>
                    <a:pt x="2930" y="8426"/>
                  </a:cubicBezTo>
                  <a:cubicBezTo>
                    <a:pt x="3181" y="8314"/>
                    <a:pt x="3349" y="8091"/>
                    <a:pt x="3488" y="7812"/>
                  </a:cubicBezTo>
                  <a:cubicBezTo>
                    <a:pt x="3628" y="7477"/>
                    <a:pt x="3879" y="7338"/>
                    <a:pt x="4130" y="7198"/>
                  </a:cubicBezTo>
                  <a:cubicBezTo>
                    <a:pt x="4381" y="7059"/>
                    <a:pt x="4604" y="6919"/>
                    <a:pt x="4855" y="6529"/>
                  </a:cubicBezTo>
                  <a:cubicBezTo>
                    <a:pt x="5023" y="6222"/>
                    <a:pt x="5106" y="5999"/>
                    <a:pt x="5162" y="5803"/>
                  </a:cubicBezTo>
                  <a:cubicBezTo>
                    <a:pt x="5274" y="5496"/>
                    <a:pt x="5385" y="5245"/>
                    <a:pt x="5804" y="4855"/>
                  </a:cubicBezTo>
                  <a:cubicBezTo>
                    <a:pt x="5859" y="4799"/>
                    <a:pt x="5971" y="4715"/>
                    <a:pt x="6055" y="4604"/>
                  </a:cubicBezTo>
                  <a:cubicBezTo>
                    <a:pt x="6641" y="4101"/>
                    <a:pt x="7310" y="3488"/>
                    <a:pt x="7087" y="2734"/>
                  </a:cubicBezTo>
                  <a:cubicBezTo>
                    <a:pt x="6808" y="1786"/>
                    <a:pt x="6417" y="1339"/>
                    <a:pt x="6417" y="1339"/>
                  </a:cubicBezTo>
                  <a:cubicBezTo>
                    <a:pt x="6390" y="1312"/>
                    <a:pt x="6390" y="1256"/>
                    <a:pt x="6390" y="1228"/>
                  </a:cubicBezTo>
                  <a:lnTo>
                    <a:pt x="6390" y="1228"/>
                  </a:lnTo>
                  <a:cubicBezTo>
                    <a:pt x="6390" y="1228"/>
                    <a:pt x="6557" y="503"/>
                    <a:pt x="6111" y="224"/>
                  </a:cubicBezTo>
                  <a:cubicBezTo>
                    <a:pt x="6055" y="196"/>
                    <a:pt x="6055" y="112"/>
                    <a:pt x="6083" y="84"/>
                  </a:cubicBezTo>
                  <a:cubicBezTo>
                    <a:pt x="6111" y="0"/>
                    <a:pt x="6194" y="0"/>
                    <a:pt x="6250" y="56"/>
                  </a:cubicBezTo>
                  <a:cubicBezTo>
                    <a:pt x="6780" y="335"/>
                    <a:pt x="6696" y="1060"/>
                    <a:pt x="6669" y="1228"/>
                  </a:cubicBezTo>
                  <a:cubicBezTo>
                    <a:pt x="6780" y="1367"/>
                    <a:pt x="7087" y="1870"/>
                    <a:pt x="7338" y="2651"/>
                  </a:cubicBezTo>
                  <a:cubicBezTo>
                    <a:pt x="7589" y="3571"/>
                    <a:pt x="6892" y="4185"/>
                    <a:pt x="6222" y="4799"/>
                  </a:cubicBezTo>
                  <a:cubicBezTo>
                    <a:pt x="6138" y="4855"/>
                    <a:pt x="6055" y="4938"/>
                    <a:pt x="5971" y="4994"/>
                  </a:cubicBezTo>
                  <a:cubicBezTo>
                    <a:pt x="5580" y="5357"/>
                    <a:pt x="5525" y="5580"/>
                    <a:pt x="5413" y="5859"/>
                  </a:cubicBezTo>
                  <a:cubicBezTo>
                    <a:pt x="5357" y="6082"/>
                    <a:pt x="5274" y="6333"/>
                    <a:pt x="5078" y="6640"/>
                  </a:cubicBezTo>
                  <a:cubicBezTo>
                    <a:pt x="4799" y="7087"/>
                    <a:pt x="4520" y="7254"/>
                    <a:pt x="4241" y="7394"/>
                  </a:cubicBezTo>
                  <a:cubicBezTo>
                    <a:pt x="4018" y="7533"/>
                    <a:pt x="3851" y="7645"/>
                    <a:pt x="3711" y="7896"/>
                  </a:cubicBezTo>
                  <a:cubicBezTo>
                    <a:pt x="3572" y="8231"/>
                    <a:pt x="3349" y="8482"/>
                    <a:pt x="3042" y="8621"/>
                  </a:cubicBezTo>
                  <a:cubicBezTo>
                    <a:pt x="2735" y="8761"/>
                    <a:pt x="2316" y="8789"/>
                    <a:pt x="1730" y="8733"/>
                  </a:cubicBezTo>
                  <a:cubicBezTo>
                    <a:pt x="642" y="8621"/>
                    <a:pt x="419" y="7868"/>
                    <a:pt x="391" y="7645"/>
                  </a:cubicBezTo>
                  <a:cubicBezTo>
                    <a:pt x="84" y="7394"/>
                    <a:pt x="1" y="6975"/>
                    <a:pt x="112" y="6417"/>
                  </a:cubicBezTo>
                  <a:cubicBezTo>
                    <a:pt x="224" y="5859"/>
                    <a:pt x="559" y="5162"/>
                    <a:pt x="1061" y="4408"/>
                  </a:cubicBezTo>
                  <a:cubicBezTo>
                    <a:pt x="2009" y="3013"/>
                    <a:pt x="1926" y="1897"/>
                    <a:pt x="1926" y="189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7"/>
            <p:cNvSpPr/>
            <p:nvPr/>
          </p:nvSpPr>
          <p:spPr>
            <a:xfrm flipH="1">
              <a:off x="2137418" y="4208435"/>
              <a:ext cx="492363" cy="448140"/>
            </a:xfrm>
            <a:custGeom>
              <a:avLst/>
              <a:gdLst/>
              <a:ahLst/>
              <a:cxnLst/>
              <a:rect l="l" t="t" r="r" b="b"/>
              <a:pathLst>
                <a:path w="6836" h="6222" extrusionOk="0">
                  <a:moveTo>
                    <a:pt x="84" y="5385"/>
                  </a:moveTo>
                  <a:cubicBezTo>
                    <a:pt x="0" y="5357"/>
                    <a:pt x="0" y="5273"/>
                    <a:pt x="28" y="5217"/>
                  </a:cubicBezTo>
                  <a:cubicBezTo>
                    <a:pt x="84" y="5189"/>
                    <a:pt x="140" y="5161"/>
                    <a:pt x="223" y="5217"/>
                  </a:cubicBezTo>
                  <a:cubicBezTo>
                    <a:pt x="223" y="5217"/>
                    <a:pt x="1088" y="5915"/>
                    <a:pt x="2121" y="5189"/>
                  </a:cubicBezTo>
                  <a:cubicBezTo>
                    <a:pt x="2762" y="4715"/>
                    <a:pt x="3934" y="3599"/>
                    <a:pt x="4910" y="2455"/>
                  </a:cubicBezTo>
                  <a:cubicBezTo>
                    <a:pt x="5720" y="1562"/>
                    <a:pt x="6389" y="642"/>
                    <a:pt x="6584" y="56"/>
                  </a:cubicBezTo>
                  <a:cubicBezTo>
                    <a:pt x="6612" y="0"/>
                    <a:pt x="6696" y="0"/>
                    <a:pt x="6724" y="0"/>
                  </a:cubicBezTo>
                  <a:cubicBezTo>
                    <a:pt x="6808" y="28"/>
                    <a:pt x="6836" y="84"/>
                    <a:pt x="6808" y="112"/>
                  </a:cubicBezTo>
                  <a:cubicBezTo>
                    <a:pt x="6584" y="725"/>
                    <a:pt x="5887" y="1646"/>
                    <a:pt x="5106" y="2595"/>
                  </a:cubicBezTo>
                  <a:cubicBezTo>
                    <a:pt x="4074" y="3766"/>
                    <a:pt x="2902" y="4910"/>
                    <a:pt x="2260" y="5357"/>
                  </a:cubicBezTo>
                  <a:cubicBezTo>
                    <a:pt x="1088" y="6222"/>
                    <a:pt x="84" y="5385"/>
                    <a:pt x="84" y="53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7"/>
            <p:cNvSpPr/>
            <p:nvPr/>
          </p:nvSpPr>
          <p:spPr>
            <a:xfrm flipH="1">
              <a:off x="961878" y="4073746"/>
              <a:ext cx="444178" cy="669256"/>
            </a:xfrm>
            <a:custGeom>
              <a:avLst/>
              <a:gdLst/>
              <a:ahLst/>
              <a:cxnLst/>
              <a:rect l="l" t="t" r="r" b="b"/>
              <a:pathLst>
                <a:path w="6167" h="9292" extrusionOk="0">
                  <a:moveTo>
                    <a:pt x="29" y="2372"/>
                  </a:moveTo>
                  <a:cubicBezTo>
                    <a:pt x="1" y="2316"/>
                    <a:pt x="29" y="2233"/>
                    <a:pt x="57" y="2205"/>
                  </a:cubicBezTo>
                  <a:cubicBezTo>
                    <a:pt x="140" y="2177"/>
                    <a:pt x="196" y="2205"/>
                    <a:pt x="252" y="2233"/>
                  </a:cubicBezTo>
                  <a:cubicBezTo>
                    <a:pt x="252" y="2233"/>
                    <a:pt x="475" y="2651"/>
                    <a:pt x="726" y="2735"/>
                  </a:cubicBezTo>
                  <a:cubicBezTo>
                    <a:pt x="810" y="2735"/>
                    <a:pt x="838" y="2791"/>
                    <a:pt x="810" y="2874"/>
                  </a:cubicBezTo>
                  <a:cubicBezTo>
                    <a:pt x="810" y="2874"/>
                    <a:pt x="559" y="4297"/>
                    <a:pt x="810" y="5302"/>
                  </a:cubicBezTo>
                  <a:cubicBezTo>
                    <a:pt x="949" y="5888"/>
                    <a:pt x="866" y="6390"/>
                    <a:pt x="810" y="6836"/>
                  </a:cubicBezTo>
                  <a:cubicBezTo>
                    <a:pt x="726" y="7199"/>
                    <a:pt x="698" y="7506"/>
                    <a:pt x="810" y="7757"/>
                  </a:cubicBezTo>
                  <a:cubicBezTo>
                    <a:pt x="1005" y="8315"/>
                    <a:pt x="1563" y="8482"/>
                    <a:pt x="1563" y="8482"/>
                  </a:cubicBezTo>
                  <a:cubicBezTo>
                    <a:pt x="1591" y="8510"/>
                    <a:pt x="1647" y="8538"/>
                    <a:pt x="1647" y="8594"/>
                  </a:cubicBezTo>
                  <a:cubicBezTo>
                    <a:pt x="1647" y="8622"/>
                    <a:pt x="1675" y="8901"/>
                    <a:pt x="2010" y="9012"/>
                  </a:cubicBezTo>
                  <a:cubicBezTo>
                    <a:pt x="2261" y="9068"/>
                    <a:pt x="2651" y="9124"/>
                    <a:pt x="2986" y="9068"/>
                  </a:cubicBezTo>
                  <a:cubicBezTo>
                    <a:pt x="3265" y="9068"/>
                    <a:pt x="3544" y="9012"/>
                    <a:pt x="3795" y="8901"/>
                  </a:cubicBezTo>
                  <a:cubicBezTo>
                    <a:pt x="4018" y="8789"/>
                    <a:pt x="4186" y="8761"/>
                    <a:pt x="4353" y="8733"/>
                  </a:cubicBezTo>
                  <a:cubicBezTo>
                    <a:pt x="4632" y="8677"/>
                    <a:pt x="4883" y="8622"/>
                    <a:pt x="5078" y="8315"/>
                  </a:cubicBezTo>
                  <a:cubicBezTo>
                    <a:pt x="5106" y="8231"/>
                    <a:pt x="5162" y="8175"/>
                    <a:pt x="5190" y="8147"/>
                  </a:cubicBezTo>
                  <a:cubicBezTo>
                    <a:pt x="5497" y="7617"/>
                    <a:pt x="5887" y="7031"/>
                    <a:pt x="5776" y="6250"/>
                  </a:cubicBezTo>
                  <a:cubicBezTo>
                    <a:pt x="5692" y="5692"/>
                    <a:pt x="5748" y="5357"/>
                    <a:pt x="5776" y="4995"/>
                  </a:cubicBezTo>
                  <a:cubicBezTo>
                    <a:pt x="5804" y="4744"/>
                    <a:pt x="5860" y="4548"/>
                    <a:pt x="5804" y="4297"/>
                  </a:cubicBezTo>
                  <a:cubicBezTo>
                    <a:pt x="5776" y="4074"/>
                    <a:pt x="5776" y="3907"/>
                    <a:pt x="5748" y="3711"/>
                  </a:cubicBezTo>
                  <a:cubicBezTo>
                    <a:pt x="5664" y="3265"/>
                    <a:pt x="5581" y="2791"/>
                    <a:pt x="5636" y="2233"/>
                  </a:cubicBezTo>
                  <a:lnTo>
                    <a:pt x="5636" y="2205"/>
                  </a:lnTo>
                  <a:cubicBezTo>
                    <a:pt x="5664" y="1870"/>
                    <a:pt x="5581" y="1619"/>
                    <a:pt x="5385" y="1396"/>
                  </a:cubicBezTo>
                  <a:cubicBezTo>
                    <a:pt x="5218" y="1228"/>
                    <a:pt x="5023" y="1117"/>
                    <a:pt x="4799" y="1089"/>
                  </a:cubicBezTo>
                  <a:lnTo>
                    <a:pt x="4799" y="1089"/>
                  </a:lnTo>
                  <a:cubicBezTo>
                    <a:pt x="4744" y="1089"/>
                    <a:pt x="4688" y="1033"/>
                    <a:pt x="4688" y="977"/>
                  </a:cubicBezTo>
                  <a:lnTo>
                    <a:pt x="4688" y="977"/>
                  </a:lnTo>
                  <a:cubicBezTo>
                    <a:pt x="4688" y="949"/>
                    <a:pt x="4744" y="587"/>
                    <a:pt x="4353" y="224"/>
                  </a:cubicBezTo>
                  <a:cubicBezTo>
                    <a:pt x="4325" y="168"/>
                    <a:pt x="4325" y="112"/>
                    <a:pt x="4353" y="57"/>
                  </a:cubicBezTo>
                  <a:cubicBezTo>
                    <a:pt x="4409" y="1"/>
                    <a:pt x="4493" y="1"/>
                    <a:pt x="4520" y="57"/>
                  </a:cubicBezTo>
                  <a:cubicBezTo>
                    <a:pt x="4827" y="391"/>
                    <a:pt x="4911" y="754"/>
                    <a:pt x="4911" y="866"/>
                  </a:cubicBezTo>
                  <a:cubicBezTo>
                    <a:pt x="5162" y="921"/>
                    <a:pt x="5385" y="1061"/>
                    <a:pt x="5581" y="1256"/>
                  </a:cubicBezTo>
                  <a:cubicBezTo>
                    <a:pt x="5776" y="1507"/>
                    <a:pt x="5887" y="1814"/>
                    <a:pt x="5860" y="2233"/>
                  </a:cubicBezTo>
                  <a:lnTo>
                    <a:pt x="5860" y="2289"/>
                  </a:lnTo>
                  <a:cubicBezTo>
                    <a:pt x="5776" y="2791"/>
                    <a:pt x="5887" y="3265"/>
                    <a:pt x="5943" y="3683"/>
                  </a:cubicBezTo>
                  <a:cubicBezTo>
                    <a:pt x="5999" y="3879"/>
                    <a:pt x="6027" y="4046"/>
                    <a:pt x="6055" y="4269"/>
                  </a:cubicBezTo>
                  <a:cubicBezTo>
                    <a:pt x="6111" y="4548"/>
                    <a:pt x="6055" y="4799"/>
                    <a:pt x="6027" y="5023"/>
                  </a:cubicBezTo>
                  <a:cubicBezTo>
                    <a:pt x="5999" y="5357"/>
                    <a:pt x="5971" y="5692"/>
                    <a:pt x="6027" y="6222"/>
                  </a:cubicBezTo>
                  <a:cubicBezTo>
                    <a:pt x="6166" y="7087"/>
                    <a:pt x="5748" y="7729"/>
                    <a:pt x="5413" y="8259"/>
                  </a:cubicBezTo>
                  <a:cubicBezTo>
                    <a:pt x="5357" y="8343"/>
                    <a:pt x="5330" y="8398"/>
                    <a:pt x="5302" y="8454"/>
                  </a:cubicBezTo>
                  <a:cubicBezTo>
                    <a:pt x="5051" y="8873"/>
                    <a:pt x="4744" y="8901"/>
                    <a:pt x="4437" y="8956"/>
                  </a:cubicBezTo>
                  <a:cubicBezTo>
                    <a:pt x="4241" y="9012"/>
                    <a:pt x="4102" y="9040"/>
                    <a:pt x="3907" y="9096"/>
                  </a:cubicBezTo>
                  <a:cubicBezTo>
                    <a:pt x="3656" y="9208"/>
                    <a:pt x="3349" y="9291"/>
                    <a:pt x="3042" y="9291"/>
                  </a:cubicBezTo>
                  <a:cubicBezTo>
                    <a:pt x="2651" y="9291"/>
                    <a:pt x="2261" y="9235"/>
                    <a:pt x="1982" y="9208"/>
                  </a:cubicBezTo>
                  <a:cubicBezTo>
                    <a:pt x="1535" y="9096"/>
                    <a:pt x="1452" y="8789"/>
                    <a:pt x="1424" y="8650"/>
                  </a:cubicBezTo>
                  <a:cubicBezTo>
                    <a:pt x="1256" y="8594"/>
                    <a:pt x="810" y="8315"/>
                    <a:pt x="587" y="7813"/>
                  </a:cubicBezTo>
                  <a:cubicBezTo>
                    <a:pt x="475" y="7534"/>
                    <a:pt x="531" y="7199"/>
                    <a:pt x="587" y="6808"/>
                  </a:cubicBezTo>
                  <a:cubicBezTo>
                    <a:pt x="670" y="6390"/>
                    <a:pt x="726" y="5888"/>
                    <a:pt x="587" y="5385"/>
                  </a:cubicBezTo>
                  <a:cubicBezTo>
                    <a:pt x="336" y="4465"/>
                    <a:pt x="531" y="3237"/>
                    <a:pt x="559" y="2930"/>
                  </a:cubicBezTo>
                  <a:cubicBezTo>
                    <a:pt x="280" y="2791"/>
                    <a:pt x="29" y="2372"/>
                    <a:pt x="29" y="237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7"/>
            <p:cNvSpPr/>
            <p:nvPr/>
          </p:nvSpPr>
          <p:spPr>
            <a:xfrm flipH="1">
              <a:off x="1002066" y="4154127"/>
              <a:ext cx="303513" cy="562731"/>
            </a:xfrm>
            <a:custGeom>
              <a:avLst/>
              <a:gdLst/>
              <a:ahLst/>
              <a:cxnLst/>
              <a:rect l="l" t="t" r="r" b="b"/>
              <a:pathLst>
                <a:path w="4214" h="7813" extrusionOk="0">
                  <a:moveTo>
                    <a:pt x="112" y="7617"/>
                  </a:moveTo>
                  <a:cubicBezTo>
                    <a:pt x="29" y="7617"/>
                    <a:pt x="1" y="7534"/>
                    <a:pt x="1" y="7506"/>
                  </a:cubicBezTo>
                  <a:cubicBezTo>
                    <a:pt x="1" y="7422"/>
                    <a:pt x="57" y="7394"/>
                    <a:pt x="112" y="7394"/>
                  </a:cubicBezTo>
                  <a:cubicBezTo>
                    <a:pt x="112" y="7394"/>
                    <a:pt x="2400" y="7561"/>
                    <a:pt x="3209" y="6585"/>
                  </a:cubicBezTo>
                  <a:cubicBezTo>
                    <a:pt x="4046" y="5608"/>
                    <a:pt x="3739" y="140"/>
                    <a:pt x="3739" y="112"/>
                  </a:cubicBezTo>
                  <a:cubicBezTo>
                    <a:pt x="3739" y="29"/>
                    <a:pt x="3767" y="1"/>
                    <a:pt x="3823" y="1"/>
                  </a:cubicBezTo>
                  <a:cubicBezTo>
                    <a:pt x="3907" y="1"/>
                    <a:pt x="3935" y="29"/>
                    <a:pt x="3935" y="112"/>
                  </a:cubicBezTo>
                  <a:cubicBezTo>
                    <a:pt x="3935" y="140"/>
                    <a:pt x="4213" y="5692"/>
                    <a:pt x="3349" y="6724"/>
                  </a:cubicBezTo>
                  <a:cubicBezTo>
                    <a:pt x="2540" y="7813"/>
                    <a:pt x="140" y="7617"/>
                    <a:pt x="112" y="76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7"/>
            <p:cNvSpPr/>
            <p:nvPr/>
          </p:nvSpPr>
          <p:spPr>
            <a:xfrm flipH="1">
              <a:off x="1054286" y="4140082"/>
              <a:ext cx="311580" cy="146787"/>
            </a:xfrm>
            <a:custGeom>
              <a:avLst/>
              <a:gdLst/>
              <a:ahLst/>
              <a:cxnLst/>
              <a:rect l="l" t="t" r="r" b="b"/>
              <a:pathLst>
                <a:path w="4326" h="2038" extrusionOk="0">
                  <a:moveTo>
                    <a:pt x="140" y="2037"/>
                  </a:moveTo>
                  <a:cubicBezTo>
                    <a:pt x="57" y="2037"/>
                    <a:pt x="29" y="2009"/>
                    <a:pt x="1" y="1953"/>
                  </a:cubicBezTo>
                  <a:cubicBezTo>
                    <a:pt x="1" y="1870"/>
                    <a:pt x="57" y="1842"/>
                    <a:pt x="84" y="1842"/>
                  </a:cubicBezTo>
                  <a:cubicBezTo>
                    <a:pt x="84" y="1842"/>
                    <a:pt x="2428" y="1842"/>
                    <a:pt x="4102" y="28"/>
                  </a:cubicBezTo>
                  <a:cubicBezTo>
                    <a:pt x="4130" y="0"/>
                    <a:pt x="4214" y="0"/>
                    <a:pt x="4269" y="28"/>
                  </a:cubicBezTo>
                  <a:cubicBezTo>
                    <a:pt x="4325" y="56"/>
                    <a:pt x="4325" y="140"/>
                    <a:pt x="4269" y="196"/>
                  </a:cubicBezTo>
                  <a:cubicBezTo>
                    <a:pt x="2567" y="2037"/>
                    <a:pt x="140" y="2037"/>
                    <a:pt x="140" y="20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7"/>
            <p:cNvSpPr/>
            <p:nvPr/>
          </p:nvSpPr>
          <p:spPr>
            <a:xfrm flipH="1">
              <a:off x="2175589" y="4128054"/>
              <a:ext cx="273335" cy="90463"/>
            </a:xfrm>
            <a:custGeom>
              <a:avLst/>
              <a:gdLst/>
              <a:ahLst/>
              <a:cxnLst/>
              <a:rect l="l" t="t" r="r" b="b"/>
              <a:pathLst>
                <a:path w="3795" h="1256" extrusionOk="0">
                  <a:moveTo>
                    <a:pt x="3599" y="28"/>
                  </a:moveTo>
                  <a:cubicBezTo>
                    <a:pt x="3655" y="0"/>
                    <a:pt x="3739" y="0"/>
                    <a:pt x="3767" y="56"/>
                  </a:cubicBezTo>
                  <a:cubicBezTo>
                    <a:pt x="3794" y="84"/>
                    <a:pt x="3794" y="195"/>
                    <a:pt x="3739" y="223"/>
                  </a:cubicBezTo>
                  <a:cubicBezTo>
                    <a:pt x="3739" y="223"/>
                    <a:pt x="2316" y="1256"/>
                    <a:pt x="112" y="837"/>
                  </a:cubicBezTo>
                  <a:cubicBezTo>
                    <a:pt x="28" y="837"/>
                    <a:pt x="0" y="753"/>
                    <a:pt x="0" y="698"/>
                  </a:cubicBezTo>
                  <a:cubicBezTo>
                    <a:pt x="0" y="614"/>
                    <a:pt x="84" y="586"/>
                    <a:pt x="140" y="614"/>
                  </a:cubicBezTo>
                  <a:cubicBezTo>
                    <a:pt x="2232" y="977"/>
                    <a:pt x="3599" y="28"/>
                    <a:pt x="3599"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7"/>
            <p:cNvSpPr/>
            <p:nvPr/>
          </p:nvSpPr>
          <p:spPr>
            <a:xfrm flipH="1">
              <a:off x="2179632" y="2391865"/>
              <a:ext cx="860123" cy="854072"/>
            </a:xfrm>
            <a:custGeom>
              <a:avLst/>
              <a:gdLst/>
              <a:ahLst/>
              <a:cxnLst/>
              <a:rect l="l" t="t" r="r" b="b"/>
              <a:pathLst>
                <a:path w="11942" h="11858" extrusionOk="0">
                  <a:moveTo>
                    <a:pt x="3460" y="11606"/>
                  </a:moveTo>
                  <a:cubicBezTo>
                    <a:pt x="3544" y="11634"/>
                    <a:pt x="3572" y="11662"/>
                    <a:pt x="3544" y="11746"/>
                  </a:cubicBezTo>
                  <a:cubicBezTo>
                    <a:pt x="3488" y="11829"/>
                    <a:pt x="3432" y="11857"/>
                    <a:pt x="3405" y="11829"/>
                  </a:cubicBezTo>
                  <a:cubicBezTo>
                    <a:pt x="3265" y="11746"/>
                    <a:pt x="3070" y="11718"/>
                    <a:pt x="2930" y="11634"/>
                  </a:cubicBezTo>
                  <a:lnTo>
                    <a:pt x="2512" y="11439"/>
                  </a:lnTo>
                  <a:cubicBezTo>
                    <a:pt x="2065" y="11188"/>
                    <a:pt x="1675" y="10909"/>
                    <a:pt x="1368" y="10602"/>
                  </a:cubicBezTo>
                  <a:cubicBezTo>
                    <a:pt x="1033" y="10239"/>
                    <a:pt x="754" y="9904"/>
                    <a:pt x="531" y="9486"/>
                  </a:cubicBezTo>
                  <a:cubicBezTo>
                    <a:pt x="336" y="9095"/>
                    <a:pt x="196" y="8677"/>
                    <a:pt x="112" y="8258"/>
                  </a:cubicBezTo>
                  <a:cubicBezTo>
                    <a:pt x="57" y="7840"/>
                    <a:pt x="1" y="7394"/>
                    <a:pt x="57" y="6975"/>
                  </a:cubicBezTo>
                  <a:cubicBezTo>
                    <a:pt x="85" y="6668"/>
                    <a:pt x="140" y="6333"/>
                    <a:pt x="252" y="6026"/>
                  </a:cubicBezTo>
                  <a:cubicBezTo>
                    <a:pt x="364" y="5720"/>
                    <a:pt x="475" y="5441"/>
                    <a:pt x="643" y="5134"/>
                  </a:cubicBezTo>
                  <a:cubicBezTo>
                    <a:pt x="1256" y="3962"/>
                    <a:pt x="2149" y="3264"/>
                    <a:pt x="3181" y="2762"/>
                  </a:cubicBezTo>
                  <a:cubicBezTo>
                    <a:pt x="4242" y="2232"/>
                    <a:pt x="5441" y="1925"/>
                    <a:pt x="6697" y="1563"/>
                  </a:cubicBezTo>
                  <a:cubicBezTo>
                    <a:pt x="8092" y="1172"/>
                    <a:pt x="9514" y="809"/>
                    <a:pt x="10881" y="112"/>
                  </a:cubicBezTo>
                  <a:cubicBezTo>
                    <a:pt x="11077" y="0"/>
                    <a:pt x="11244" y="0"/>
                    <a:pt x="11412" y="28"/>
                  </a:cubicBezTo>
                  <a:cubicBezTo>
                    <a:pt x="11579" y="112"/>
                    <a:pt x="11718" y="196"/>
                    <a:pt x="11830" y="391"/>
                  </a:cubicBezTo>
                  <a:cubicBezTo>
                    <a:pt x="11942" y="558"/>
                    <a:pt x="11942" y="726"/>
                    <a:pt x="11858" y="893"/>
                  </a:cubicBezTo>
                  <a:cubicBezTo>
                    <a:pt x="11830" y="1088"/>
                    <a:pt x="11691" y="1228"/>
                    <a:pt x="11523" y="1284"/>
                  </a:cubicBezTo>
                  <a:cubicBezTo>
                    <a:pt x="10798" y="1674"/>
                    <a:pt x="10017" y="1981"/>
                    <a:pt x="9291" y="2232"/>
                  </a:cubicBezTo>
                  <a:cubicBezTo>
                    <a:pt x="8538" y="2483"/>
                    <a:pt x="7785" y="2679"/>
                    <a:pt x="7059" y="2902"/>
                  </a:cubicBezTo>
                  <a:cubicBezTo>
                    <a:pt x="5943" y="3209"/>
                    <a:pt x="4855" y="3488"/>
                    <a:pt x="3935" y="3906"/>
                  </a:cubicBezTo>
                  <a:cubicBezTo>
                    <a:pt x="3042" y="4325"/>
                    <a:pt x="2316" y="4911"/>
                    <a:pt x="1842" y="5747"/>
                  </a:cubicBezTo>
                  <a:cubicBezTo>
                    <a:pt x="1758" y="5971"/>
                    <a:pt x="1647" y="6166"/>
                    <a:pt x="1563" y="6417"/>
                  </a:cubicBezTo>
                  <a:cubicBezTo>
                    <a:pt x="1507" y="6668"/>
                    <a:pt x="1480" y="6863"/>
                    <a:pt x="1424" y="7115"/>
                  </a:cubicBezTo>
                  <a:cubicBezTo>
                    <a:pt x="1396" y="7421"/>
                    <a:pt x="1424" y="7728"/>
                    <a:pt x="1480" y="8063"/>
                  </a:cubicBezTo>
                  <a:cubicBezTo>
                    <a:pt x="1535" y="8342"/>
                    <a:pt x="1619" y="8649"/>
                    <a:pt x="1758" y="8900"/>
                  </a:cubicBezTo>
                  <a:cubicBezTo>
                    <a:pt x="1898" y="9179"/>
                    <a:pt x="2093" y="9402"/>
                    <a:pt x="2344" y="9653"/>
                  </a:cubicBezTo>
                  <a:cubicBezTo>
                    <a:pt x="2595" y="9877"/>
                    <a:pt x="2874" y="10072"/>
                    <a:pt x="3181" y="10239"/>
                  </a:cubicBezTo>
                  <a:lnTo>
                    <a:pt x="3181" y="10239"/>
                  </a:lnTo>
                  <a:lnTo>
                    <a:pt x="3181" y="10239"/>
                  </a:lnTo>
                  <a:lnTo>
                    <a:pt x="3181" y="10239"/>
                  </a:lnTo>
                  <a:cubicBezTo>
                    <a:pt x="3209" y="10295"/>
                    <a:pt x="3237" y="10351"/>
                    <a:pt x="3209" y="10379"/>
                  </a:cubicBezTo>
                  <a:cubicBezTo>
                    <a:pt x="3181" y="10462"/>
                    <a:pt x="3098" y="10462"/>
                    <a:pt x="3042" y="10435"/>
                  </a:cubicBezTo>
                  <a:lnTo>
                    <a:pt x="3042" y="10435"/>
                  </a:lnTo>
                  <a:lnTo>
                    <a:pt x="3042" y="10435"/>
                  </a:lnTo>
                  <a:cubicBezTo>
                    <a:pt x="2679" y="10239"/>
                    <a:pt x="2400" y="10044"/>
                    <a:pt x="2177" y="9793"/>
                  </a:cubicBezTo>
                  <a:cubicBezTo>
                    <a:pt x="1926" y="9542"/>
                    <a:pt x="1703" y="9263"/>
                    <a:pt x="1535" y="8956"/>
                  </a:cubicBezTo>
                  <a:cubicBezTo>
                    <a:pt x="1396" y="8677"/>
                    <a:pt x="1284" y="8370"/>
                    <a:pt x="1228" y="8063"/>
                  </a:cubicBezTo>
                  <a:cubicBezTo>
                    <a:pt x="1145" y="7728"/>
                    <a:pt x="1145" y="7394"/>
                    <a:pt x="1201" y="7087"/>
                  </a:cubicBezTo>
                  <a:cubicBezTo>
                    <a:pt x="1228" y="6836"/>
                    <a:pt x="1256" y="6584"/>
                    <a:pt x="1340" y="6333"/>
                  </a:cubicBezTo>
                  <a:cubicBezTo>
                    <a:pt x="1396" y="6110"/>
                    <a:pt x="1507" y="5859"/>
                    <a:pt x="1619" y="5636"/>
                  </a:cubicBezTo>
                  <a:cubicBezTo>
                    <a:pt x="2093" y="4743"/>
                    <a:pt x="2874" y="4157"/>
                    <a:pt x="3795" y="3683"/>
                  </a:cubicBezTo>
                  <a:cubicBezTo>
                    <a:pt x="4744" y="3237"/>
                    <a:pt x="5832" y="2958"/>
                    <a:pt x="6948" y="2651"/>
                  </a:cubicBezTo>
                  <a:cubicBezTo>
                    <a:pt x="7673" y="2428"/>
                    <a:pt x="8398" y="2260"/>
                    <a:pt x="9152" y="2009"/>
                  </a:cubicBezTo>
                  <a:cubicBezTo>
                    <a:pt x="9877" y="1786"/>
                    <a:pt x="10630" y="1507"/>
                    <a:pt x="11328" y="1116"/>
                  </a:cubicBezTo>
                  <a:cubicBezTo>
                    <a:pt x="11439" y="1033"/>
                    <a:pt x="11551" y="977"/>
                    <a:pt x="11579" y="837"/>
                  </a:cubicBezTo>
                  <a:cubicBezTo>
                    <a:pt x="11607" y="726"/>
                    <a:pt x="11607" y="586"/>
                    <a:pt x="11551" y="475"/>
                  </a:cubicBezTo>
                  <a:cubicBezTo>
                    <a:pt x="11467" y="363"/>
                    <a:pt x="11384" y="307"/>
                    <a:pt x="11272" y="279"/>
                  </a:cubicBezTo>
                  <a:cubicBezTo>
                    <a:pt x="11160" y="251"/>
                    <a:pt x="11021" y="251"/>
                    <a:pt x="10909" y="307"/>
                  </a:cubicBezTo>
                  <a:cubicBezTo>
                    <a:pt x="9570" y="1005"/>
                    <a:pt x="8092" y="1423"/>
                    <a:pt x="6697" y="1758"/>
                  </a:cubicBezTo>
                  <a:lnTo>
                    <a:pt x="6697" y="1758"/>
                  </a:lnTo>
                  <a:cubicBezTo>
                    <a:pt x="5441" y="2121"/>
                    <a:pt x="4269" y="2428"/>
                    <a:pt x="3265" y="2930"/>
                  </a:cubicBezTo>
                  <a:cubicBezTo>
                    <a:pt x="2233" y="3460"/>
                    <a:pt x="1368" y="4101"/>
                    <a:pt x="810" y="5217"/>
                  </a:cubicBezTo>
                  <a:cubicBezTo>
                    <a:pt x="670" y="5496"/>
                    <a:pt x="531" y="5775"/>
                    <a:pt x="475" y="6054"/>
                  </a:cubicBezTo>
                  <a:cubicBezTo>
                    <a:pt x="364" y="6389"/>
                    <a:pt x="336" y="6640"/>
                    <a:pt x="280" y="6975"/>
                  </a:cubicBezTo>
                  <a:cubicBezTo>
                    <a:pt x="252" y="7394"/>
                    <a:pt x="252" y="7812"/>
                    <a:pt x="336" y="8231"/>
                  </a:cubicBezTo>
                  <a:cubicBezTo>
                    <a:pt x="391" y="8593"/>
                    <a:pt x="531" y="9040"/>
                    <a:pt x="754" y="9374"/>
                  </a:cubicBezTo>
                  <a:cubicBezTo>
                    <a:pt x="949" y="9765"/>
                    <a:pt x="1201" y="10100"/>
                    <a:pt x="1535" y="10435"/>
                  </a:cubicBezTo>
                  <a:cubicBezTo>
                    <a:pt x="1870" y="10741"/>
                    <a:pt x="2233" y="10965"/>
                    <a:pt x="2651" y="11216"/>
                  </a:cubicBezTo>
                  <a:cubicBezTo>
                    <a:pt x="2791" y="11299"/>
                    <a:pt x="2902" y="11355"/>
                    <a:pt x="3042" y="11411"/>
                  </a:cubicBezTo>
                  <a:cubicBezTo>
                    <a:pt x="3153" y="11495"/>
                    <a:pt x="3293" y="11578"/>
                    <a:pt x="3460" y="1160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7"/>
            <p:cNvSpPr/>
            <p:nvPr/>
          </p:nvSpPr>
          <p:spPr>
            <a:xfrm flipH="1">
              <a:off x="1112565" y="2393882"/>
              <a:ext cx="934524" cy="1030894"/>
            </a:xfrm>
            <a:custGeom>
              <a:avLst/>
              <a:gdLst/>
              <a:ahLst/>
              <a:cxnLst/>
              <a:rect l="l" t="t" r="r" b="b"/>
              <a:pathLst>
                <a:path w="12975" h="14313" extrusionOk="0">
                  <a:moveTo>
                    <a:pt x="9738" y="13113"/>
                  </a:moveTo>
                  <a:cubicBezTo>
                    <a:pt x="9710" y="13141"/>
                    <a:pt x="9626" y="13141"/>
                    <a:pt x="9570" y="13085"/>
                  </a:cubicBezTo>
                  <a:cubicBezTo>
                    <a:pt x="9515" y="13001"/>
                    <a:pt x="9515" y="12945"/>
                    <a:pt x="9598" y="12917"/>
                  </a:cubicBezTo>
                  <a:cubicBezTo>
                    <a:pt x="9905" y="12694"/>
                    <a:pt x="10184" y="12443"/>
                    <a:pt x="10435" y="12248"/>
                  </a:cubicBezTo>
                  <a:cubicBezTo>
                    <a:pt x="10686" y="11997"/>
                    <a:pt x="10882" y="11746"/>
                    <a:pt x="11021" y="11523"/>
                  </a:cubicBezTo>
                  <a:cubicBezTo>
                    <a:pt x="11272" y="11160"/>
                    <a:pt x="11440" y="10769"/>
                    <a:pt x="11523" y="10434"/>
                  </a:cubicBezTo>
                  <a:cubicBezTo>
                    <a:pt x="11607" y="10044"/>
                    <a:pt x="11607" y="9653"/>
                    <a:pt x="11579" y="9291"/>
                  </a:cubicBezTo>
                  <a:cubicBezTo>
                    <a:pt x="11523" y="8900"/>
                    <a:pt x="11412" y="8509"/>
                    <a:pt x="11189" y="8175"/>
                  </a:cubicBezTo>
                  <a:cubicBezTo>
                    <a:pt x="10993" y="7784"/>
                    <a:pt x="10742" y="7421"/>
                    <a:pt x="10435" y="7087"/>
                  </a:cubicBezTo>
                  <a:cubicBezTo>
                    <a:pt x="9319" y="5887"/>
                    <a:pt x="7701" y="5273"/>
                    <a:pt x="6083" y="4631"/>
                  </a:cubicBezTo>
                  <a:cubicBezTo>
                    <a:pt x="5107" y="4269"/>
                    <a:pt x="4130" y="3878"/>
                    <a:pt x="3209" y="3376"/>
                  </a:cubicBezTo>
                  <a:cubicBezTo>
                    <a:pt x="2596" y="3013"/>
                    <a:pt x="2038" y="2651"/>
                    <a:pt x="1563" y="2344"/>
                  </a:cubicBezTo>
                  <a:cubicBezTo>
                    <a:pt x="977" y="1897"/>
                    <a:pt x="531" y="1479"/>
                    <a:pt x="252" y="1200"/>
                  </a:cubicBezTo>
                  <a:cubicBezTo>
                    <a:pt x="29" y="949"/>
                    <a:pt x="1" y="670"/>
                    <a:pt x="113" y="447"/>
                  </a:cubicBezTo>
                  <a:cubicBezTo>
                    <a:pt x="140" y="391"/>
                    <a:pt x="224" y="279"/>
                    <a:pt x="280" y="251"/>
                  </a:cubicBezTo>
                  <a:cubicBezTo>
                    <a:pt x="364" y="168"/>
                    <a:pt x="419" y="140"/>
                    <a:pt x="531" y="112"/>
                  </a:cubicBezTo>
                  <a:cubicBezTo>
                    <a:pt x="782" y="0"/>
                    <a:pt x="1061" y="28"/>
                    <a:pt x="1256" y="279"/>
                  </a:cubicBezTo>
                  <a:cubicBezTo>
                    <a:pt x="1508" y="530"/>
                    <a:pt x="1898" y="865"/>
                    <a:pt x="2400" y="1284"/>
                  </a:cubicBezTo>
                  <a:cubicBezTo>
                    <a:pt x="2791" y="1618"/>
                    <a:pt x="3293" y="1925"/>
                    <a:pt x="3879" y="2232"/>
                  </a:cubicBezTo>
                  <a:cubicBezTo>
                    <a:pt x="4772" y="2762"/>
                    <a:pt x="5720" y="3097"/>
                    <a:pt x="6697" y="3488"/>
                  </a:cubicBezTo>
                  <a:cubicBezTo>
                    <a:pt x="8399" y="4157"/>
                    <a:pt x="10128" y="4827"/>
                    <a:pt x="11440" y="6222"/>
                  </a:cubicBezTo>
                  <a:cubicBezTo>
                    <a:pt x="11858" y="6668"/>
                    <a:pt x="12165" y="7114"/>
                    <a:pt x="12416" y="7617"/>
                  </a:cubicBezTo>
                  <a:cubicBezTo>
                    <a:pt x="12667" y="8091"/>
                    <a:pt x="12835" y="8593"/>
                    <a:pt x="12918" y="9095"/>
                  </a:cubicBezTo>
                  <a:cubicBezTo>
                    <a:pt x="12974" y="9625"/>
                    <a:pt x="12974" y="10183"/>
                    <a:pt x="12835" y="10741"/>
                  </a:cubicBezTo>
                  <a:cubicBezTo>
                    <a:pt x="12723" y="11271"/>
                    <a:pt x="12500" y="11801"/>
                    <a:pt x="12165" y="12276"/>
                  </a:cubicBezTo>
                  <a:cubicBezTo>
                    <a:pt x="11914" y="12638"/>
                    <a:pt x="11607" y="12973"/>
                    <a:pt x="11272" y="13336"/>
                  </a:cubicBezTo>
                  <a:cubicBezTo>
                    <a:pt x="10910" y="13643"/>
                    <a:pt x="10491" y="13950"/>
                    <a:pt x="10045" y="14257"/>
                  </a:cubicBezTo>
                  <a:cubicBezTo>
                    <a:pt x="10017" y="14312"/>
                    <a:pt x="9905" y="14257"/>
                    <a:pt x="9877" y="14229"/>
                  </a:cubicBezTo>
                  <a:cubicBezTo>
                    <a:pt x="9849" y="14173"/>
                    <a:pt x="9877" y="14089"/>
                    <a:pt x="9905" y="14061"/>
                  </a:cubicBezTo>
                  <a:cubicBezTo>
                    <a:pt x="10352" y="13782"/>
                    <a:pt x="10742" y="13475"/>
                    <a:pt x="11105" y="13141"/>
                  </a:cubicBezTo>
                  <a:cubicBezTo>
                    <a:pt x="11440" y="12834"/>
                    <a:pt x="11719" y="12499"/>
                    <a:pt x="11970" y="12136"/>
                  </a:cubicBezTo>
                  <a:cubicBezTo>
                    <a:pt x="12277" y="11662"/>
                    <a:pt x="12500" y="11160"/>
                    <a:pt x="12639" y="10686"/>
                  </a:cubicBezTo>
                  <a:cubicBezTo>
                    <a:pt x="12723" y="10155"/>
                    <a:pt x="12779" y="9625"/>
                    <a:pt x="12695" y="9095"/>
                  </a:cubicBezTo>
                  <a:cubicBezTo>
                    <a:pt x="12639" y="8621"/>
                    <a:pt x="12444" y="8119"/>
                    <a:pt x="12249" y="7672"/>
                  </a:cubicBezTo>
                  <a:cubicBezTo>
                    <a:pt x="11998" y="7226"/>
                    <a:pt x="11691" y="6780"/>
                    <a:pt x="11300" y="6305"/>
                  </a:cubicBezTo>
                  <a:cubicBezTo>
                    <a:pt x="10045" y="4966"/>
                    <a:pt x="8371" y="4325"/>
                    <a:pt x="6669" y="3655"/>
                  </a:cubicBezTo>
                  <a:cubicBezTo>
                    <a:pt x="5692" y="3292"/>
                    <a:pt x="4716" y="2902"/>
                    <a:pt x="3795" y="2400"/>
                  </a:cubicBezTo>
                  <a:cubicBezTo>
                    <a:pt x="3209" y="2065"/>
                    <a:pt x="2735" y="1758"/>
                    <a:pt x="2317" y="1423"/>
                  </a:cubicBezTo>
                  <a:cubicBezTo>
                    <a:pt x="1759" y="1005"/>
                    <a:pt x="1368" y="670"/>
                    <a:pt x="1117" y="391"/>
                  </a:cubicBezTo>
                  <a:cubicBezTo>
                    <a:pt x="950" y="251"/>
                    <a:pt x="782" y="223"/>
                    <a:pt x="643" y="279"/>
                  </a:cubicBezTo>
                  <a:cubicBezTo>
                    <a:pt x="559" y="307"/>
                    <a:pt x="531" y="363"/>
                    <a:pt x="447" y="391"/>
                  </a:cubicBezTo>
                  <a:cubicBezTo>
                    <a:pt x="419" y="419"/>
                    <a:pt x="364" y="502"/>
                    <a:pt x="364" y="558"/>
                  </a:cubicBezTo>
                  <a:cubicBezTo>
                    <a:pt x="280" y="698"/>
                    <a:pt x="280" y="865"/>
                    <a:pt x="447" y="1060"/>
                  </a:cubicBezTo>
                  <a:cubicBezTo>
                    <a:pt x="726" y="1339"/>
                    <a:pt x="1145" y="1702"/>
                    <a:pt x="1759" y="2176"/>
                  </a:cubicBezTo>
                  <a:cubicBezTo>
                    <a:pt x="2205" y="2483"/>
                    <a:pt x="2735" y="2874"/>
                    <a:pt x="3349" y="3209"/>
                  </a:cubicBezTo>
                  <a:cubicBezTo>
                    <a:pt x="4214" y="3711"/>
                    <a:pt x="5190" y="4073"/>
                    <a:pt x="6167" y="4464"/>
                  </a:cubicBezTo>
                  <a:cubicBezTo>
                    <a:pt x="7813" y="5106"/>
                    <a:pt x="9459" y="5719"/>
                    <a:pt x="10603" y="6975"/>
                  </a:cubicBezTo>
                  <a:cubicBezTo>
                    <a:pt x="10910" y="7338"/>
                    <a:pt x="11189" y="7700"/>
                    <a:pt x="11412" y="8091"/>
                  </a:cubicBezTo>
                  <a:cubicBezTo>
                    <a:pt x="11607" y="8482"/>
                    <a:pt x="11746" y="8900"/>
                    <a:pt x="11774" y="9291"/>
                  </a:cubicBezTo>
                  <a:cubicBezTo>
                    <a:pt x="11858" y="9709"/>
                    <a:pt x="11830" y="10072"/>
                    <a:pt x="11719" y="10490"/>
                  </a:cubicBezTo>
                  <a:cubicBezTo>
                    <a:pt x="11607" y="10881"/>
                    <a:pt x="11440" y="11299"/>
                    <a:pt x="11189" y="11662"/>
                  </a:cubicBezTo>
                  <a:cubicBezTo>
                    <a:pt x="11021" y="11941"/>
                    <a:pt x="10798" y="12164"/>
                    <a:pt x="10575" y="12415"/>
                  </a:cubicBezTo>
                  <a:cubicBezTo>
                    <a:pt x="10352" y="12638"/>
                    <a:pt x="10073" y="12917"/>
                    <a:pt x="9738" y="13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7"/>
            <p:cNvSpPr/>
            <p:nvPr/>
          </p:nvSpPr>
          <p:spPr>
            <a:xfrm flipH="1">
              <a:off x="1627045" y="1145958"/>
              <a:ext cx="769659" cy="213122"/>
            </a:xfrm>
            <a:custGeom>
              <a:avLst/>
              <a:gdLst/>
              <a:ahLst/>
              <a:cxnLst/>
              <a:rect l="l" t="t" r="r" b="b"/>
              <a:pathLst>
                <a:path w="10686" h="2959" extrusionOk="0">
                  <a:moveTo>
                    <a:pt x="475" y="698"/>
                  </a:moveTo>
                  <a:cubicBezTo>
                    <a:pt x="503" y="615"/>
                    <a:pt x="531" y="587"/>
                    <a:pt x="614" y="615"/>
                  </a:cubicBezTo>
                  <a:cubicBezTo>
                    <a:pt x="670" y="670"/>
                    <a:pt x="698" y="698"/>
                    <a:pt x="670" y="754"/>
                  </a:cubicBezTo>
                  <a:cubicBezTo>
                    <a:pt x="670" y="754"/>
                    <a:pt x="280" y="1982"/>
                    <a:pt x="2763" y="2623"/>
                  </a:cubicBezTo>
                  <a:cubicBezTo>
                    <a:pt x="2846" y="2623"/>
                    <a:pt x="2874" y="2679"/>
                    <a:pt x="2846" y="2763"/>
                  </a:cubicBezTo>
                  <a:cubicBezTo>
                    <a:pt x="2846" y="2819"/>
                    <a:pt x="2763" y="2847"/>
                    <a:pt x="2707" y="2847"/>
                  </a:cubicBezTo>
                  <a:cubicBezTo>
                    <a:pt x="1" y="2149"/>
                    <a:pt x="475" y="698"/>
                    <a:pt x="475" y="698"/>
                  </a:cubicBezTo>
                  <a:close/>
                  <a:moveTo>
                    <a:pt x="6892" y="2958"/>
                  </a:moveTo>
                  <a:cubicBezTo>
                    <a:pt x="6808" y="2958"/>
                    <a:pt x="6752" y="2930"/>
                    <a:pt x="6752" y="2847"/>
                  </a:cubicBezTo>
                  <a:cubicBezTo>
                    <a:pt x="6752" y="2791"/>
                    <a:pt x="6780" y="2735"/>
                    <a:pt x="6836" y="2707"/>
                  </a:cubicBezTo>
                  <a:cubicBezTo>
                    <a:pt x="7924" y="2568"/>
                    <a:pt x="8900" y="2261"/>
                    <a:pt x="9570" y="1786"/>
                  </a:cubicBezTo>
                  <a:cubicBezTo>
                    <a:pt x="10128" y="1368"/>
                    <a:pt x="10435" y="810"/>
                    <a:pt x="10407" y="112"/>
                  </a:cubicBezTo>
                  <a:cubicBezTo>
                    <a:pt x="10407" y="29"/>
                    <a:pt x="10435" y="1"/>
                    <a:pt x="10518" y="1"/>
                  </a:cubicBezTo>
                  <a:cubicBezTo>
                    <a:pt x="10574" y="1"/>
                    <a:pt x="10658" y="29"/>
                    <a:pt x="10658" y="112"/>
                  </a:cubicBezTo>
                  <a:cubicBezTo>
                    <a:pt x="10686" y="894"/>
                    <a:pt x="10323" y="1507"/>
                    <a:pt x="9709" y="1954"/>
                  </a:cubicBezTo>
                  <a:cubicBezTo>
                    <a:pt x="9012" y="2484"/>
                    <a:pt x="7952" y="2791"/>
                    <a:pt x="6892" y="29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7"/>
            <p:cNvSpPr/>
            <p:nvPr/>
          </p:nvSpPr>
          <p:spPr>
            <a:xfrm flipH="1">
              <a:off x="1586856" y="1031436"/>
              <a:ext cx="819861" cy="283418"/>
            </a:xfrm>
            <a:custGeom>
              <a:avLst/>
              <a:gdLst/>
              <a:ahLst/>
              <a:cxnLst/>
              <a:rect l="l" t="t" r="r" b="b"/>
              <a:pathLst>
                <a:path w="11383" h="3935" extrusionOk="0">
                  <a:moveTo>
                    <a:pt x="11132" y="112"/>
                  </a:moveTo>
                  <a:cubicBezTo>
                    <a:pt x="11132" y="56"/>
                    <a:pt x="11215" y="1"/>
                    <a:pt x="11271" y="1"/>
                  </a:cubicBezTo>
                  <a:cubicBezTo>
                    <a:pt x="11355" y="1"/>
                    <a:pt x="11383" y="84"/>
                    <a:pt x="11383" y="140"/>
                  </a:cubicBezTo>
                  <a:cubicBezTo>
                    <a:pt x="11383" y="140"/>
                    <a:pt x="11160" y="1089"/>
                    <a:pt x="10881" y="1535"/>
                  </a:cubicBezTo>
                  <a:cubicBezTo>
                    <a:pt x="10602" y="1954"/>
                    <a:pt x="10127" y="2456"/>
                    <a:pt x="9179" y="2902"/>
                  </a:cubicBezTo>
                  <a:cubicBezTo>
                    <a:pt x="8481" y="3237"/>
                    <a:pt x="7533" y="3488"/>
                    <a:pt x="6249" y="3711"/>
                  </a:cubicBezTo>
                  <a:cubicBezTo>
                    <a:pt x="4882" y="3934"/>
                    <a:pt x="3766" y="3851"/>
                    <a:pt x="2902" y="3600"/>
                  </a:cubicBezTo>
                  <a:cubicBezTo>
                    <a:pt x="2009" y="3376"/>
                    <a:pt x="1311" y="2930"/>
                    <a:pt x="837" y="2484"/>
                  </a:cubicBezTo>
                  <a:cubicBezTo>
                    <a:pt x="391" y="2009"/>
                    <a:pt x="112" y="1479"/>
                    <a:pt x="28" y="1005"/>
                  </a:cubicBezTo>
                  <a:cubicBezTo>
                    <a:pt x="0" y="754"/>
                    <a:pt x="0" y="503"/>
                    <a:pt x="84" y="307"/>
                  </a:cubicBezTo>
                  <a:cubicBezTo>
                    <a:pt x="112" y="224"/>
                    <a:pt x="140" y="196"/>
                    <a:pt x="223" y="224"/>
                  </a:cubicBezTo>
                  <a:cubicBezTo>
                    <a:pt x="279" y="224"/>
                    <a:pt x="307" y="307"/>
                    <a:pt x="279" y="363"/>
                  </a:cubicBezTo>
                  <a:cubicBezTo>
                    <a:pt x="251" y="531"/>
                    <a:pt x="223" y="754"/>
                    <a:pt x="251" y="949"/>
                  </a:cubicBezTo>
                  <a:cubicBezTo>
                    <a:pt x="335" y="1368"/>
                    <a:pt x="558" y="1898"/>
                    <a:pt x="977" y="2316"/>
                  </a:cubicBezTo>
                  <a:cubicBezTo>
                    <a:pt x="1423" y="2763"/>
                    <a:pt x="2065" y="3153"/>
                    <a:pt x="2929" y="3376"/>
                  </a:cubicBezTo>
                  <a:cubicBezTo>
                    <a:pt x="3794" y="3572"/>
                    <a:pt x="4854" y="3655"/>
                    <a:pt x="6222" y="3432"/>
                  </a:cubicBezTo>
                  <a:cubicBezTo>
                    <a:pt x="7477" y="3265"/>
                    <a:pt x="8370" y="2986"/>
                    <a:pt x="9067" y="2679"/>
                  </a:cubicBezTo>
                  <a:cubicBezTo>
                    <a:pt x="9988" y="2260"/>
                    <a:pt x="10462" y="1786"/>
                    <a:pt x="10713" y="1423"/>
                  </a:cubicBezTo>
                  <a:cubicBezTo>
                    <a:pt x="10964" y="1061"/>
                    <a:pt x="11132" y="112"/>
                    <a:pt x="11132"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7"/>
            <p:cNvSpPr/>
            <p:nvPr/>
          </p:nvSpPr>
          <p:spPr>
            <a:xfrm flipH="1">
              <a:off x="1645124" y="583362"/>
              <a:ext cx="797821" cy="671201"/>
            </a:xfrm>
            <a:custGeom>
              <a:avLst/>
              <a:gdLst/>
              <a:ahLst/>
              <a:cxnLst/>
              <a:rect l="l" t="t" r="r" b="b"/>
              <a:pathLst>
                <a:path w="11077" h="9319" extrusionOk="0">
                  <a:moveTo>
                    <a:pt x="587" y="6584"/>
                  </a:moveTo>
                  <a:cubicBezTo>
                    <a:pt x="587" y="6584"/>
                    <a:pt x="1" y="3460"/>
                    <a:pt x="1480" y="1730"/>
                  </a:cubicBezTo>
                  <a:cubicBezTo>
                    <a:pt x="2986" y="0"/>
                    <a:pt x="7422" y="558"/>
                    <a:pt x="9263" y="2065"/>
                  </a:cubicBezTo>
                  <a:cubicBezTo>
                    <a:pt x="11077" y="3515"/>
                    <a:pt x="10937" y="6807"/>
                    <a:pt x="7841" y="8063"/>
                  </a:cubicBezTo>
                  <a:cubicBezTo>
                    <a:pt x="4772" y="9318"/>
                    <a:pt x="1647" y="8788"/>
                    <a:pt x="587" y="65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7"/>
            <p:cNvSpPr/>
            <p:nvPr/>
          </p:nvSpPr>
          <p:spPr>
            <a:xfrm flipH="1">
              <a:off x="2368472" y="752119"/>
              <a:ext cx="82469" cy="231200"/>
            </a:xfrm>
            <a:custGeom>
              <a:avLst/>
              <a:gdLst/>
              <a:ahLst/>
              <a:cxnLst/>
              <a:rect l="l" t="t" r="r" b="b"/>
              <a:pathLst>
                <a:path w="1145" h="3210" extrusionOk="0">
                  <a:moveTo>
                    <a:pt x="949" y="475"/>
                  </a:moveTo>
                  <a:cubicBezTo>
                    <a:pt x="1005" y="447"/>
                    <a:pt x="1088" y="475"/>
                    <a:pt x="1116" y="503"/>
                  </a:cubicBezTo>
                  <a:cubicBezTo>
                    <a:pt x="1144" y="587"/>
                    <a:pt x="1116" y="642"/>
                    <a:pt x="1033" y="698"/>
                  </a:cubicBezTo>
                  <a:cubicBezTo>
                    <a:pt x="1033" y="698"/>
                    <a:pt x="558" y="921"/>
                    <a:pt x="419" y="224"/>
                  </a:cubicBezTo>
                  <a:cubicBezTo>
                    <a:pt x="307" y="252"/>
                    <a:pt x="196" y="363"/>
                    <a:pt x="196" y="503"/>
                  </a:cubicBezTo>
                  <a:cubicBezTo>
                    <a:pt x="196" y="614"/>
                    <a:pt x="251" y="754"/>
                    <a:pt x="279" y="893"/>
                  </a:cubicBezTo>
                  <a:cubicBezTo>
                    <a:pt x="335" y="1144"/>
                    <a:pt x="419" y="1451"/>
                    <a:pt x="391" y="2093"/>
                  </a:cubicBezTo>
                  <a:cubicBezTo>
                    <a:pt x="307" y="2930"/>
                    <a:pt x="698" y="2958"/>
                    <a:pt x="698" y="2958"/>
                  </a:cubicBezTo>
                  <a:cubicBezTo>
                    <a:pt x="754" y="2958"/>
                    <a:pt x="809" y="3014"/>
                    <a:pt x="809" y="3097"/>
                  </a:cubicBezTo>
                  <a:cubicBezTo>
                    <a:pt x="809" y="3153"/>
                    <a:pt x="726" y="3209"/>
                    <a:pt x="670" y="3209"/>
                  </a:cubicBezTo>
                  <a:cubicBezTo>
                    <a:pt x="670" y="3209"/>
                    <a:pt x="56" y="3097"/>
                    <a:pt x="168" y="2093"/>
                  </a:cubicBezTo>
                  <a:cubicBezTo>
                    <a:pt x="196" y="1535"/>
                    <a:pt x="140" y="1200"/>
                    <a:pt x="56" y="1005"/>
                  </a:cubicBezTo>
                  <a:cubicBezTo>
                    <a:pt x="28" y="838"/>
                    <a:pt x="0" y="726"/>
                    <a:pt x="0" y="559"/>
                  </a:cubicBezTo>
                  <a:cubicBezTo>
                    <a:pt x="28" y="140"/>
                    <a:pt x="447" y="29"/>
                    <a:pt x="530" y="1"/>
                  </a:cubicBezTo>
                  <a:lnTo>
                    <a:pt x="558" y="1"/>
                  </a:lnTo>
                  <a:cubicBezTo>
                    <a:pt x="614" y="1"/>
                    <a:pt x="642" y="29"/>
                    <a:pt x="698" y="84"/>
                  </a:cubicBezTo>
                  <a:cubicBezTo>
                    <a:pt x="698" y="614"/>
                    <a:pt x="949" y="475"/>
                    <a:pt x="949"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7"/>
            <p:cNvSpPr/>
            <p:nvPr/>
          </p:nvSpPr>
          <p:spPr>
            <a:xfrm flipH="1">
              <a:off x="2386550" y="957105"/>
              <a:ext cx="88519" cy="176893"/>
            </a:xfrm>
            <a:custGeom>
              <a:avLst/>
              <a:gdLst/>
              <a:ahLst/>
              <a:cxnLst/>
              <a:rect l="l" t="t" r="r" b="b"/>
              <a:pathLst>
                <a:path w="1229" h="2456" extrusionOk="0">
                  <a:moveTo>
                    <a:pt x="670" y="84"/>
                  </a:moveTo>
                  <a:cubicBezTo>
                    <a:pt x="698" y="0"/>
                    <a:pt x="782" y="0"/>
                    <a:pt x="865" y="0"/>
                  </a:cubicBezTo>
                  <a:cubicBezTo>
                    <a:pt x="921" y="28"/>
                    <a:pt x="921" y="112"/>
                    <a:pt x="893" y="140"/>
                  </a:cubicBezTo>
                  <a:cubicBezTo>
                    <a:pt x="893" y="140"/>
                    <a:pt x="279" y="1367"/>
                    <a:pt x="1200" y="2232"/>
                  </a:cubicBezTo>
                  <a:cubicBezTo>
                    <a:pt x="1228" y="2260"/>
                    <a:pt x="1228" y="2344"/>
                    <a:pt x="1200" y="2400"/>
                  </a:cubicBezTo>
                  <a:cubicBezTo>
                    <a:pt x="1172" y="2455"/>
                    <a:pt x="1089" y="2455"/>
                    <a:pt x="1033" y="2400"/>
                  </a:cubicBezTo>
                  <a:cubicBezTo>
                    <a:pt x="0" y="1423"/>
                    <a:pt x="670" y="84"/>
                    <a:pt x="67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7"/>
            <p:cNvSpPr/>
            <p:nvPr/>
          </p:nvSpPr>
          <p:spPr>
            <a:xfrm flipH="1">
              <a:off x="1522525" y="705878"/>
              <a:ext cx="122659" cy="353787"/>
            </a:xfrm>
            <a:custGeom>
              <a:avLst/>
              <a:gdLst/>
              <a:ahLst/>
              <a:cxnLst/>
              <a:rect l="l" t="t" r="r" b="b"/>
              <a:pathLst>
                <a:path w="1703" h="4912" extrusionOk="0">
                  <a:moveTo>
                    <a:pt x="1424" y="1368"/>
                  </a:moveTo>
                  <a:cubicBezTo>
                    <a:pt x="1424" y="1424"/>
                    <a:pt x="1396" y="1480"/>
                    <a:pt x="1340" y="1508"/>
                  </a:cubicBezTo>
                  <a:cubicBezTo>
                    <a:pt x="1256" y="1508"/>
                    <a:pt x="1228" y="1480"/>
                    <a:pt x="1200" y="1396"/>
                  </a:cubicBezTo>
                  <a:lnTo>
                    <a:pt x="1117" y="754"/>
                  </a:lnTo>
                  <a:cubicBezTo>
                    <a:pt x="1117" y="615"/>
                    <a:pt x="782" y="392"/>
                    <a:pt x="642" y="280"/>
                  </a:cubicBezTo>
                  <a:cubicBezTo>
                    <a:pt x="531" y="419"/>
                    <a:pt x="280" y="726"/>
                    <a:pt x="196" y="866"/>
                  </a:cubicBezTo>
                  <a:cubicBezTo>
                    <a:pt x="168" y="950"/>
                    <a:pt x="168" y="1033"/>
                    <a:pt x="140" y="1145"/>
                  </a:cubicBezTo>
                  <a:cubicBezTo>
                    <a:pt x="140" y="1284"/>
                    <a:pt x="140" y="1452"/>
                    <a:pt x="168" y="1508"/>
                  </a:cubicBezTo>
                  <a:cubicBezTo>
                    <a:pt x="168" y="1535"/>
                    <a:pt x="280" y="1563"/>
                    <a:pt x="391" y="1647"/>
                  </a:cubicBezTo>
                  <a:cubicBezTo>
                    <a:pt x="559" y="1731"/>
                    <a:pt x="726" y="1870"/>
                    <a:pt x="754" y="2010"/>
                  </a:cubicBezTo>
                  <a:cubicBezTo>
                    <a:pt x="810" y="2149"/>
                    <a:pt x="698" y="2400"/>
                    <a:pt x="587" y="2651"/>
                  </a:cubicBezTo>
                  <a:cubicBezTo>
                    <a:pt x="531" y="2819"/>
                    <a:pt x="447" y="3042"/>
                    <a:pt x="447" y="3126"/>
                  </a:cubicBezTo>
                  <a:lnTo>
                    <a:pt x="447" y="3767"/>
                  </a:lnTo>
                  <a:cubicBezTo>
                    <a:pt x="475" y="4018"/>
                    <a:pt x="531" y="4297"/>
                    <a:pt x="559" y="4409"/>
                  </a:cubicBezTo>
                  <a:cubicBezTo>
                    <a:pt x="587" y="4465"/>
                    <a:pt x="615" y="4549"/>
                    <a:pt x="726" y="4576"/>
                  </a:cubicBezTo>
                  <a:cubicBezTo>
                    <a:pt x="866" y="4632"/>
                    <a:pt x="1005" y="4716"/>
                    <a:pt x="1117" y="4716"/>
                  </a:cubicBezTo>
                  <a:cubicBezTo>
                    <a:pt x="1145" y="4716"/>
                    <a:pt x="1228" y="4549"/>
                    <a:pt x="1284" y="4409"/>
                  </a:cubicBezTo>
                  <a:cubicBezTo>
                    <a:pt x="1368" y="4186"/>
                    <a:pt x="1424" y="3991"/>
                    <a:pt x="1452" y="3907"/>
                  </a:cubicBezTo>
                  <a:lnTo>
                    <a:pt x="1424" y="3377"/>
                  </a:lnTo>
                  <a:cubicBezTo>
                    <a:pt x="1424" y="3321"/>
                    <a:pt x="1452" y="3265"/>
                    <a:pt x="1535" y="3237"/>
                  </a:cubicBezTo>
                  <a:cubicBezTo>
                    <a:pt x="1591" y="3237"/>
                    <a:pt x="1647" y="3265"/>
                    <a:pt x="1647" y="3349"/>
                  </a:cubicBezTo>
                  <a:lnTo>
                    <a:pt x="1703" y="3879"/>
                  </a:lnTo>
                  <a:lnTo>
                    <a:pt x="1703" y="3907"/>
                  </a:lnTo>
                  <a:cubicBezTo>
                    <a:pt x="1703" y="3963"/>
                    <a:pt x="1591" y="4214"/>
                    <a:pt x="1535" y="4437"/>
                  </a:cubicBezTo>
                  <a:cubicBezTo>
                    <a:pt x="1424" y="4660"/>
                    <a:pt x="1284" y="4883"/>
                    <a:pt x="1145" y="4911"/>
                  </a:cubicBezTo>
                  <a:lnTo>
                    <a:pt x="1117" y="4911"/>
                  </a:lnTo>
                  <a:cubicBezTo>
                    <a:pt x="1005" y="4883"/>
                    <a:pt x="810" y="4855"/>
                    <a:pt x="615" y="4744"/>
                  </a:cubicBezTo>
                  <a:cubicBezTo>
                    <a:pt x="531" y="4688"/>
                    <a:pt x="419" y="4576"/>
                    <a:pt x="391" y="4437"/>
                  </a:cubicBezTo>
                  <a:cubicBezTo>
                    <a:pt x="336" y="4297"/>
                    <a:pt x="308" y="4018"/>
                    <a:pt x="280" y="3767"/>
                  </a:cubicBezTo>
                  <a:cubicBezTo>
                    <a:pt x="252" y="3488"/>
                    <a:pt x="252" y="3237"/>
                    <a:pt x="280" y="3098"/>
                  </a:cubicBezTo>
                  <a:cubicBezTo>
                    <a:pt x="280" y="2958"/>
                    <a:pt x="391" y="2763"/>
                    <a:pt x="447" y="2568"/>
                  </a:cubicBezTo>
                  <a:cubicBezTo>
                    <a:pt x="531" y="2372"/>
                    <a:pt x="615" y="2177"/>
                    <a:pt x="587" y="2093"/>
                  </a:cubicBezTo>
                  <a:cubicBezTo>
                    <a:pt x="587" y="2065"/>
                    <a:pt x="447" y="1954"/>
                    <a:pt x="308" y="1842"/>
                  </a:cubicBezTo>
                  <a:cubicBezTo>
                    <a:pt x="168" y="1731"/>
                    <a:pt x="57" y="1675"/>
                    <a:pt x="29" y="1563"/>
                  </a:cubicBezTo>
                  <a:cubicBezTo>
                    <a:pt x="1" y="1508"/>
                    <a:pt x="1" y="1340"/>
                    <a:pt x="1" y="1145"/>
                  </a:cubicBezTo>
                  <a:cubicBezTo>
                    <a:pt x="1" y="1005"/>
                    <a:pt x="29" y="866"/>
                    <a:pt x="57" y="782"/>
                  </a:cubicBezTo>
                  <a:cubicBezTo>
                    <a:pt x="168" y="587"/>
                    <a:pt x="587" y="85"/>
                    <a:pt x="587" y="85"/>
                  </a:cubicBezTo>
                  <a:lnTo>
                    <a:pt x="587" y="85"/>
                  </a:lnTo>
                  <a:cubicBezTo>
                    <a:pt x="615" y="29"/>
                    <a:pt x="698" y="1"/>
                    <a:pt x="726" y="29"/>
                  </a:cubicBezTo>
                  <a:cubicBezTo>
                    <a:pt x="726" y="29"/>
                    <a:pt x="1396" y="447"/>
                    <a:pt x="1424" y="72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7"/>
            <p:cNvSpPr/>
            <p:nvPr/>
          </p:nvSpPr>
          <p:spPr>
            <a:xfrm flipH="1">
              <a:off x="1588873" y="408482"/>
              <a:ext cx="829944" cy="357748"/>
            </a:xfrm>
            <a:custGeom>
              <a:avLst/>
              <a:gdLst/>
              <a:ahLst/>
              <a:cxnLst/>
              <a:rect l="l" t="t" r="r" b="b"/>
              <a:pathLst>
                <a:path w="11523" h="4967" extrusionOk="0">
                  <a:moveTo>
                    <a:pt x="11467" y="4214"/>
                  </a:moveTo>
                  <a:cubicBezTo>
                    <a:pt x="11523" y="4269"/>
                    <a:pt x="11467" y="4297"/>
                    <a:pt x="11411" y="4353"/>
                  </a:cubicBezTo>
                  <a:cubicBezTo>
                    <a:pt x="11328" y="4381"/>
                    <a:pt x="11272" y="4353"/>
                    <a:pt x="11272" y="4269"/>
                  </a:cubicBezTo>
                  <a:cubicBezTo>
                    <a:pt x="10714" y="2735"/>
                    <a:pt x="9737" y="1647"/>
                    <a:pt x="8538" y="1033"/>
                  </a:cubicBezTo>
                  <a:cubicBezTo>
                    <a:pt x="7617" y="503"/>
                    <a:pt x="6557" y="308"/>
                    <a:pt x="5525" y="336"/>
                  </a:cubicBezTo>
                  <a:cubicBezTo>
                    <a:pt x="4465" y="391"/>
                    <a:pt x="3460" y="726"/>
                    <a:pt x="2567" y="1312"/>
                  </a:cubicBezTo>
                  <a:cubicBezTo>
                    <a:pt x="1451" y="2065"/>
                    <a:pt x="614" y="3265"/>
                    <a:pt x="252" y="4855"/>
                  </a:cubicBezTo>
                  <a:cubicBezTo>
                    <a:pt x="196" y="4939"/>
                    <a:pt x="168" y="4967"/>
                    <a:pt x="112" y="4939"/>
                  </a:cubicBezTo>
                  <a:cubicBezTo>
                    <a:pt x="29" y="4939"/>
                    <a:pt x="1" y="4855"/>
                    <a:pt x="1" y="4800"/>
                  </a:cubicBezTo>
                  <a:cubicBezTo>
                    <a:pt x="391" y="3126"/>
                    <a:pt x="1284" y="1898"/>
                    <a:pt x="2428" y="1089"/>
                  </a:cubicBezTo>
                  <a:cubicBezTo>
                    <a:pt x="3349" y="475"/>
                    <a:pt x="4437" y="112"/>
                    <a:pt x="5497" y="85"/>
                  </a:cubicBezTo>
                  <a:cubicBezTo>
                    <a:pt x="6585" y="1"/>
                    <a:pt x="7701" y="252"/>
                    <a:pt x="8677" y="782"/>
                  </a:cubicBezTo>
                  <a:cubicBezTo>
                    <a:pt x="9877" y="1480"/>
                    <a:pt x="10881" y="2596"/>
                    <a:pt x="11467" y="42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7"/>
            <p:cNvSpPr/>
            <p:nvPr/>
          </p:nvSpPr>
          <p:spPr>
            <a:xfrm flipH="1">
              <a:off x="1633023" y="523076"/>
              <a:ext cx="755614" cy="261307"/>
            </a:xfrm>
            <a:custGeom>
              <a:avLst/>
              <a:gdLst/>
              <a:ahLst/>
              <a:cxnLst/>
              <a:rect l="l" t="t" r="r" b="b"/>
              <a:pathLst>
                <a:path w="10491" h="3628" extrusionOk="0">
                  <a:moveTo>
                    <a:pt x="251" y="1925"/>
                  </a:moveTo>
                  <a:cubicBezTo>
                    <a:pt x="223" y="1953"/>
                    <a:pt x="140" y="1981"/>
                    <a:pt x="84" y="1953"/>
                  </a:cubicBezTo>
                  <a:cubicBezTo>
                    <a:pt x="0" y="1925"/>
                    <a:pt x="0" y="1841"/>
                    <a:pt x="28" y="1786"/>
                  </a:cubicBezTo>
                  <a:cubicBezTo>
                    <a:pt x="279" y="1423"/>
                    <a:pt x="586" y="1116"/>
                    <a:pt x="977" y="893"/>
                  </a:cubicBezTo>
                  <a:cubicBezTo>
                    <a:pt x="1953" y="223"/>
                    <a:pt x="3292" y="0"/>
                    <a:pt x="4631" y="140"/>
                  </a:cubicBezTo>
                  <a:cubicBezTo>
                    <a:pt x="5998" y="279"/>
                    <a:pt x="7393" y="753"/>
                    <a:pt x="8621" y="1590"/>
                  </a:cubicBezTo>
                  <a:cubicBezTo>
                    <a:pt x="9318" y="2093"/>
                    <a:pt x="9932" y="2678"/>
                    <a:pt x="10462" y="3404"/>
                  </a:cubicBezTo>
                  <a:cubicBezTo>
                    <a:pt x="10490" y="3488"/>
                    <a:pt x="10490" y="3543"/>
                    <a:pt x="10434" y="3571"/>
                  </a:cubicBezTo>
                  <a:cubicBezTo>
                    <a:pt x="10351" y="3627"/>
                    <a:pt x="10295" y="3627"/>
                    <a:pt x="10267" y="3543"/>
                  </a:cubicBezTo>
                  <a:cubicBezTo>
                    <a:pt x="9765" y="2846"/>
                    <a:pt x="9151" y="2260"/>
                    <a:pt x="8481" y="1814"/>
                  </a:cubicBezTo>
                  <a:cubicBezTo>
                    <a:pt x="7282" y="1005"/>
                    <a:pt x="5943" y="530"/>
                    <a:pt x="4603" y="391"/>
                  </a:cubicBezTo>
                  <a:cubicBezTo>
                    <a:pt x="3292" y="223"/>
                    <a:pt x="2065" y="474"/>
                    <a:pt x="1116" y="1116"/>
                  </a:cubicBezTo>
                  <a:cubicBezTo>
                    <a:pt x="809" y="1283"/>
                    <a:pt x="502" y="1562"/>
                    <a:pt x="251" y="192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7"/>
            <p:cNvSpPr/>
            <p:nvPr/>
          </p:nvSpPr>
          <p:spPr>
            <a:xfrm flipH="1">
              <a:off x="1363782" y="1135946"/>
              <a:ext cx="279385" cy="215067"/>
            </a:xfrm>
            <a:custGeom>
              <a:avLst/>
              <a:gdLst/>
              <a:ahLst/>
              <a:cxnLst/>
              <a:rect l="l" t="t" r="r" b="b"/>
              <a:pathLst>
                <a:path w="3879" h="2986" extrusionOk="0">
                  <a:moveTo>
                    <a:pt x="112" y="251"/>
                  </a:moveTo>
                  <a:cubicBezTo>
                    <a:pt x="56" y="251"/>
                    <a:pt x="1" y="168"/>
                    <a:pt x="1" y="84"/>
                  </a:cubicBezTo>
                  <a:cubicBezTo>
                    <a:pt x="1" y="28"/>
                    <a:pt x="84" y="0"/>
                    <a:pt x="140" y="28"/>
                  </a:cubicBezTo>
                  <a:cubicBezTo>
                    <a:pt x="140" y="28"/>
                    <a:pt x="3014" y="670"/>
                    <a:pt x="3349" y="865"/>
                  </a:cubicBezTo>
                  <a:lnTo>
                    <a:pt x="3349" y="865"/>
                  </a:lnTo>
                  <a:cubicBezTo>
                    <a:pt x="3544" y="977"/>
                    <a:pt x="3683" y="1312"/>
                    <a:pt x="3767" y="1702"/>
                  </a:cubicBezTo>
                  <a:cubicBezTo>
                    <a:pt x="3851" y="2121"/>
                    <a:pt x="3879" y="2567"/>
                    <a:pt x="3823" y="2902"/>
                  </a:cubicBezTo>
                  <a:cubicBezTo>
                    <a:pt x="3823" y="2958"/>
                    <a:pt x="3739" y="2986"/>
                    <a:pt x="3683" y="2986"/>
                  </a:cubicBezTo>
                  <a:cubicBezTo>
                    <a:pt x="3600" y="2986"/>
                    <a:pt x="3572" y="2930"/>
                    <a:pt x="3572" y="2846"/>
                  </a:cubicBezTo>
                  <a:cubicBezTo>
                    <a:pt x="3628" y="2567"/>
                    <a:pt x="3600" y="2121"/>
                    <a:pt x="3544" y="1730"/>
                  </a:cubicBezTo>
                  <a:cubicBezTo>
                    <a:pt x="3460" y="1423"/>
                    <a:pt x="3349" y="1116"/>
                    <a:pt x="3209" y="1033"/>
                  </a:cubicBezTo>
                  <a:lnTo>
                    <a:pt x="3209" y="1033"/>
                  </a:lnTo>
                  <a:cubicBezTo>
                    <a:pt x="2930" y="865"/>
                    <a:pt x="112" y="251"/>
                    <a:pt x="112"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7"/>
            <p:cNvSpPr/>
            <p:nvPr/>
          </p:nvSpPr>
          <p:spPr>
            <a:xfrm flipH="1">
              <a:off x="2362495" y="1166053"/>
              <a:ext cx="166810" cy="166882"/>
            </a:xfrm>
            <a:custGeom>
              <a:avLst/>
              <a:gdLst/>
              <a:ahLst/>
              <a:cxnLst/>
              <a:rect l="l" t="t" r="r" b="b"/>
              <a:pathLst>
                <a:path w="2316" h="2317" extrusionOk="0">
                  <a:moveTo>
                    <a:pt x="2148" y="1"/>
                  </a:moveTo>
                  <a:cubicBezTo>
                    <a:pt x="2232" y="1"/>
                    <a:pt x="2316" y="29"/>
                    <a:pt x="2316" y="57"/>
                  </a:cubicBezTo>
                  <a:cubicBezTo>
                    <a:pt x="2316" y="140"/>
                    <a:pt x="2260" y="196"/>
                    <a:pt x="2204" y="196"/>
                  </a:cubicBezTo>
                  <a:cubicBezTo>
                    <a:pt x="2204" y="196"/>
                    <a:pt x="781" y="559"/>
                    <a:pt x="558" y="754"/>
                  </a:cubicBezTo>
                  <a:cubicBezTo>
                    <a:pt x="363" y="922"/>
                    <a:pt x="251" y="2233"/>
                    <a:pt x="251" y="2233"/>
                  </a:cubicBezTo>
                  <a:cubicBezTo>
                    <a:pt x="251" y="2289"/>
                    <a:pt x="168" y="2316"/>
                    <a:pt x="112" y="2316"/>
                  </a:cubicBezTo>
                  <a:cubicBezTo>
                    <a:pt x="28" y="2316"/>
                    <a:pt x="0" y="2261"/>
                    <a:pt x="0" y="2177"/>
                  </a:cubicBezTo>
                  <a:cubicBezTo>
                    <a:pt x="0" y="2177"/>
                    <a:pt x="112" y="838"/>
                    <a:pt x="391" y="587"/>
                  </a:cubicBezTo>
                  <a:cubicBezTo>
                    <a:pt x="670" y="364"/>
                    <a:pt x="2148" y="1"/>
                    <a:pt x="21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7"/>
            <p:cNvSpPr/>
            <p:nvPr/>
          </p:nvSpPr>
          <p:spPr>
            <a:xfrm flipH="1">
              <a:off x="1154765" y="1035470"/>
              <a:ext cx="470323" cy="422067"/>
            </a:xfrm>
            <a:custGeom>
              <a:avLst/>
              <a:gdLst/>
              <a:ahLst/>
              <a:cxnLst/>
              <a:rect l="l" t="t" r="r" b="b"/>
              <a:pathLst>
                <a:path w="6530" h="5860" extrusionOk="0">
                  <a:moveTo>
                    <a:pt x="224" y="1144"/>
                  </a:moveTo>
                  <a:cubicBezTo>
                    <a:pt x="168" y="1172"/>
                    <a:pt x="84" y="1172"/>
                    <a:pt x="29" y="1116"/>
                  </a:cubicBezTo>
                  <a:cubicBezTo>
                    <a:pt x="1" y="1088"/>
                    <a:pt x="1" y="1005"/>
                    <a:pt x="84" y="949"/>
                  </a:cubicBezTo>
                  <a:cubicBezTo>
                    <a:pt x="531" y="586"/>
                    <a:pt x="977" y="335"/>
                    <a:pt x="1479" y="196"/>
                  </a:cubicBezTo>
                  <a:cubicBezTo>
                    <a:pt x="1954" y="28"/>
                    <a:pt x="2456" y="0"/>
                    <a:pt x="2930" y="0"/>
                  </a:cubicBezTo>
                  <a:cubicBezTo>
                    <a:pt x="3293" y="28"/>
                    <a:pt x="3628" y="56"/>
                    <a:pt x="3935" y="196"/>
                  </a:cubicBezTo>
                  <a:cubicBezTo>
                    <a:pt x="4269" y="307"/>
                    <a:pt x="4576" y="475"/>
                    <a:pt x="4855" y="698"/>
                  </a:cubicBezTo>
                  <a:cubicBezTo>
                    <a:pt x="5134" y="893"/>
                    <a:pt x="5385" y="1144"/>
                    <a:pt x="5581" y="1395"/>
                  </a:cubicBezTo>
                  <a:cubicBezTo>
                    <a:pt x="5776" y="1646"/>
                    <a:pt x="5971" y="1953"/>
                    <a:pt x="6111" y="2288"/>
                  </a:cubicBezTo>
                  <a:cubicBezTo>
                    <a:pt x="6306" y="2790"/>
                    <a:pt x="6445" y="3320"/>
                    <a:pt x="6473" y="3934"/>
                  </a:cubicBezTo>
                  <a:cubicBezTo>
                    <a:pt x="6529" y="4492"/>
                    <a:pt x="6473" y="5134"/>
                    <a:pt x="6306" y="5748"/>
                  </a:cubicBezTo>
                  <a:cubicBezTo>
                    <a:pt x="6306" y="5803"/>
                    <a:pt x="6250" y="5859"/>
                    <a:pt x="6166" y="5859"/>
                  </a:cubicBezTo>
                  <a:cubicBezTo>
                    <a:pt x="6111" y="5831"/>
                    <a:pt x="6055" y="5776"/>
                    <a:pt x="6055" y="5720"/>
                  </a:cubicBezTo>
                  <a:cubicBezTo>
                    <a:pt x="6194" y="5078"/>
                    <a:pt x="6278" y="4492"/>
                    <a:pt x="6250" y="3934"/>
                  </a:cubicBezTo>
                  <a:cubicBezTo>
                    <a:pt x="6194" y="3376"/>
                    <a:pt x="6055" y="2846"/>
                    <a:pt x="5887" y="2400"/>
                  </a:cubicBezTo>
                  <a:cubicBezTo>
                    <a:pt x="5748" y="2093"/>
                    <a:pt x="5581" y="1814"/>
                    <a:pt x="5413" y="1535"/>
                  </a:cubicBezTo>
                  <a:cubicBezTo>
                    <a:pt x="5190" y="1284"/>
                    <a:pt x="4995" y="1033"/>
                    <a:pt x="4716" y="865"/>
                  </a:cubicBezTo>
                  <a:cubicBezTo>
                    <a:pt x="4465" y="642"/>
                    <a:pt x="4186" y="503"/>
                    <a:pt x="3879" y="419"/>
                  </a:cubicBezTo>
                  <a:cubicBezTo>
                    <a:pt x="3600" y="307"/>
                    <a:pt x="3265" y="224"/>
                    <a:pt x="2930" y="196"/>
                  </a:cubicBezTo>
                  <a:cubicBezTo>
                    <a:pt x="2484" y="168"/>
                    <a:pt x="2010" y="224"/>
                    <a:pt x="1563" y="419"/>
                  </a:cubicBezTo>
                  <a:cubicBezTo>
                    <a:pt x="1089" y="586"/>
                    <a:pt x="642" y="782"/>
                    <a:pt x="224" y="1144"/>
                  </a:cubicBezTo>
                  <a:close/>
                  <a:moveTo>
                    <a:pt x="5190" y="5078"/>
                  </a:moveTo>
                  <a:cubicBezTo>
                    <a:pt x="5274" y="4632"/>
                    <a:pt x="5274" y="4213"/>
                    <a:pt x="5246" y="3878"/>
                  </a:cubicBezTo>
                  <a:cubicBezTo>
                    <a:pt x="5190" y="3460"/>
                    <a:pt x="5078" y="3097"/>
                    <a:pt x="4967" y="2790"/>
                  </a:cubicBezTo>
                  <a:cubicBezTo>
                    <a:pt x="4855" y="2539"/>
                    <a:pt x="4716" y="2344"/>
                    <a:pt x="4576" y="2121"/>
                  </a:cubicBezTo>
                  <a:cubicBezTo>
                    <a:pt x="4437" y="1953"/>
                    <a:pt x="4269" y="1786"/>
                    <a:pt x="4046" y="1646"/>
                  </a:cubicBezTo>
                  <a:cubicBezTo>
                    <a:pt x="3879" y="1479"/>
                    <a:pt x="3656" y="1395"/>
                    <a:pt x="3460" y="1312"/>
                  </a:cubicBezTo>
                  <a:cubicBezTo>
                    <a:pt x="3237" y="1256"/>
                    <a:pt x="3042" y="1200"/>
                    <a:pt x="2791" y="1172"/>
                  </a:cubicBezTo>
                  <a:cubicBezTo>
                    <a:pt x="2484" y="1144"/>
                    <a:pt x="2205" y="1200"/>
                    <a:pt x="1842" y="1284"/>
                  </a:cubicBezTo>
                  <a:cubicBezTo>
                    <a:pt x="1535" y="1340"/>
                    <a:pt x="1256" y="1479"/>
                    <a:pt x="949" y="1702"/>
                  </a:cubicBezTo>
                  <a:cubicBezTo>
                    <a:pt x="866" y="1730"/>
                    <a:pt x="866" y="1814"/>
                    <a:pt x="921" y="1870"/>
                  </a:cubicBezTo>
                  <a:cubicBezTo>
                    <a:pt x="949" y="1953"/>
                    <a:pt x="1005" y="1953"/>
                    <a:pt x="1089" y="1898"/>
                  </a:cubicBezTo>
                  <a:cubicBezTo>
                    <a:pt x="1368" y="1730"/>
                    <a:pt x="1647" y="1591"/>
                    <a:pt x="1926" y="1479"/>
                  </a:cubicBezTo>
                  <a:cubicBezTo>
                    <a:pt x="2205" y="1423"/>
                    <a:pt x="2484" y="1395"/>
                    <a:pt x="2763" y="1395"/>
                  </a:cubicBezTo>
                  <a:cubicBezTo>
                    <a:pt x="2958" y="1395"/>
                    <a:pt x="3181" y="1423"/>
                    <a:pt x="3349" y="1479"/>
                  </a:cubicBezTo>
                  <a:cubicBezTo>
                    <a:pt x="3516" y="1563"/>
                    <a:pt x="3739" y="1674"/>
                    <a:pt x="3879" y="1786"/>
                  </a:cubicBezTo>
                  <a:cubicBezTo>
                    <a:pt x="4046" y="1925"/>
                    <a:pt x="4186" y="2065"/>
                    <a:pt x="4325" y="2232"/>
                  </a:cubicBezTo>
                  <a:cubicBezTo>
                    <a:pt x="4465" y="2400"/>
                    <a:pt x="4576" y="2623"/>
                    <a:pt x="4688" y="2818"/>
                  </a:cubicBezTo>
                  <a:cubicBezTo>
                    <a:pt x="4827" y="3125"/>
                    <a:pt x="4883" y="3488"/>
                    <a:pt x="4911" y="3878"/>
                  </a:cubicBezTo>
                  <a:cubicBezTo>
                    <a:pt x="4967" y="4213"/>
                    <a:pt x="4967" y="4604"/>
                    <a:pt x="4883" y="5050"/>
                  </a:cubicBezTo>
                  <a:cubicBezTo>
                    <a:pt x="4883" y="5134"/>
                    <a:pt x="4911" y="5162"/>
                    <a:pt x="4995" y="5190"/>
                  </a:cubicBezTo>
                  <a:cubicBezTo>
                    <a:pt x="5134" y="5190"/>
                    <a:pt x="5190" y="5134"/>
                    <a:pt x="5190" y="507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7"/>
            <p:cNvSpPr/>
            <p:nvPr/>
          </p:nvSpPr>
          <p:spPr>
            <a:xfrm flipH="1">
              <a:off x="2416729" y="1057582"/>
              <a:ext cx="60357" cy="152765"/>
            </a:xfrm>
            <a:custGeom>
              <a:avLst/>
              <a:gdLst/>
              <a:ahLst/>
              <a:cxnLst/>
              <a:rect l="l" t="t" r="r" b="b"/>
              <a:pathLst>
                <a:path w="838" h="2121" extrusionOk="0">
                  <a:moveTo>
                    <a:pt x="224" y="2037"/>
                  </a:moveTo>
                  <a:cubicBezTo>
                    <a:pt x="224" y="2093"/>
                    <a:pt x="140" y="2121"/>
                    <a:pt x="112" y="2121"/>
                  </a:cubicBezTo>
                  <a:cubicBezTo>
                    <a:pt x="28" y="2121"/>
                    <a:pt x="1" y="2065"/>
                    <a:pt x="1" y="2037"/>
                  </a:cubicBezTo>
                  <a:cubicBezTo>
                    <a:pt x="1" y="1702"/>
                    <a:pt x="28" y="1395"/>
                    <a:pt x="112" y="1116"/>
                  </a:cubicBezTo>
                  <a:cubicBezTo>
                    <a:pt x="196" y="837"/>
                    <a:pt x="307" y="558"/>
                    <a:pt x="475" y="279"/>
                  </a:cubicBezTo>
                  <a:cubicBezTo>
                    <a:pt x="503" y="251"/>
                    <a:pt x="503" y="223"/>
                    <a:pt x="531" y="168"/>
                  </a:cubicBezTo>
                  <a:cubicBezTo>
                    <a:pt x="559" y="140"/>
                    <a:pt x="559" y="112"/>
                    <a:pt x="614" y="56"/>
                  </a:cubicBezTo>
                  <a:cubicBezTo>
                    <a:pt x="642" y="0"/>
                    <a:pt x="698" y="0"/>
                    <a:pt x="782" y="28"/>
                  </a:cubicBezTo>
                  <a:cubicBezTo>
                    <a:pt x="810" y="56"/>
                    <a:pt x="838" y="140"/>
                    <a:pt x="810" y="168"/>
                  </a:cubicBezTo>
                  <a:cubicBezTo>
                    <a:pt x="782" y="196"/>
                    <a:pt x="782" y="251"/>
                    <a:pt x="726" y="279"/>
                  </a:cubicBezTo>
                  <a:cubicBezTo>
                    <a:pt x="698" y="307"/>
                    <a:pt x="698" y="335"/>
                    <a:pt x="670" y="391"/>
                  </a:cubicBezTo>
                  <a:cubicBezTo>
                    <a:pt x="531" y="642"/>
                    <a:pt x="419" y="865"/>
                    <a:pt x="363" y="1144"/>
                  </a:cubicBezTo>
                  <a:cubicBezTo>
                    <a:pt x="252" y="1423"/>
                    <a:pt x="224" y="1758"/>
                    <a:pt x="224" y="20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7"/>
            <p:cNvSpPr/>
            <p:nvPr/>
          </p:nvSpPr>
          <p:spPr>
            <a:xfrm flipH="1">
              <a:off x="2135407" y="3265973"/>
              <a:ext cx="813883" cy="833977"/>
            </a:xfrm>
            <a:custGeom>
              <a:avLst/>
              <a:gdLst/>
              <a:ahLst/>
              <a:cxnLst/>
              <a:rect l="l" t="t" r="r" b="b"/>
              <a:pathLst>
                <a:path w="11300" h="11579" extrusionOk="0">
                  <a:moveTo>
                    <a:pt x="3320" y="7980"/>
                  </a:moveTo>
                  <a:cubicBezTo>
                    <a:pt x="3404" y="7952"/>
                    <a:pt x="3460" y="8007"/>
                    <a:pt x="3460" y="8063"/>
                  </a:cubicBezTo>
                  <a:cubicBezTo>
                    <a:pt x="3488" y="8119"/>
                    <a:pt x="3432" y="8147"/>
                    <a:pt x="3404" y="8203"/>
                  </a:cubicBezTo>
                  <a:cubicBezTo>
                    <a:pt x="2595" y="8370"/>
                    <a:pt x="1953" y="8816"/>
                    <a:pt x="1730" y="9235"/>
                  </a:cubicBezTo>
                  <a:cubicBezTo>
                    <a:pt x="1646" y="9374"/>
                    <a:pt x="1591" y="9486"/>
                    <a:pt x="1618" y="9626"/>
                  </a:cubicBezTo>
                  <a:cubicBezTo>
                    <a:pt x="1618" y="9737"/>
                    <a:pt x="1674" y="9821"/>
                    <a:pt x="1786" y="9905"/>
                  </a:cubicBezTo>
                  <a:cubicBezTo>
                    <a:pt x="2065" y="10072"/>
                    <a:pt x="2651" y="10156"/>
                    <a:pt x="3683" y="9960"/>
                  </a:cubicBezTo>
                  <a:cubicBezTo>
                    <a:pt x="4046" y="9905"/>
                    <a:pt x="4464" y="9793"/>
                    <a:pt x="4883" y="9653"/>
                  </a:cubicBezTo>
                  <a:cubicBezTo>
                    <a:pt x="5301" y="9514"/>
                    <a:pt x="5775" y="9347"/>
                    <a:pt x="6194" y="9123"/>
                  </a:cubicBezTo>
                  <a:lnTo>
                    <a:pt x="6194" y="9123"/>
                  </a:lnTo>
                  <a:cubicBezTo>
                    <a:pt x="6808" y="8816"/>
                    <a:pt x="7394" y="8398"/>
                    <a:pt x="7924" y="7840"/>
                  </a:cubicBezTo>
                  <a:cubicBezTo>
                    <a:pt x="8370" y="7366"/>
                    <a:pt x="8789" y="6752"/>
                    <a:pt x="9151" y="6110"/>
                  </a:cubicBezTo>
                  <a:cubicBezTo>
                    <a:pt x="9598" y="5162"/>
                    <a:pt x="9821" y="4381"/>
                    <a:pt x="9877" y="3767"/>
                  </a:cubicBezTo>
                  <a:cubicBezTo>
                    <a:pt x="9960" y="3125"/>
                    <a:pt x="9849" y="2623"/>
                    <a:pt x="9598" y="2232"/>
                  </a:cubicBezTo>
                  <a:cubicBezTo>
                    <a:pt x="9486" y="2065"/>
                    <a:pt x="9402" y="1925"/>
                    <a:pt x="9263" y="1786"/>
                  </a:cubicBezTo>
                  <a:cubicBezTo>
                    <a:pt x="9123" y="1646"/>
                    <a:pt x="8928" y="1507"/>
                    <a:pt x="8761" y="1395"/>
                  </a:cubicBezTo>
                  <a:cubicBezTo>
                    <a:pt x="8677" y="1367"/>
                    <a:pt x="8677" y="1284"/>
                    <a:pt x="8733" y="1228"/>
                  </a:cubicBezTo>
                  <a:cubicBezTo>
                    <a:pt x="8761" y="1172"/>
                    <a:pt x="8844" y="1144"/>
                    <a:pt x="8900" y="1172"/>
                  </a:cubicBezTo>
                  <a:cubicBezTo>
                    <a:pt x="9123" y="1284"/>
                    <a:pt x="9291" y="1423"/>
                    <a:pt x="9430" y="1591"/>
                  </a:cubicBezTo>
                  <a:cubicBezTo>
                    <a:pt x="9570" y="1730"/>
                    <a:pt x="9709" y="1925"/>
                    <a:pt x="9821" y="2093"/>
                  </a:cubicBezTo>
                  <a:cubicBezTo>
                    <a:pt x="10044" y="2539"/>
                    <a:pt x="10156" y="3097"/>
                    <a:pt x="10072" y="3767"/>
                  </a:cubicBezTo>
                  <a:cubicBezTo>
                    <a:pt x="10016" y="4436"/>
                    <a:pt x="9765" y="5218"/>
                    <a:pt x="9319" y="6166"/>
                  </a:cubicBezTo>
                  <a:cubicBezTo>
                    <a:pt x="8956" y="6864"/>
                    <a:pt x="8537" y="7505"/>
                    <a:pt x="8063" y="7980"/>
                  </a:cubicBezTo>
                  <a:cubicBezTo>
                    <a:pt x="7505" y="8538"/>
                    <a:pt x="6919" y="8984"/>
                    <a:pt x="6278" y="9347"/>
                  </a:cubicBezTo>
                  <a:lnTo>
                    <a:pt x="6278" y="9347"/>
                  </a:lnTo>
                  <a:cubicBezTo>
                    <a:pt x="5831" y="9598"/>
                    <a:pt x="5413" y="9765"/>
                    <a:pt x="4966" y="9905"/>
                  </a:cubicBezTo>
                  <a:cubicBezTo>
                    <a:pt x="4548" y="10044"/>
                    <a:pt x="4101" y="10156"/>
                    <a:pt x="3711" y="10211"/>
                  </a:cubicBezTo>
                  <a:cubicBezTo>
                    <a:pt x="2623" y="10435"/>
                    <a:pt x="2009" y="10323"/>
                    <a:pt x="1646" y="10100"/>
                  </a:cubicBezTo>
                  <a:cubicBezTo>
                    <a:pt x="1479" y="10016"/>
                    <a:pt x="1395" y="9877"/>
                    <a:pt x="1367" y="9681"/>
                  </a:cubicBezTo>
                  <a:cubicBezTo>
                    <a:pt x="1367" y="9514"/>
                    <a:pt x="1395" y="9347"/>
                    <a:pt x="1507" y="9179"/>
                  </a:cubicBezTo>
                  <a:cubicBezTo>
                    <a:pt x="1758" y="8677"/>
                    <a:pt x="2455" y="8203"/>
                    <a:pt x="3320" y="7980"/>
                  </a:cubicBezTo>
                  <a:close/>
                  <a:moveTo>
                    <a:pt x="9179" y="251"/>
                  </a:moveTo>
                  <a:cubicBezTo>
                    <a:pt x="9486" y="419"/>
                    <a:pt x="9765" y="614"/>
                    <a:pt x="10016" y="837"/>
                  </a:cubicBezTo>
                  <a:cubicBezTo>
                    <a:pt x="10267" y="1088"/>
                    <a:pt x="10462" y="1312"/>
                    <a:pt x="10602" y="1591"/>
                  </a:cubicBezTo>
                  <a:cubicBezTo>
                    <a:pt x="10937" y="2149"/>
                    <a:pt x="11104" y="2818"/>
                    <a:pt x="11020" y="3627"/>
                  </a:cubicBezTo>
                  <a:cubicBezTo>
                    <a:pt x="10993" y="4436"/>
                    <a:pt x="10714" y="5357"/>
                    <a:pt x="10183" y="6473"/>
                  </a:cubicBezTo>
                  <a:cubicBezTo>
                    <a:pt x="9821" y="7282"/>
                    <a:pt x="9319" y="7980"/>
                    <a:pt x="8789" y="8538"/>
                  </a:cubicBezTo>
                  <a:cubicBezTo>
                    <a:pt x="8175" y="9179"/>
                    <a:pt x="7477" y="9681"/>
                    <a:pt x="6752" y="10072"/>
                  </a:cubicBezTo>
                  <a:cubicBezTo>
                    <a:pt x="6278" y="10323"/>
                    <a:pt x="5831" y="10490"/>
                    <a:pt x="5385" y="10658"/>
                  </a:cubicBezTo>
                  <a:cubicBezTo>
                    <a:pt x="4855" y="10825"/>
                    <a:pt x="4380" y="10937"/>
                    <a:pt x="3878" y="11048"/>
                  </a:cubicBezTo>
                  <a:cubicBezTo>
                    <a:pt x="2316" y="11300"/>
                    <a:pt x="1339" y="11076"/>
                    <a:pt x="781" y="10658"/>
                  </a:cubicBezTo>
                  <a:cubicBezTo>
                    <a:pt x="530" y="10463"/>
                    <a:pt x="391" y="10211"/>
                    <a:pt x="335" y="9932"/>
                  </a:cubicBezTo>
                  <a:cubicBezTo>
                    <a:pt x="251" y="9653"/>
                    <a:pt x="279" y="9374"/>
                    <a:pt x="419" y="9068"/>
                  </a:cubicBezTo>
                  <a:cubicBezTo>
                    <a:pt x="698" y="8286"/>
                    <a:pt x="1507" y="7561"/>
                    <a:pt x="2707" y="7170"/>
                  </a:cubicBezTo>
                  <a:cubicBezTo>
                    <a:pt x="2762" y="7170"/>
                    <a:pt x="2790" y="7115"/>
                    <a:pt x="2762" y="7031"/>
                  </a:cubicBezTo>
                  <a:cubicBezTo>
                    <a:pt x="2734" y="6975"/>
                    <a:pt x="2651" y="6919"/>
                    <a:pt x="2623" y="6975"/>
                  </a:cubicBezTo>
                  <a:cubicBezTo>
                    <a:pt x="1367" y="7366"/>
                    <a:pt x="502" y="8147"/>
                    <a:pt x="196" y="8984"/>
                  </a:cubicBezTo>
                  <a:cubicBezTo>
                    <a:pt x="56" y="9347"/>
                    <a:pt x="0" y="9681"/>
                    <a:pt x="84" y="9988"/>
                  </a:cubicBezTo>
                  <a:cubicBezTo>
                    <a:pt x="140" y="10323"/>
                    <a:pt x="335" y="10630"/>
                    <a:pt x="614" y="10825"/>
                  </a:cubicBezTo>
                  <a:cubicBezTo>
                    <a:pt x="1200" y="11327"/>
                    <a:pt x="2232" y="11579"/>
                    <a:pt x="3878" y="11300"/>
                  </a:cubicBezTo>
                  <a:cubicBezTo>
                    <a:pt x="4380" y="11216"/>
                    <a:pt x="4883" y="11076"/>
                    <a:pt x="5413" y="10909"/>
                  </a:cubicBezTo>
                  <a:cubicBezTo>
                    <a:pt x="5915" y="10742"/>
                    <a:pt x="6361" y="10546"/>
                    <a:pt x="6836" y="10323"/>
                  </a:cubicBezTo>
                  <a:cubicBezTo>
                    <a:pt x="7561" y="9932"/>
                    <a:pt x="8314" y="9402"/>
                    <a:pt x="8928" y="8733"/>
                  </a:cubicBezTo>
                  <a:cubicBezTo>
                    <a:pt x="9486" y="8147"/>
                    <a:pt x="10016" y="7449"/>
                    <a:pt x="10407" y="6612"/>
                  </a:cubicBezTo>
                  <a:cubicBezTo>
                    <a:pt x="10937" y="5469"/>
                    <a:pt x="11216" y="4492"/>
                    <a:pt x="11272" y="3655"/>
                  </a:cubicBezTo>
                  <a:cubicBezTo>
                    <a:pt x="11299" y="2818"/>
                    <a:pt x="11160" y="2093"/>
                    <a:pt x="10825" y="1479"/>
                  </a:cubicBezTo>
                  <a:cubicBezTo>
                    <a:pt x="10658" y="1172"/>
                    <a:pt x="10435" y="893"/>
                    <a:pt x="10156" y="642"/>
                  </a:cubicBezTo>
                  <a:cubicBezTo>
                    <a:pt x="9904" y="419"/>
                    <a:pt x="9598" y="196"/>
                    <a:pt x="9291" y="28"/>
                  </a:cubicBezTo>
                  <a:cubicBezTo>
                    <a:pt x="9207" y="0"/>
                    <a:pt x="9151" y="0"/>
                    <a:pt x="9123" y="56"/>
                  </a:cubicBezTo>
                  <a:cubicBezTo>
                    <a:pt x="9123" y="140"/>
                    <a:pt x="9123" y="196"/>
                    <a:pt x="9179"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7"/>
            <p:cNvSpPr/>
            <p:nvPr/>
          </p:nvSpPr>
          <p:spPr>
            <a:xfrm flipH="1">
              <a:off x="905635" y="3527212"/>
              <a:ext cx="1016849" cy="663134"/>
            </a:xfrm>
            <a:custGeom>
              <a:avLst/>
              <a:gdLst/>
              <a:ahLst/>
              <a:cxnLst/>
              <a:rect l="l" t="t" r="r" b="b"/>
              <a:pathLst>
                <a:path w="14118" h="9207" extrusionOk="0">
                  <a:moveTo>
                    <a:pt x="2261" y="949"/>
                  </a:moveTo>
                  <a:cubicBezTo>
                    <a:pt x="2288" y="893"/>
                    <a:pt x="2400" y="893"/>
                    <a:pt x="2428" y="949"/>
                  </a:cubicBezTo>
                  <a:cubicBezTo>
                    <a:pt x="2456" y="977"/>
                    <a:pt x="2456" y="1088"/>
                    <a:pt x="2428" y="1116"/>
                  </a:cubicBezTo>
                  <a:cubicBezTo>
                    <a:pt x="2261" y="1256"/>
                    <a:pt x="2121" y="1367"/>
                    <a:pt x="2009" y="1507"/>
                  </a:cubicBezTo>
                  <a:cubicBezTo>
                    <a:pt x="1870" y="1646"/>
                    <a:pt x="1758" y="1786"/>
                    <a:pt x="1703" y="1925"/>
                  </a:cubicBezTo>
                  <a:cubicBezTo>
                    <a:pt x="1619" y="2009"/>
                    <a:pt x="1591" y="2121"/>
                    <a:pt x="1535" y="2232"/>
                  </a:cubicBezTo>
                  <a:cubicBezTo>
                    <a:pt x="1507" y="2344"/>
                    <a:pt x="1507" y="2427"/>
                    <a:pt x="1507" y="2511"/>
                  </a:cubicBezTo>
                  <a:cubicBezTo>
                    <a:pt x="1507" y="2567"/>
                    <a:pt x="1535" y="2651"/>
                    <a:pt x="1591" y="2706"/>
                  </a:cubicBezTo>
                  <a:cubicBezTo>
                    <a:pt x="1619" y="2790"/>
                    <a:pt x="1647" y="2846"/>
                    <a:pt x="1730" y="2930"/>
                  </a:cubicBezTo>
                  <a:cubicBezTo>
                    <a:pt x="1898" y="3069"/>
                    <a:pt x="2149" y="3209"/>
                    <a:pt x="2484" y="3320"/>
                  </a:cubicBezTo>
                  <a:cubicBezTo>
                    <a:pt x="2819" y="3404"/>
                    <a:pt x="3237" y="3488"/>
                    <a:pt x="3739" y="3488"/>
                  </a:cubicBezTo>
                  <a:cubicBezTo>
                    <a:pt x="5329" y="3543"/>
                    <a:pt x="6641" y="3516"/>
                    <a:pt x="7757" y="3488"/>
                  </a:cubicBezTo>
                  <a:lnTo>
                    <a:pt x="7757" y="3488"/>
                  </a:lnTo>
                  <a:cubicBezTo>
                    <a:pt x="8203" y="3488"/>
                    <a:pt x="8677" y="3460"/>
                    <a:pt x="9096" y="3460"/>
                  </a:cubicBezTo>
                  <a:cubicBezTo>
                    <a:pt x="10016" y="3460"/>
                    <a:pt x="10826" y="3516"/>
                    <a:pt x="11495" y="3683"/>
                  </a:cubicBezTo>
                  <a:cubicBezTo>
                    <a:pt x="12221" y="3906"/>
                    <a:pt x="12778" y="4185"/>
                    <a:pt x="13169" y="4520"/>
                  </a:cubicBezTo>
                  <a:cubicBezTo>
                    <a:pt x="13448" y="4771"/>
                    <a:pt x="13615" y="5022"/>
                    <a:pt x="13783" y="5301"/>
                  </a:cubicBezTo>
                  <a:cubicBezTo>
                    <a:pt x="13922" y="5580"/>
                    <a:pt x="14034" y="5887"/>
                    <a:pt x="14062" y="6194"/>
                  </a:cubicBezTo>
                  <a:cubicBezTo>
                    <a:pt x="14118" y="6473"/>
                    <a:pt x="14118" y="6780"/>
                    <a:pt x="14034" y="7115"/>
                  </a:cubicBezTo>
                  <a:cubicBezTo>
                    <a:pt x="13978" y="7421"/>
                    <a:pt x="13867" y="7728"/>
                    <a:pt x="13727" y="8007"/>
                  </a:cubicBezTo>
                  <a:cubicBezTo>
                    <a:pt x="13615" y="8230"/>
                    <a:pt x="13504" y="8398"/>
                    <a:pt x="13364" y="8621"/>
                  </a:cubicBezTo>
                  <a:cubicBezTo>
                    <a:pt x="13225" y="8816"/>
                    <a:pt x="13085" y="8984"/>
                    <a:pt x="12918" y="9179"/>
                  </a:cubicBezTo>
                  <a:cubicBezTo>
                    <a:pt x="12890" y="9207"/>
                    <a:pt x="12806" y="9207"/>
                    <a:pt x="12751" y="9179"/>
                  </a:cubicBezTo>
                  <a:cubicBezTo>
                    <a:pt x="12723" y="9123"/>
                    <a:pt x="12723" y="9067"/>
                    <a:pt x="12751" y="8984"/>
                  </a:cubicBezTo>
                  <a:cubicBezTo>
                    <a:pt x="12918" y="8816"/>
                    <a:pt x="13057" y="8649"/>
                    <a:pt x="13197" y="8426"/>
                  </a:cubicBezTo>
                  <a:cubicBezTo>
                    <a:pt x="13336" y="8258"/>
                    <a:pt x="13448" y="8063"/>
                    <a:pt x="13560" y="7868"/>
                  </a:cubicBezTo>
                  <a:cubicBezTo>
                    <a:pt x="13699" y="7589"/>
                    <a:pt x="13783" y="7282"/>
                    <a:pt x="13867" y="7003"/>
                  </a:cubicBezTo>
                  <a:cubicBezTo>
                    <a:pt x="13922" y="6724"/>
                    <a:pt x="13922" y="6445"/>
                    <a:pt x="13894" y="6166"/>
                  </a:cubicBezTo>
                  <a:cubicBezTo>
                    <a:pt x="13867" y="5887"/>
                    <a:pt x="13783" y="5608"/>
                    <a:pt x="13643" y="5329"/>
                  </a:cubicBezTo>
                  <a:cubicBezTo>
                    <a:pt x="13504" y="5078"/>
                    <a:pt x="13336" y="4855"/>
                    <a:pt x="13085" y="4632"/>
                  </a:cubicBezTo>
                  <a:cubicBezTo>
                    <a:pt x="12723" y="4297"/>
                    <a:pt x="12193" y="4046"/>
                    <a:pt x="11495" y="3822"/>
                  </a:cubicBezTo>
                  <a:cubicBezTo>
                    <a:pt x="10853" y="3655"/>
                    <a:pt x="10072" y="3599"/>
                    <a:pt x="9152" y="3599"/>
                  </a:cubicBezTo>
                  <a:cubicBezTo>
                    <a:pt x="8733" y="3599"/>
                    <a:pt x="8287" y="3599"/>
                    <a:pt x="7840" y="3627"/>
                  </a:cubicBezTo>
                  <a:lnTo>
                    <a:pt x="7840" y="3627"/>
                  </a:lnTo>
                  <a:cubicBezTo>
                    <a:pt x="6669" y="3655"/>
                    <a:pt x="5357" y="3683"/>
                    <a:pt x="3795" y="3627"/>
                  </a:cubicBezTo>
                  <a:cubicBezTo>
                    <a:pt x="3265" y="3599"/>
                    <a:pt x="2819" y="3516"/>
                    <a:pt x="2456" y="3404"/>
                  </a:cubicBezTo>
                  <a:cubicBezTo>
                    <a:pt x="2065" y="3320"/>
                    <a:pt x="1786" y="3181"/>
                    <a:pt x="1619" y="2985"/>
                  </a:cubicBezTo>
                  <a:cubicBezTo>
                    <a:pt x="1507" y="2930"/>
                    <a:pt x="1479" y="2818"/>
                    <a:pt x="1424" y="2706"/>
                  </a:cubicBezTo>
                  <a:cubicBezTo>
                    <a:pt x="1368" y="2623"/>
                    <a:pt x="1340" y="2511"/>
                    <a:pt x="1340" y="2400"/>
                  </a:cubicBezTo>
                  <a:cubicBezTo>
                    <a:pt x="1340" y="2288"/>
                    <a:pt x="1340" y="2148"/>
                    <a:pt x="1368" y="2065"/>
                  </a:cubicBezTo>
                  <a:cubicBezTo>
                    <a:pt x="1424" y="1925"/>
                    <a:pt x="1479" y="1814"/>
                    <a:pt x="1563" y="1674"/>
                  </a:cubicBezTo>
                  <a:cubicBezTo>
                    <a:pt x="1619" y="1535"/>
                    <a:pt x="1758" y="1367"/>
                    <a:pt x="1870" y="1228"/>
                  </a:cubicBezTo>
                  <a:cubicBezTo>
                    <a:pt x="1926" y="1228"/>
                    <a:pt x="2065" y="1088"/>
                    <a:pt x="2261" y="949"/>
                  </a:cubicBezTo>
                  <a:close/>
                  <a:moveTo>
                    <a:pt x="12053" y="8426"/>
                  </a:moveTo>
                  <a:cubicBezTo>
                    <a:pt x="12165" y="8286"/>
                    <a:pt x="12304" y="8147"/>
                    <a:pt x="12388" y="8007"/>
                  </a:cubicBezTo>
                  <a:cubicBezTo>
                    <a:pt x="12500" y="7868"/>
                    <a:pt x="12583" y="7728"/>
                    <a:pt x="12667" y="7589"/>
                  </a:cubicBezTo>
                  <a:cubicBezTo>
                    <a:pt x="12778" y="7394"/>
                    <a:pt x="12862" y="7170"/>
                    <a:pt x="12890" y="6975"/>
                  </a:cubicBezTo>
                  <a:cubicBezTo>
                    <a:pt x="12918" y="6752"/>
                    <a:pt x="12946" y="6584"/>
                    <a:pt x="12918" y="6417"/>
                  </a:cubicBezTo>
                  <a:cubicBezTo>
                    <a:pt x="12890" y="6250"/>
                    <a:pt x="12834" y="6054"/>
                    <a:pt x="12751" y="5887"/>
                  </a:cubicBezTo>
                  <a:cubicBezTo>
                    <a:pt x="12667" y="5747"/>
                    <a:pt x="12527" y="5608"/>
                    <a:pt x="12388" y="5468"/>
                  </a:cubicBezTo>
                  <a:cubicBezTo>
                    <a:pt x="12081" y="5189"/>
                    <a:pt x="11663" y="4994"/>
                    <a:pt x="11077" y="4855"/>
                  </a:cubicBezTo>
                  <a:cubicBezTo>
                    <a:pt x="10547" y="4715"/>
                    <a:pt x="9877" y="4632"/>
                    <a:pt x="9068" y="4659"/>
                  </a:cubicBezTo>
                  <a:cubicBezTo>
                    <a:pt x="8705" y="4659"/>
                    <a:pt x="8231" y="4715"/>
                    <a:pt x="7785" y="4715"/>
                  </a:cubicBezTo>
                  <a:lnTo>
                    <a:pt x="7785" y="4715"/>
                  </a:lnTo>
                  <a:cubicBezTo>
                    <a:pt x="6641" y="4743"/>
                    <a:pt x="5274" y="4771"/>
                    <a:pt x="3683" y="4715"/>
                  </a:cubicBezTo>
                  <a:cubicBezTo>
                    <a:pt x="3014" y="4659"/>
                    <a:pt x="2456" y="4576"/>
                    <a:pt x="2009" y="4436"/>
                  </a:cubicBezTo>
                  <a:cubicBezTo>
                    <a:pt x="1507" y="4297"/>
                    <a:pt x="1172" y="4074"/>
                    <a:pt x="893" y="3822"/>
                  </a:cubicBezTo>
                  <a:cubicBezTo>
                    <a:pt x="698" y="3655"/>
                    <a:pt x="559" y="3488"/>
                    <a:pt x="475" y="3264"/>
                  </a:cubicBezTo>
                  <a:cubicBezTo>
                    <a:pt x="363" y="3069"/>
                    <a:pt x="336" y="2846"/>
                    <a:pt x="280" y="2651"/>
                  </a:cubicBezTo>
                  <a:cubicBezTo>
                    <a:pt x="280" y="2427"/>
                    <a:pt x="336" y="2260"/>
                    <a:pt x="363" y="2065"/>
                  </a:cubicBezTo>
                  <a:cubicBezTo>
                    <a:pt x="419" y="1842"/>
                    <a:pt x="503" y="1646"/>
                    <a:pt x="615" y="1423"/>
                  </a:cubicBezTo>
                  <a:cubicBezTo>
                    <a:pt x="698" y="1228"/>
                    <a:pt x="893" y="1005"/>
                    <a:pt x="1061" y="781"/>
                  </a:cubicBezTo>
                  <a:cubicBezTo>
                    <a:pt x="1228" y="586"/>
                    <a:pt x="1451" y="419"/>
                    <a:pt x="1675" y="251"/>
                  </a:cubicBezTo>
                  <a:cubicBezTo>
                    <a:pt x="1758" y="196"/>
                    <a:pt x="1758" y="140"/>
                    <a:pt x="1730" y="56"/>
                  </a:cubicBezTo>
                  <a:cubicBezTo>
                    <a:pt x="1675" y="28"/>
                    <a:pt x="1619" y="0"/>
                    <a:pt x="1535" y="28"/>
                  </a:cubicBezTo>
                  <a:cubicBezTo>
                    <a:pt x="1312" y="196"/>
                    <a:pt x="1089" y="419"/>
                    <a:pt x="893" y="614"/>
                  </a:cubicBezTo>
                  <a:cubicBezTo>
                    <a:pt x="698" y="837"/>
                    <a:pt x="531" y="1088"/>
                    <a:pt x="391" y="1312"/>
                  </a:cubicBezTo>
                  <a:cubicBezTo>
                    <a:pt x="280" y="1535"/>
                    <a:pt x="196" y="1786"/>
                    <a:pt x="112" y="1981"/>
                  </a:cubicBezTo>
                  <a:cubicBezTo>
                    <a:pt x="57" y="2176"/>
                    <a:pt x="1" y="2427"/>
                    <a:pt x="57" y="2651"/>
                  </a:cubicBezTo>
                  <a:cubicBezTo>
                    <a:pt x="57" y="2874"/>
                    <a:pt x="112" y="3125"/>
                    <a:pt x="224" y="3376"/>
                  </a:cubicBezTo>
                  <a:cubicBezTo>
                    <a:pt x="336" y="3599"/>
                    <a:pt x="475" y="3795"/>
                    <a:pt x="670" y="3962"/>
                  </a:cubicBezTo>
                  <a:cubicBezTo>
                    <a:pt x="949" y="4241"/>
                    <a:pt x="1340" y="4464"/>
                    <a:pt x="1870" y="4632"/>
                  </a:cubicBezTo>
                  <a:cubicBezTo>
                    <a:pt x="2316" y="4771"/>
                    <a:pt x="2902" y="4883"/>
                    <a:pt x="3572" y="4911"/>
                  </a:cubicBezTo>
                  <a:cubicBezTo>
                    <a:pt x="5162" y="4966"/>
                    <a:pt x="6529" y="4938"/>
                    <a:pt x="7673" y="4911"/>
                  </a:cubicBezTo>
                  <a:lnTo>
                    <a:pt x="7673" y="4911"/>
                  </a:lnTo>
                  <a:cubicBezTo>
                    <a:pt x="8175" y="4883"/>
                    <a:pt x="8594" y="4883"/>
                    <a:pt x="8984" y="4883"/>
                  </a:cubicBezTo>
                  <a:cubicBezTo>
                    <a:pt x="9737" y="4883"/>
                    <a:pt x="10379" y="4938"/>
                    <a:pt x="10881" y="5050"/>
                  </a:cubicBezTo>
                  <a:cubicBezTo>
                    <a:pt x="11411" y="5189"/>
                    <a:pt x="11830" y="5385"/>
                    <a:pt x="12109" y="5608"/>
                  </a:cubicBezTo>
                  <a:cubicBezTo>
                    <a:pt x="12248" y="5720"/>
                    <a:pt x="12332" y="5859"/>
                    <a:pt x="12388" y="5999"/>
                  </a:cubicBezTo>
                  <a:cubicBezTo>
                    <a:pt x="12472" y="6138"/>
                    <a:pt x="12527" y="6278"/>
                    <a:pt x="12527" y="6417"/>
                  </a:cubicBezTo>
                  <a:cubicBezTo>
                    <a:pt x="12555" y="6584"/>
                    <a:pt x="12527" y="6724"/>
                    <a:pt x="12500" y="6891"/>
                  </a:cubicBezTo>
                  <a:cubicBezTo>
                    <a:pt x="12472" y="7059"/>
                    <a:pt x="12388" y="7282"/>
                    <a:pt x="12276" y="7449"/>
                  </a:cubicBezTo>
                  <a:cubicBezTo>
                    <a:pt x="12221" y="7589"/>
                    <a:pt x="12137" y="7728"/>
                    <a:pt x="12053" y="7868"/>
                  </a:cubicBezTo>
                  <a:lnTo>
                    <a:pt x="11718" y="8286"/>
                  </a:lnTo>
                  <a:cubicBezTo>
                    <a:pt x="11690" y="8342"/>
                    <a:pt x="11690" y="8398"/>
                    <a:pt x="11718" y="8454"/>
                  </a:cubicBezTo>
                  <a:cubicBezTo>
                    <a:pt x="11914" y="8454"/>
                    <a:pt x="11969" y="8454"/>
                    <a:pt x="12053" y="842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7"/>
            <p:cNvSpPr/>
            <p:nvPr/>
          </p:nvSpPr>
          <p:spPr>
            <a:xfrm flipH="1">
              <a:off x="2561433" y="3491055"/>
              <a:ext cx="267285" cy="291413"/>
            </a:xfrm>
            <a:custGeom>
              <a:avLst/>
              <a:gdLst/>
              <a:ahLst/>
              <a:cxnLst/>
              <a:rect l="l" t="t" r="r" b="b"/>
              <a:pathLst>
                <a:path w="3711" h="4046" extrusionOk="0">
                  <a:moveTo>
                    <a:pt x="251" y="530"/>
                  </a:moveTo>
                  <a:cubicBezTo>
                    <a:pt x="251" y="586"/>
                    <a:pt x="196" y="642"/>
                    <a:pt x="112" y="642"/>
                  </a:cubicBezTo>
                  <a:cubicBezTo>
                    <a:pt x="56" y="642"/>
                    <a:pt x="0" y="558"/>
                    <a:pt x="0" y="502"/>
                  </a:cubicBezTo>
                  <a:cubicBezTo>
                    <a:pt x="0" y="502"/>
                    <a:pt x="56" y="0"/>
                    <a:pt x="1507" y="195"/>
                  </a:cubicBezTo>
                  <a:cubicBezTo>
                    <a:pt x="2176" y="279"/>
                    <a:pt x="2706" y="391"/>
                    <a:pt x="3041" y="642"/>
                  </a:cubicBezTo>
                  <a:cubicBezTo>
                    <a:pt x="3404" y="893"/>
                    <a:pt x="3599" y="1228"/>
                    <a:pt x="3683" y="1786"/>
                  </a:cubicBezTo>
                  <a:cubicBezTo>
                    <a:pt x="3711" y="2065"/>
                    <a:pt x="3683" y="2372"/>
                    <a:pt x="3571" y="2650"/>
                  </a:cubicBezTo>
                  <a:cubicBezTo>
                    <a:pt x="3460" y="2985"/>
                    <a:pt x="3264" y="3292"/>
                    <a:pt x="2985" y="3543"/>
                  </a:cubicBezTo>
                  <a:cubicBezTo>
                    <a:pt x="2706" y="3766"/>
                    <a:pt x="2344" y="3962"/>
                    <a:pt x="1925" y="4018"/>
                  </a:cubicBezTo>
                  <a:cubicBezTo>
                    <a:pt x="1591" y="4045"/>
                    <a:pt x="1200" y="4045"/>
                    <a:pt x="754" y="3878"/>
                  </a:cubicBezTo>
                  <a:cubicBezTo>
                    <a:pt x="670" y="3850"/>
                    <a:pt x="642" y="3766"/>
                    <a:pt x="670" y="3739"/>
                  </a:cubicBezTo>
                  <a:cubicBezTo>
                    <a:pt x="698" y="3683"/>
                    <a:pt x="781" y="3627"/>
                    <a:pt x="809" y="3683"/>
                  </a:cubicBezTo>
                  <a:cubicBezTo>
                    <a:pt x="1200" y="3822"/>
                    <a:pt x="1535" y="3850"/>
                    <a:pt x="1869" y="3766"/>
                  </a:cubicBezTo>
                  <a:cubicBezTo>
                    <a:pt x="2204" y="3739"/>
                    <a:pt x="2511" y="3571"/>
                    <a:pt x="2762" y="3348"/>
                  </a:cubicBezTo>
                  <a:cubicBezTo>
                    <a:pt x="3013" y="3153"/>
                    <a:pt x="3181" y="2874"/>
                    <a:pt x="3292" y="2595"/>
                  </a:cubicBezTo>
                  <a:cubicBezTo>
                    <a:pt x="3404" y="2316"/>
                    <a:pt x="3432" y="2065"/>
                    <a:pt x="3404" y="1814"/>
                  </a:cubicBezTo>
                  <a:cubicBezTo>
                    <a:pt x="3320" y="1339"/>
                    <a:pt x="3153" y="1032"/>
                    <a:pt x="2846" y="809"/>
                  </a:cubicBezTo>
                  <a:cubicBezTo>
                    <a:pt x="2511" y="614"/>
                    <a:pt x="2065" y="502"/>
                    <a:pt x="1395" y="391"/>
                  </a:cubicBezTo>
                  <a:cubicBezTo>
                    <a:pt x="251" y="251"/>
                    <a:pt x="251" y="530"/>
                    <a:pt x="251" y="5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7"/>
            <p:cNvSpPr/>
            <p:nvPr/>
          </p:nvSpPr>
          <p:spPr>
            <a:xfrm flipH="1">
              <a:off x="2380574" y="3478955"/>
              <a:ext cx="213050" cy="96514"/>
            </a:xfrm>
            <a:custGeom>
              <a:avLst/>
              <a:gdLst/>
              <a:ahLst/>
              <a:cxnLst/>
              <a:rect l="l" t="t" r="r" b="b"/>
              <a:pathLst>
                <a:path w="2958" h="1340" extrusionOk="0">
                  <a:moveTo>
                    <a:pt x="2707" y="29"/>
                  </a:moveTo>
                  <a:cubicBezTo>
                    <a:pt x="2735" y="1"/>
                    <a:pt x="2818" y="1"/>
                    <a:pt x="2874" y="29"/>
                  </a:cubicBezTo>
                  <a:cubicBezTo>
                    <a:pt x="2958" y="84"/>
                    <a:pt x="2958" y="140"/>
                    <a:pt x="2874" y="224"/>
                  </a:cubicBezTo>
                  <a:cubicBezTo>
                    <a:pt x="2874" y="224"/>
                    <a:pt x="1870" y="1340"/>
                    <a:pt x="84" y="1256"/>
                  </a:cubicBezTo>
                  <a:cubicBezTo>
                    <a:pt x="28" y="1256"/>
                    <a:pt x="0" y="1200"/>
                    <a:pt x="0" y="1145"/>
                  </a:cubicBezTo>
                  <a:cubicBezTo>
                    <a:pt x="0" y="1089"/>
                    <a:pt x="56" y="1061"/>
                    <a:pt x="84" y="1061"/>
                  </a:cubicBezTo>
                  <a:cubicBezTo>
                    <a:pt x="1730" y="1089"/>
                    <a:pt x="2707" y="29"/>
                    <a:pt x="2707"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7"/>
            <p:cNvSpPr/>
            <p:nvPr/>
          </p:nvSpPr>
          <p:spPr>
            <a:xfrm flipH="1">
              <a:off x="2372508" y="3541257"/>
              <a:ext cx="227167" cy="178910"/>
            </a:xfrm>
            <a:custGeom>
              <a:avLst/>
              <a:gdLst/>
              <a:ahLst/>
              <a:cxnLst/>
              <a:rect l="l" t="t" r="r" b="b"/>
              <a:pathLst>
                <a:path w="3154" h="2484" extrusionOk="0">
                  <a:moveTo>
                    <a:pt x="2902" y="112"/>
                  </a:moveTo>
                  <a:cubicBezTo>
                    <a:pt x="2930" y="56"/>
                    <a:pt x="2958" y="1"/>
                    <a:pt x="3042" y="56"/>
                  </a:cubicBezTo>
                  <a:cubicBezTo>
                    <a:pt x="3098" y="56"/>
                    <a:pt x="3153" y="112"/>
                    <a:pt x="3098" y="196"/>
                  </a:cubicBezTo>
                  <a:cubicBezTo>
                    <a:pt x="3098" y="196"/>
                    <a:pt x="2623" y="1675"/>
                    <a:pt x="140" y="2456"/>
                  </a:cubicBezTo>
                  <a:cubicBezTo>
                    <a:pt x="84" y="2484"/>
                    <a:pt x="1" y="2456"/>
                    <a:pt x="1" y="2372"/>
                  </a:cubicBezTo>
                  <a:cubicBezTo>
                    <a:pt x="1" y="2316"/>
                    <a:pt x="29" y="2232"/>
                    <a:pt x="84" y="2232"/>
                  </a:cubicBezTo>
                  <a:cubicBezTo>
                    <a:pt x="2428" y="1507"/>
                    <a:pt x="2902" y="112"/>
                    <a:pt x="2902"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7"/>
            <p:cNvSpPr/>
            <p:nvPr/>
          </p:nvSpPr>
          <p:spPr>
            <a:xfrm flipH="1">
              <a:off x="1391874" y="3521162"/>
              <a:ext cx="397938" cy="279385"/>
            </a:xfrm>
            <a:custGeom>
              <a:avLst/>
              <a:gdLst/>
              <a:ahLst/>
              <a:cxnLst/>
              <a:rect l="l" t="t" r="r" b="b"/>
              <a:pathLst>
                <a:path w="5525" h="3879" extrusionOk="0">
                  <a:moveTo>
                    <a:pt x="558" y="838"/>
                  </a:moveTo>
                  <a:cubicBezTo>
                    <a:pt x="586" y="893"/>
                    <a:pt x="586" y="949"/>
                    <a:pt x="502" y="1033"/>
                  </a:cubicBezTo>
                  <a:cubicBezTo>
                    <a:pt x="474" y="1061"/>
                    <a:pt x="363" y="1033"/>
                    <a:pt x="335" y="977"/>
                  </a:cubicBezTo>
                  <a:cubicBezTo>
                    <a:pt x="335" y="977"/>
                    <a:pt x="0" y="531"/>
                    <a:pt x="1283" y="252"/>
                  </a:cubicBezTo>
                  <a:cubicBezTo>
                    <a:pt x="1841" y="112"/>
                    <a:pt x="2511" y="1"/>
                    <a:pt x="3125" y="112"/>
                  </a:cubicBezTo>
                  <a:cubicBezTo>
                    <a:pt x="3766" y="224"/>
                    <a:pt x="4352" y="559"/>
                    <a:pt x="4743" y="1340"/>
                  </a:cubicBezTo>
                  <a:cubicBezTo>
                    <a:pt x="5524" y="2846"/>
                    <a:pt x="5357" y="3767"/>
                    <a:pt x="5357" y="3767"/>
                  </a:cubicBezTo>
                  <a:cubicBezTo>
                    <a:pt x="5357" y="3851"/>
                    <a:pt x="5301" y="3879"/>
                    <a:pt x="5217" y="3879"/>
                  </a:cubicBezTo>
                  <a:cubicBezTo>
                    <a:pt x="5161" y="3879"/>
                    <a:pt x="5106" y="3823"/>
                    <a:pt x="5106" y="3739"/>
                  </a:cubicBezTo>
                  <a:cubicBezTo>
                    <a:pt x="5106" y="3739"/>
                    <a:pt x="5301" y="2874"/>
                    <a:pt x="4520" y="1451"/>
                  </a:cubicBezTo>
                  <a:cubicBezTo>
                    <a:pt x="4129" y="754"/>
                    <a:pt x="3627" y="475"/>
                    <a:pt x="3069" y="363"/>
                  </a:cubicBezTo>
                  <a:cubicBezTo>
                    <a:pt x="2455" y="252"/>
                    <a:pt x="1841" y="363"/>
                    <a:pt x="1311" y="475"/>
                  </a:cubicBezTo>
                  <a:cubicBezTo>
                    <a:pt x="419" y="670"/>
                    <a:pt x="558" y="838"/>
                    <a:pt x="558" y="8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7"/>
            <p:cNvSpPr/>
            <p:nvPr/>
          </p:nvSpPr>
          <p:spPr>
            <a:xfrm flipH="1">
              <a:off x="1301477" y="3521162"/>
              <a:ext cx="182943" cy="76419"/>
            </a:xfrm>
            <a:custGeom>
              <a:avLst/>
              <a:gdLst/>
              <a:ahLst/>
              <a:cxnLst/>
              <a:rect l="l" t="t" r="r" b="b"/>
              <a:pathLst>
                <a:path w="2540" h="1061" extrusionOk="0">
                  <a:moveTo>
                    <a:pt x="2344" y="56"/>
                  </a:moveTo>
                  <a:cubicBezTo>
                    <a:pt x="2400" y="1"/>
                    <a:pt x="2484" y="56"/>
                    <a:pt x="2512" y="84"/>
                  </a:cubicBezTo>
                  <a:cubicBezTo>
                    <a:pt x="2540" y="140"/>
                    <a:pt x="2540" y="224"/>
                    <a:pt x="2484" y="252"/>
                  </a:cubicBezTo>
                  <a:cubicBezTo>
                    <a:pt x="2484" y="252"/>
                    <a:pt x="1284" y="1033"/>
                    <a:pt x="140" y="1061"/>
                  </a:cubicBezTo>
                  <a:cubicBezTo>
                    <a:pt x="84" y="1061"/>
                    <a:pt x="1" y="1033"/>
                    <a:pt x="1" y="949"/>
                  </a:cubicBezTo>
                  <a:cubicBezTo>
                    <a:pt x="1" y="893"/>
                    <a:pt x="29" y="838"/>
                    <a:pt x="112" y="838"/>
                  </a:cubicBezTo>
                  <a:cubicBezTo>
                    <a:pt x="1228" y="782"/>
                    <a:pt x="2344" y="56"/>
                    <a:pt x="2344"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7"/>
            <p:cNvSpPr/>
            <p:nvPr/>
          </p:nvSpPr>
          <p:spPr>
            <a:xfrm flipH="1">
              <a:off x="1271298" y="3591531"/>
              <a:ext cx="150820" cy="146715"/>
            </a:xfrm>
            <a:custGeom>
              <a:avLst/>
              <a:gdLst/>
              <a:ahLst/>
              <a:cxnLst/>
              <a:rect l="l" t="t" r="r" b="b"/>
              <a:pathLst>
                <a:path w="2094" h="2037" extrusionOk="0">
                  <a:moveTo>
                    <a:pt x="1870" y="84"/>
                  </a:moveTo>
                  <a:cubicBezTo>
                    <a:pt x="1898" y="56"/>
                    <a:pt x="1954" y="0"/>
                    <a:pt x="2037" y="56"/>
                  </a:cubicBezTo>
                  <a:cubicBezTo>
                    <a:pt x="2093" y="84"/>
                    <a:pt x="2093" y="140"/>
                    <a:pt x="2065" y="195"/>
                  </a:cubicBezTo>
                  <a:cubicBezTo>
                    <a:pt x="2065" y="195"/>
                    <a:pt x="1368" y="1618"/>
                    <a:pt x="140" y="2009"/>
                  </a:cubicBezTo>
                  <a:cubicBezTo>
                    <a:pt x="84" y="2037"/>
                    <a:pt x="1" y="2009"/>
                    <a:pt x="1" y="1925"/>
                  </a:cubicBezTo>
                  <a:cubicBezTo>
                    <a:pt x="1" y="1869"/>
                    <a:pt x="28" y="1786"/>
                    <a:pt x="84" y="1786"/>
                  </a:cubicBezTo>
                  <a:cubicBezTo>
                    <a:pt x="1200" y="1451"/>
                    <a:pt x="1870" y="112"/>
                    <a:pt x="187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7"/>
            <p:cNvSpPr/>
            <p:nvPr/>
          </p:nvSpPr>
          <p:spPr>
            <a:xfrm flipH="1">
              <a:off x="1492345" y="794326"/>
              <a:ext cx="102564" cy="172860"/>
            </a:xfrm>
            <a:custGeom>
              <a:avLst/>
              <a:gdLst/>
              <a:ahLst/>
              <a:cxnLst/>
              <a:rect l="l" t="t" r="r" b="b"/>
              <a:pathLst>
                <a:path w="1424" h="2400" extrusionOk="0">
                  <a:moveTo>
                    <a:pt x="307" y="28"/>
                  </a:moveTo>
                  <a:cubicBezTo>
                    <a:pt x="391" y="28"/>
                    <a:pt x="865" y="1"/>
                    <a:pt x="1116" y="140"/>
                  </a:cubicBezTo>
                  <a:lnTo>
                    <a:pt x="1116" y="140"/>
                  </a:lnTo>
                  <a:lnTo>
                    <a:pt x="1116" y="140"/>
                  </a:lnTo>
                  <a:cubicBezTo>
                    <a:pt x="1256" y="252"/>
                    <a:pt x="1367" y="614"/>
                    <a:pt x="1395" y="1005"/>
                  </a:cubicBezTo>
                  <a:cubicBezTo>
                    <a:pt x="1423" y="1395"/>
                    <a:pt x="1395" y="1786"/>
                    <a:pt x="1339" y="1870"/>
                  </a:cubicBezTo>
                  <a:lnTo>
                    <a:pt x="1339" y="1870"/>
                  </a:lnTo>
                  <a:lnTo>
                    <a:pt x="1339" y="1870"/>
                  </a:lnTo>
                  <a:lnTo>
                    <a:pt x="1339" y="1870"/>
                  </a:lnTo>
                  <a:lnTo>
                    <a:pt x="1339" y="1870"/>
                  </a:lnTo>
                  <a:cubicBezTo>
                    <a:pt x="1172" y="2065"/>
                    <a:pt x="475" y="2372"/>
                    <a:pt x="475" y="2372"/>
                  </a:cubicBezTo>
                  <a:cubicBezTo>
                    <a:pt x="419" y="2400"/>
                    <a:pt x="335" y="2372"/>
                    <a:pt x="335" y="2288"/>
                  </a:cubicBezTo>
                  <a:lnTo>
                    <a:pt x="335" y="2260"/>
                  </a:lnTo>
                  <a:cubicBezTo>
                    <a:pt x="335" y="2260"/>
                    <a:pt x="0" y="893"/>
                    <a:pt x="196" y="56"/>
                  </a:cubicBezTo>
                  <a:cubicBezTo>
                    <a:pt x="223" y="56"/>
                    <a:pt x="279" y="28"/>
                    <a:pt x="307" y="28"/>
                  </a:cubicBezTo>
                  <a:close/>
                  <a:moveTo>
                    <a:pt x="1005" y="335"/>
                  </a:moveTo>
                  <a:cubicBezTo>
                    <a:pt x="837" y="252"/>
                    <a:pt x="558" y="252"/>
                    <a:pt x="419" y="280"/>
                  </a:cubicBezTo>
                  <a:cubicBezTo>
                    <a:pt x="307" y="893"/>
                    <a:pt x="447" y="1814"/>
                    <a:pt x="530" y="2121"/>
                  </a:cubicBezTo>
                  <a:cubicBezTo>
                    <a:pt x="726" y="2009"/>
                    <a:pt x="1088" y="1870"/>
                    <a:pt x="1144" y="1786"/>
                  </a:cubicBezTo>
                  <a:lnTo>
                    <a:pt x="1144" y="1786"/>
                  </a:lnTo>
                  <a:lnTo>
                    <a:pt x="1144" y="1786"/>
                  </a:lnTo>
                  <a:cubicBezTo>
                    <a:pt x="1172" y="1702"/>
                    <a:pt x="1172" y="1395"/>
                    <a:pt x="1172" y="1033"/>
                  </a:cubicBezTo>
                  <a:cubicBezTo>
                    <a:pt x="1144" y="698"/>
                    <a:pt x="1116" y="391"/>
                    <a:pt x="1005"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7"/>
            <p:cNvSpPr/>
            <p:nvPr/>
          </p:nvSpPr>
          <p:spPr>
            <a:xfrm flipH="1">
              <a:off x="1827995" y="2353691"/>
              <a:ext cx="542564" cy="239195"/>
            </a:xfrm>
            <a:custGeom>
              <a:avLst/>
              <a:gdLst/>
              <a:ahLst/>
              <a:cxnLst/>
              <a:rect l="l" t="t" r="r" b="b"/>
              <a:pathLst>
                <a:path w="7533" h="3321" extrusionOk="0">
                  <a:moveTo>
                    <a:pt x="0" y="223"/>
                  </a:moveTo>
                  <a:cubicBezTo>
                    <a:pt x="0" y="140"/>
                    <a:pt x="28" y="84"/>
                    <a:pt x="56" y="84"/>
                  </a:cubicBezTo>
                  <a:cubicBezTo>
                    <a:pt x="140" y="84"/>
                    <a:pt x="196" y="112"/>
                    <a:pt x="196" y="168"/>
                  </a:cubicBezTo>
                  <a:cubicBezTo>
                    <a:pt x="196" y="168"/>
                    <a:pt x="307" y="698"/>
                    <a:pt x="530" y="1339"/>
                  </a:cubicBezTo>
                  <a:cubicBezTo>
                    <a:pt x="530" y="1395"/>
                    <a:pt x="475" y="1423"/>
                    <a:pt x="447" y="1479"/>
                  </a:cubicBezTo>
                  <a:cubicBezTo>
                    <a:pt x="391" y="1479"/>
                    <a:pt x="307" y="1423"/>
                    <a:pt x="307" y="1395"/>
                  </a:cubicBezTo>
                  <a:cubicBezTo>
                    <a:pt x="112" y="726"/>
                    <a:pt x="0" y="223"/>
                    <a:pt x="0" y="223"/>
                  </a:cubicBezTo>
                  <a:close/>
                  <a:moveTo>
                    <a:pt x="642" y="2455"/>
                  </a:moveTo>
                  <a:cubicBezTo>
                    <a:pt x="614" y="2372"/>
                    <a:pt x="642" y="2344"/>
                    <a:pt x="726" y="2316"/>
                  </a:cubicBezTo>
                  <a:cubicBezTo>
                    <a:pt x="809" y="2260"/>
                    <a:pt x="865" y="2316"/>
                    <a:pt x="893" y="2372"/>
                  </a:cubicBezTo>
                  <a:cubicBezTo>
                    <a:pt x="921" y="2483"/>
                    <a:pt x="1005" y="2595"/>
                    <a:pt x="1033" y="2651"/>
                  </a:cubicBezTo>
                  <a:cubicBezTo>
                    <a:pt x="1088" y="2734"/>
                    <a:pt x="1144" y="2762"/>
                    <a:pt x="1172" y="2790"/>
                  </a:cubicBezTo>
                  <a:cubicBezTo>
                    <a:pt x="1311" y="2930"/>
                    <a:pt x="2121" y="3013"/>
                    <a:pt x="3041" y="3041"/>
                  </a:cubicBezTo>
                  <a:cubicBezTo>
                    <a:pt x="4213" y="3069"/>
                    <a:pt x="5692" y="3013"/>
                    <a:pt x="6417" y="2902"/>
                  </a:cubicBezTo>
                  <a:cubicBezTo>
                    <a:pt x="6473" y="2902"/>
                    <a:pt x="6557" y="2930"/>
                    <a:pt x="6557" y="3013"/>
                  </a:cubicBezTo>
                  <a:cubicBezTo>
                    <a:pt x="6557" y="3069"/>
                    <a:pt x="6529" y="3153"/>
                    <a:pt x="6445" y="3153"/>
                  </a:cubicBezTo>
                  <a:cubicBezTo>
                    <a:pt x="5692" y="3236"/>
                    <a:pt x="4213" y="3320"/>
                    <a:pt x="3041" y="3292"/>
                  </a:cubicBezTo>
                  <a:cubicBezTo>
                    <a:pt x="2065" y="3292"/>
                    <a:pt x="1228" y="3181"/>
                    <a:pt x="1005" y="3013"/>
                  </a:cubicBezTo>
                  <a:cubicBezTo>
                    <a:pt x="977" y="2930"/>
                    <a:pt x="893" y="2874"/>
                    <a:pt x="837" y="2790"/>
                  </a:cubicBezTo>
                  <a:cubicBezTo>
                    <a:pt x="754" y="2651"/>
                    <a:pt x="726" y="2539"/>
                    <a:pt x="642" y="2455"/>
                  </a:cubicBezTo>
                  <a:close/>
                  <a:moveTo>
                    <a:pt x="7366" y="2176"/>
                  </a:moveTo>
                  <a:cubicBezTo>
                    <a:pt x="7366" y="2232"/>
                    <a:pt x="7282" y="2260"/>
                    <a:pt x="7226" y="2260"/>
                  </a:cubicBezTo>
                  <a:cubicBezTo>
                    <a:pt x="7142" y="2260"/>
                    <a:pt x="7114" y="2204"/>
                    <a:pt x="7114" y="2121"/>
                  </a:cubicBezTo>
                  <a:cubicBezTo>
                    <a:pt x="7142" y="1814"/>
                    <a:pt x="7142" y="1423"/>
                    <a:pt x="7170" y="1088"/>
                  </a:cubicBezTo>
                  <a:cubicBezTo>
                    <a:pt x="7170" y="642"/>
                    <a:pt x="7226" y="223"/>
                    <a:pt x="7282" y="84"/>
                  </a:cubicBezTo>
                  <a:cubicBezTo>
                    <a:pt x="7310" y="28"/>
                    <a:pt x="7393" y="0"/>
                    <a:pt x="7449" y="28"/>
                  </a:cubicBezTo>
                  <a:cubicBezTo>
                    <a:pt x="7533" y="84"/>
                    <a:pt x="7533" y="140"/>
                    <a:pt x="7477" y="168"/>
                  </a:cubicBezTo>
                  <a:cubicBezTo>
                    <a:pt x="7421" y="279"/>
                    <a:pt x="7421" y="670"/>
                    <a:pt x="7393" y="1088"/>
                  </a:cubicBezTo>
                  <a:cubicBezTo>
                    <a:pt x="7393" y="1423"/>
                    <a:pt x="7393" y="1814"/>
                    <a:pt x="7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7"/>
            <p:cNvSpPr/>
            <p:nvPr/>
          </p:nvSpPr>
          <p:spPr>
            <a:xfrm flipH="1">
              <a:off x="2010790" y="2572722"/>
              <a:ext cx="136703" cy="313525"/>
            </a:xfrm>
            <a:custGeom>
              <a:avLst/>
              <a:gdLst/>
              <a:ahLst/>
              <a:cxnLst/>
              <a:rect l="l" t="t" r="r" b="b"/>
              <a:pathLst>
                <a:path w="1898" h="4353" extrusionOk="0">
                  <a:moveTo>
                    <a:pt x="1060" y="0"/>
                  </a:moveTo>
                  <a:cubicBezTo>
                    <a:pt x="1116" y="0"/>
                    <a:pt x="1144" y="28"/>
                    <a:pt x="1200" y="112"/>
                  </a:cubicBezTo>
                  <a:cubicBezTo>
                    <a:pt x="1200" y="168"/>
                    <a:pt x="1144" y="195"/>
                    <a:pt x="1088" y="251"/>
                  </a:cubicBezTo>
                  <a:cubicBezTo>
                    <a:pt x="1088" y="251"/>
                    <a:pt x="391" y="335"/>
                    <a:pt x="698" y="809"/>
                  </a:cubicBezTo>
                  <a:cubicBezTo>
                    <a:pt x="837" y="977"/>
                    <a:pt x="977" y="1116"/>
                    <a:pt x="1116" y="1256"/>
                  </a:cubicBezTo>
                  <a:cubicBezTo>
                    <a:pt x="1395" y="1507"/>
                    <a:pt x="1618" y="1702"/>
                    <a:pt x="1534" y="2260"/>
                  </a:cubicBezTo>
                  <a:cubicBezTo>
                    <a:pt x="1507" y="2623"/>
                    <a:pt x="1367" y="2818"/>
                    <a:pt x="1255" y="2985"/>
                  </a:cubicBezTo>
                  <a:cubicBezTo>
                    <a:pt x="1200" y="3097"/>
                    <a:pt x="1144" y="3181"/>
                    <a:pt x="1283" y="3264"/>
                  </a:cubicBezTo>
                  <a:cubicBezTo>
                    <a:pt x="1534" y="3404"/>
                    <a:pt x="1674" y="3543"/>
                    <a:pt x="1786" y="3739"/>
                  </a:cubicBezTo>
                  <a:cubicBezTo>
                    <a:pt x="1841" y="3906"/>
                    <a:pt x="1897" y="4046"/>
                    <a:pt x="1897" y="4241"/>
                  </a:cubicBezTo>
                  <a:cubicBezTo>
                    <a:pt x="1897" y="4325"/>
                    <a:pt x="1813" y="4352"/>
                    <a:pt x="1758" y="4352"/>
                  </a:cubicBezTo>
                  <a:cubicBezTo>
                    <a:pt x="1674" y="4352"/>
                    <a:pt x="1646" y="4297"/>
                    <a:pt x="1646" y="4241"/>
                  </a:cubicBezTo>
                  <a:cubicBezTo>
                    <a:pt x="1646" y="4101"/>
                    <a:pt x="1646" y="3962"/>
                    <a:pt x="1562" y="3878"/>
                  </a:cubicBezTo>
                  <a:cubicBezTo>
                    <a:pt x="1507" y="3739"/>
                    <a:pt x="1395" y="3627"/>
                    <a:pt x="1200" y="3515"/>
                  </a:cubicBezTo>
                  <a:cubicBezTo>
                    <a:pt x="837" y="3320"/>
                    <a:pt x="949" y="3181"/>
                    <a:pt x="1088" y="2930"/>
                  </a:cubicBezTo>
                  <a:cubicBezTo>
                    <a:pt x="1200" y="2790"/>
                    <a:pt x="1283" y="2623"/>
                    <a:pt x="1339" y="2288"/>
                  </a:cubicBezTo>
                  <a:cubicBezTo>
                    <a:pt x="1395" y="1869"/>
                    <a:pt x="1200" y="1702"/>
                    <a:pt x="977" y="1507"/>
                  </a:cubicBezTo>
                  <a:cubicBezTo>
                    <a:pt x="837" y="1367"/>
                    <a:pt x="670" y="1228"/>
                    <a:pt x="530" y="1005"/>
                  </a:cubicBezTo>
                  <a:cubicBezTo>
                    <a:pt x="0" y="168"/>
                    <a:pt x="1060" y="0"/>
                    <a:pt x="10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7"/>
            <p:cNvSpPr/>
            <p:nvPr/>
          </p:nvSpPr>
          <p:spPr>
            <a:xfrm flipH="1">
              <a:off x="2372506" y="1314787"/>
              <a:ext cx="110630" cy="920407"/>
            </a:xfrm>
            <a:custGeom>
              <a:avLst/>
              <a:gdLst/>
              <a:ahLst/>
              <a:cxnLst/>
              <a:rect l="l" t="t" r="r" b="b"/>
              <a:pathLst>
                <a:path w="1536" h="12779" extrusionOk="0">
                  <a:moveTo>
                    <a:pt x="1173" y="28"/>
                  </a:moveTo>
                  <a:cubicBezTo>
                    <a:pt x="1256" y="0"/>
                    <a:pt x="1312" y="28"/>
                    <a:pt x="1340" y="56"/>
                  </a:cubicBezTo>
                  <a:cubicBezTo>
                    <a:pt x="1368" y="112"/>
                    <a:pt x="1340" y="196"/>
                    <a:pt x="1312" y="224"/>
                  </a:cubicBezTo>
                  <a:cubicBezTo>
                    <a:pt x="1312" y="224"/>
                    <a:pt x="224" y="726"/>
                    <a:pt x="308" y="3934"/>
                  </a:cubicBezTo>
                  <a:cubicBezTo>
                    <a:pt x="308" y="3990"/>
                    <a:pt x="280" y="4046"/>
                    <a:pt x="196" y="4046"/>
                  </a:cubicBezTo>
                  <a:cubicBezTo>
                    <a:pt x="112" y="4046"/>
                    <a:pt x="85" y="3990"/>
                    <a:pt x="85" y="3934"/>
                  </a:cubicBezTo>
                  <a:cubicBezTo>
                    <a:pt x="1" y="614"/>
                    <a:pt x="1173" y="28"/>
                    <a:pt x="1173" y="28"/>
                  </a:cubicBezTo>
                  <a:close/>
                  <a:moveTo>
                    <a:pt x="587" y="8984"/>
                  </a:moveTo>
                  <a:cubicBezTo>
                    <a:pt x="587" y="8928"/>
                    <a:pt x="615" y="8872"/>
                    <a:pt x="698" y="8844"/>
                  </a:cubicBezTo>
                  <a:cubicBezTo>
                    <a:pt x="754" y="8844"/>
                    <a:pt x="838" y="8872"/>
                    <a:pt x="838" y="8956"/>
                  </a:cubicBezTo>
                  <a:cubicBezTo>
                    <a:pt x="922" y="9626"/>
                    <a:pt x="1033" y="10239"/>
                    <a:pt x="1145" y="10797"/>
                  </a:cubicBezTo>
                  <a:cubicBezTo>
                    <a:pt x="1284" y="11578"/>
                    <a:pt x="1424" y="12192"/>
                    <a:pt x="1535" y="12639"/>
                  </a:cubicBezTo>
                  <a:cubicBezTo>
                    <a:pt x="1535" y="12722"/>
                    <a:pt x="1480" y="12750"/>
                    <a:pt x="1424" y="12778"/>
                  </a:cubicBezTo>
                  <a:cubicBezTo>
                    <a:pt x="1340" y="12778"/>
                    <a:pt x="1312" y="12750"/>
                    <a:pt x="1284" y="12694"/>
                  </a:cubicBezTo>
                  <a:cubicBezTo>
                    <a:pt x="1173" y="12220"/>
                    <a:pt x="1033" y="11606"/>
                    <a:pt x="894" y="10797"/>
                  </a:cubicBezTo>
                  <a:cubicBezTo>
                    <a:pt x="782" y="10267"/>
                    <a:pt x="698" y="9653"/>
                    <a:pt x="587" y="89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7"/>
            <p:cNvSpPr/>
            <p:nvPr/>
          </p:nvSpPr>
          <p:spPr>
            <a:xfrm flipH="1">
              <a:off x="1837998" y="2094469"/>
              <a:ext cx="32195" cy="144698"/>
            </a:xfrm>
            <a:custGeom>
              <a:avLst/>
              <a:gdLst/>
              <a:ahLst/>
              <a:cxnLst/>
              <a:rect l="l" t="t" r="r" b="b"/>
              <a:pathLst>
                <a:path w="447" h="2009" extrusionOk="0">
                  <a:moveTo>
                    <a:pt x="223" y="1897"/>
                  </a:moveTo>
                  <a:cubicBezTo>
                    <a:pt x="223" y="1953"/>
                    <a:pt x="167" y="2009"/>
                    <a:pt x="84" y="2009"/>
                  </a:cubicBezTo>
                  <a:cubicBezTo>
                    <a:pt x="28" y="2009"/>
                    <a:pt x="0" y="1925"/>
                    <a:pt x="0" y="1897"/>
                  </a:cubicBezTo>
                  <a:cubicBezTo>
                    <a:pt x="0" y="1897"/>
                    <a:pt x="56" y="1200"/>
                    <a:pt x="195" y="112"/>
                  </a:cubicBezTo>
                  <a:cubicBezTo>
                    <a:pt x="195" y="56"/>
                    <a:pt x="279" y="0"/>
                    <a:pt x="335" y="0"/>
                  </a:cubicBezTo>
                  <a:cubicBezTo>
                    <a:pt x="419" y="0"/>
                    <a:pt x="446" y="84"/>
                    <a:pt x="446" y="140"/>
                  </a:cubicBezTo>
                  <a:cubicBezTo>
                    <a:pt x="307" y="1200"/>
                    <a:pt x="223" y="1897"/>
                    <a:pt x="223" y="189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7"/>
            <p:cNvSpPr/>
            <p:nvPr/>
          </p:nvSpPr>
          <p:spPr>
            <a:xfrm flipH="1">
              <a:off x="1747615" y="577312"/>
              <a:ext cx="628994" cy="112575"/>
            </a:xfrm>
            <a:custGeom>
              <a:avLst/>
              <a:gdLst/>
              <a:ahLst/>
              <a:cxnLst/>
              <a:rect l="l" t="t" r="r" b="b"/>
              <a:pathLst>
                <a:path w="8733" h="1563" extrusionOk="0">
                  <a:moveTo>
                    <a:pt x="4297" y="0"/>
                  </a:moveTo>
                  <a:lnTo>
                    <a:pt x="3544" y="0"/>
                  </a:lnTo>
                  <a:cubicBezTo>
                    <a:pt x="3488" y="28"/>
                    <a:pt x="3153" y="28"/>
                    <a:pt x="3069" y="28"/>
                  </a:cubicBezTo>
                  <a:cubicBezTo>
                    <a:pt x="2344" y="112"/>
                    <a:pt x="1758" y="363"/>
                    <a:pt x="1117" y="698"/>
                  </a:cubicBezTo>
                  <a:cubicBezTo>
                    <a:pt x="1033" y="782"/>
                    <a:pt x="559" y="1088"/>
                    <a:pt x="391" y="1033"/>
                  </a:cubicBezTo>
                  <a:cubicBezTo>
                    <a:pt x="252" y="949"/>
                    <a:pt x="335" y="726"/>
                    <a:pt x="224" y="670"/>
                  </a:cubicBezTo>
                  <a:cubicBezTo>
                    <a:pt x="1" y="558"/>
                    <a:pt x="1" y="809"/>
                    <a:pt x="56" y="949"/>
                  </a:cubicBezTo>
                  <a:cubicBezTo>
                    <a:pt x="140" y="1256"/>
                    <a:pt x="363" y="1340"/>
                    <a:pt x="698" y="1200"/>
                  </a:cubicBezTo>
                  <a:cubicBezTo>
                    <a:pt x="949" y="1088"/>
                    <a:pt x="1172" y="949"/>
                    <a:pt x="1368" y="837"/>
                  </a:cubicBezTo>
                  <a:cubicBezTo>
                    <a:pt x="1619" y="726"/>
                    <a:pt x="1870" y="614"/>
                    <a:pt x="2093" y="530"/>
                  </a:cubicBezTo>
                  <a:cubicBezTo>
                    <a:pt x="3209" y="140"/>
                    <a:pt x="4660" y="168"/>
                    <a:pt x="5804" y="475"/>
                  </a:cubicBezTo>
                  <a:cubicBezTo>
                    <a:pt x="6083" y="530"/>
                    <a:pt x="6362" y="614"/>
                    <a:pt x="6613" y="698"/>
                  </a:cubicBezTo>
                  <a:cubicBezTo>
                    <a:pt x="7171" y="921"/>
                    <a:pt x="8008" y="1563"/>
                    <a:pt x="8510" y="1228"/>
                  </a:cubicBezTo>
                  <a:cubicBezTo>
                    <a:pt x="8593" y="1172"/>
                    <a:pt x="8733" y="1061"/>
                    <a:pt x="8621" y="921"/>
                  </a:cubicBezTo>
                  <a:cubicBezTo>
                    <a:pt x="8370" y="865"/>
                    <a:pt x="8426" y="1116"/>
                    <a:pt x="8091" y="1061"/>
                  </a:cubicBezTo>
                  <a:cubicBezTo>
                    <a:pt x="7924" y="1033"/>
                    <a:pt x="7729" y="949"/>
                    <a:pt x="7589" y="865"/>
                  </a:cubicBezTo>
                  <a:cubicBezTo>
                    <a:pt x="7198" y="698"/>
                    <a:pt x="7171" y="642"/>
                    <a:pt x="6641" y="419"/>
                  </a:cubicBezTo>
                  <a:cubicBezTo>
                    <a:pt x="5552" y="56"/>
                    <a:pt x="4325" y="56"/>
                    <a:pt x="42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7"/>
            <p:cNvSpPr/>
            <p:nvPr/>
          </p:nvSpPr>
          <p:spPr>
            <a:xfrm flipH="1">
              <a:off x="921685" y="1658423"/>
              <a:ext cx="309491" cy="339670"/>
            </a:xfrm>
            <a:custGeom>
              <a:avLst/>
              <a:gdLst/>
              <a:ahLst/>
              <a:cxnLst/>
              <a:rect l="l" t="t" r="r" b="b"/>
              <a:pathLst>
                <a:path w="4297" h="4716" extrusionOk="0">
                  <a:moveTo>
                    <a:pt x="3990" y="2902"/>
                  </a:moveTo>
                  <a:cubicBezTo>
                    <a:pt x="3990" y="3488"/>
                    <a:pt x="3850" y="3794"/>
                    <a:pt x="3432" y="4157"/>
                  </a:cubicBezTo>
                  <a:cubicBezTo>
                    <a:pt x="2902" y="4520"/>
                    <a:pt x="1674" y="4520"/>
                    <a:pt x="1060" y="4297"/>
                  </a:cubicBezTo>
                  <a:cubicBezTo>
                    <a:pt x="837" y="4213"/>
                    <a:pt x="474" y="4045"/>
                    <a:pt x="391" y="3878"/>
                  </a:cubicBezTo>
                  <a:cubicBezTo>
                    <a:pt x="530" y="3822"/>
                    <a:pt x="670" y="3822"/>
                    <a:pt x="753" y="3739"/>
                  </a:cubicBezTo>
                  <a:cubicBezTo>
                    <a:pt x="0" y="3543"/>
                    <a:pt x="0" y="4018"/>
                    <a:pt x="697" y="4380"/>
                  </a:cubicBezTo>
                  <a:cubicBezTo>
                    <a:pt x="1339" y="4715"/>
                    <a:pt x="1869" y="4659"/>
                    <a:pt x="2511" y="4659"/>
                  </a:cubicBezTo>
                  <a:cubicBezTo>
                    <a:pt x="3041" y="4659"/>
                    <a:pt x="3571" y="4436"/>
                    <a:pt x="3878" y="4073"/>
                  </a:cubicBezTo>
                  <a:cubicBezTo>
                    <a:pt x="4241" y="3683"/>
                    <a:pt x="4296" y="3209"/>
                    <a:pt x="4269" y="2567"/>
                  </a:cubicBezTo>
                  <a:cubicBezTo>
                    <a:pt x="4241" y="2148"/>
                    <a:pt x="4045" y="1367"/>
                    <a:pt x="3878" y="1032"/>
                  </a:cubicBezTo>
                  <a:cubicBezTo>
                    <a:pt x="3711" y="725"/>
                    <a:pt x="3487" y="447"/>
                    <a:pt x="3292" y="195"/>
                  </a:cubicBezTo>
                  <a:cubicBezTo>
                    <a:pt x="3264" y="140"/>
                    <a:pt x="3153" y="0"/>
                    <a:pt x="3013" y="0"/>
                  </a:cubicBezTo>
                  <a:cubicBezTo>
                    <a:pt x="3041" y="279"/>
                    <a:pt x="3571" y="837"/>
                    <a:pt x="3711" y="1228"/>
                  </a:cubicBezTo>
                  <a:cubicBezTo>
                    <a:pt x="3766" y="1423"/>
                    <a:pt x="3850" y="1730"/>
                    <a:pt x="3878" y="1981"/>
                  </a:cubicBezTo>
                  <a:cubicBezTo>
                    <a:pt x="3962" y="2260"/>
                    <a:pt x="3990" y="2539"/>
                    <a:pt x="3990" y="290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7"/>
            <p:cNvSpPr/>
            <p:nvPr/>
          </p:nvSpPr>
          <p:spPr>
            <a:xfrm flipH="1">
              <a:off x="2328282" y="3527212"/>
              <a:ext cx="148804" cy="285363"/>
            </a:xfrm>
            <a:custGeom>
              <a:avLst/>
              <a:gdLst/>
              <a:ahLst/>
              <a:cxnLst/>
              <a:rect l="l" t="t" r="r" b="b"/>
              <a:pathLst>
                <a:path w="2066" h="3962" extrusionOk="0">
                  <a:moveTo>
                    <a:pt x="1619" y="1005"/>
                  </a:moveTo>
                  <a:cubicBezTo>
                    <a:pt x="1675" y="754"/>
                    <a:pt x="1507" y="391"/>
                    <a:pt x="1256" y="391"/>
                  </a:cubicBezTo>
                  <a:cubicBezTo>
                    <a:pt x="1200" y="698"/>
                    <a:pt x="1479" y="698"/>
                    <a:pt x="1340" y="1033"/>
                  </a:cubicBezTo>
                  <a:cubicBezTo>
                    <a:pt x="1256" y="1172"/>
                    <a:pt x="1117" y="1423"/>
                    <a:pt x="1005" y="1507"/>
                  </a:cubicBezTo>
                  <a:cubicBezTo>
                    <a:pt x="865" y="1451"/>
                    <a:pt x="810" y="1367"/>
                    <a:pt x="642" y="1312"/>
                  </a:cubicBezTo>
                  <a:cubicBezTo>
                    <a:pt x="614" y="1033"/>
                    <a:pt x="559" y="837"/>
                    <a:pt x="475" y="586"/>
                  </a:cubicBezTo>
                  <a:cubicBezTo>
                    <a:pt x="419" y="475"/>
                    <a:pt x="224" y="0"/>
                    <a:pt x="84" y="140"/>
                  </a:cubicBezTo>
                  <a:cubicBezTo>
                    <a:pt x="1" y="196"/>
                    <a:pt x="224" y="726"/>
                    <a:pt x="252" y="837"/>
                  </a:cubicBezTo>
                  <a:lnTo>
                    <a:pt x="419" y="1367"/>
                  </a:lnTo>
                  <a:cubicBezTo>
                    <a:pt x="475" y="1451"/>
                    <a:pt x="503" y="1395"/>
                    <a:pt x="503" y="1507"/>
                  </a:cubicBezTo>
                  <a:cubicBezTo>
                    <a:pt x="614" y="1507"/>
                    <a:pt x="614" y="1451"/>
                    <a:pt x="810" y="1646"/>
                  </a:cubicBezTo>
                  <a:lnTo>
                    <a:pt x="838" y="1674"/>
                  </a:lnTo>
                  <a:cubicBezTo>
                    <a:pt x="810" y="1702"/>
                    <a:pt x="531" y="1925"/>
                    <a:pt x="475" y="1953"/>
                  </a:cubicBezTo>
                  <a:cubicBezTo>
                    <a:pt x="335" y="2009"/>
                    <a:pt x="84" y="2204"/>
                    <a:pt x="196" y="2260"/>
                  </a:cubicBezTo>
                  <a:cubicBezTo>
                    <a:pt x="363" y="2372"/>
                    <a:pt x="949" y="1925"/>
                    <a:pt x="1061" y="1842"/>
                  </a:cubicBezTo>
                  <a:cubicBezTo>
                    <a:pt x="1117" y="1870"/>
                    <a:pt x="1200" y="1953"/>
                    <a:pt x="1228" y="2065"/>
                  </a:cubicBezTo>
                  <a:cubicBezTo>
                    <a:pt x="1172" y="2148"/>
                    <a:pt x="977" y="2232"/>
                    <a:pt x="1033" y="2400"/>
                  </a:cubicBezTo>
                  <a:cubicBezTo>
                    <a:pt x="1200" y="2427"/>
                    <a:pt x="1228" y="2344"/>
                    <a:pt x="1368" y="2288"/>
                  </a:cubicBezTo>
                  <a:cubicBezTo>
                    <a:pt x="1591" y="2483"/>
                    <a:pt x="1591" y="3320"/>
                    <a:pt x="1619" y="3655"/>
                  </a:cubicBezTo>
                  <a:cubicBezTo>
                    <a:pt x="1647" y="3822"/>
                    <a:pt x="1647" y="3962"/>
                    <a:pt x="1814" y="3962"/>
                  </a:cubicBezTo>
                  <a:cubicBezTo>
                    <a:pt x="1870" y="3627"/>
                    <a:pt x="1870" y="3320"/>
                    <a:pt x="1814" y="2958"/>
                  </a:cubicBezTo>
                  <a:cubicBezTo>
                    <a:pt x="1786" y="2260"/>
                    <a:pt x="1730" y="2483"/>
                    <a:pt x="1619" y="2121"/>
                  </a:cubicBezTo>
                  <a:cubicBezTo>
                    <a:pt x="1758" y="1981"/>
                    <a:pt x="1926" y="1870"/>
                    <a:pt x="2009" y="1674"/>
                  </a:cubicBezTo>
                  <a:cubicBezTo>
                    <a:pt x="2065" y="1479"/>
                    <a:pt x="2037" y="1088"/>
                    <a:pt x="1786" y="1088"/>
                  </a:cubicBezTo>
                  <a:cubicBezTo>
                    <a:pt x="1730" y="1172"/>
                    <a:pt x="1786" y="1395"/>
                    <a:pt x="1730" y="1563"/>
                  </a:cubicBezTo>
                  <a:cubicBezTo>
                    <a:pt x="1647" y="1702"/>
                    <a:pt x="1535" y="1814"/>
                    <a:pt x="1451" y="1870"/>
                  </a:cubicBezTo>
                  <a:lnTo>
                    <a:pt x="1256" y="1702"/>
                  </a:lnTo>
                  <a:cubicBezTo>
                    <a:pt x="1368" y="1507"/>
                    <a:pt x="1591" y="1284"/>
                    <a:pt x="1619" y="100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7"/>
            <p:cNvSpPr/>
            <p:nvPr/>
          </p:nvSpPr>
          <p:spPr>
            <a:xfrm flipH="1">
              <a:off x="2951238" y="1517756"/>
              <a:ext cx="221117" cy="237178"/>
            </a:xfrm>
            <a:custGeom>
              <a:avLst/>
              <a:gdLst/>
              <a:ahLst/>
              <a:cxnLst/>
              <a:rect l="l" t="t" r="r" b="b"/>
              <a:pathLst>
                <a:path w="3070" h="3293" extrusionOk="0">
                  <a:moveTo>
                    <a:pt x="28" y="2093"/>
                  </a:moveTo>
                  <a:lnTo>
                    <a:pt x="28" y="2344"/>
                  </a:lnTo>
                  <a:cubicBezTo>
                    <a:pt x="112" y="2483"/>
                    <a:pt x="28" y="2567"/>
                    <a:pt x="280" y="2874"/>
                  </a:cubicBezTo>
                  <a:cubicBezTo>
                    <a:pt x="363" y="2957"/>
                    <a:pt x="391" y="3041"/>
                    <a:pt x="447" y="3097"/>
                  </a:cubicBezTo>
                  <a:cubicBezTo>
                    <a:pt x="503" y="3153"/>
                    <a:pt x="531" y="3264"/>
                    <a:pt x="642" y="3292"/>
                  </a:cubicBezTo>
                  <a:cubicBezTo>
                    <a:pt x="837" y="2957"/>
                    <a:pt x="1" y="2567"/>
                    <a:pt x="447" y="1702"/>
                  </a:cubicBezTo>
                  <a:cubicBezTo>
                    <a:pt x="558" y="1479"/>
                    <a:pt x="810" y="1339"/>
                    <a:pt x="1005" y="1200"/>
                  </a:cubicBezTo>
                  <a:cubicBezTo>
                    <a:pt x="1144" y="1144"/>
                    <a:pt x="1256" y="1060"/>
                    <a:pt x="1368" y="1005"/>
                  </a:cubicBezTo>
                  <a:cubicBezTo>
                    <a:pt x="1479" y="949"/>
                    <a:pt x="1563" y="837"/>
                    <a:pt x="1674" y="781"/>
                  </a:cubicBezTo>
                  <a:cubicBezTo>
                    <a:pt x="1535" y="1088"/>
                    <a:pt x="1340" y="1144"/>
                    <a:pt x="1256" y="1646"/>
                  </a:cubicBezTo>
                  <a:cubicBezTo>
                    <a:pt x="1200" y="1925"/>
                    <a:pt x="1144" y="2539"/>
                    <a:pt x="1228" y="2818"/>
                  </a:cubicBezTo>
                  <a:cubicBezTo>
                    <a:pt x="1312" y="2818"/>
                    <a:pt x="1312" y="2790"/>
                    <a:pt x="1368" y="2678"/>
                  </a:cubicBezTo>
                  <a:cubicBezTo>
                    <a:pt x="1395" y="2623"/>
                    <a:pt x="1395" y="2511"/>
                    <a:pt x="1395" y="2427"/>
                  </a:cubicBezTo>
                  <a:cubicBezTo>
                    <a:pt x="1479" y="1953"/>
                    <a:pt x="1423" y="1590"/>
                    <a:pt x="1814" y="1116"/>
                  </a:cubicBezTo>
                  <a:cubicBezTo>
                    <a:pt x="2093" y="753"/>
                    <a:pt x="2372" y="558"/>
                    <a:pt x="2763" y="307"/>
                  </a:cubicBezTo>
                  <a:cubicBezTo>
                    <a:pt x="2874" y="251"/>
                    <a:pt x="3069" y="168"/>
                    <a:pt x="3042" y="28"/>
                  </a:cubicBezTo>
                  <a:cubicBezTo>
                    <a:pt x="2930" y="0"/>
                    <a:pt x="2874" y="28"/>
                    <a:pt x="2790" y="56"/>
                  </a:cubicBezTo>
                  <a:cubicBezTo>
                    <a:pt x="2679" y="84"/>
                    <a:pt x="2623" y="84"/>
                    <a:pt x="2539" y="140"/>
                  </a:cubicBezTo>
                  <a:cubicBezTo>
                    <a:pt x="2400" y="195"/>
                    <a:pt x="2232" y="279"/>
                    <a:pt x="2093" y="335"/>
                  </a:cubicBezTo>
                  <a:cubicBezTo>
                    <a:pt x="1786" y="474"/>
                    <a:pt x="1535" y="614"/>
                    <a:pt x="1256" y="781"/>
                  </a:cubicBezTo>
                  <a:cubicBezTo>
                    <a:pt x="810" y="1116"/>
                    <a:pt x="252" y="1200"/>
                    <a:pt x="112" y="1869"/>
                  </a:cubicBezTo>
                  <a:cubicBezTo>
                    <a:pt x="84" y="1925"/>
                    <a:pt x="28" y="2065"/>
                    <a:pt x="28" y="20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7"/>
            <p:cNvSpPr/>
            <p:nvPr/>
          </p:nvSpPr>
          <p:spPr>
            <a:xfrm flipH="1">
              <a:off x="781016" y="1668435"/>
              <a:ext cx="191010" cy="311508"/>
            </a:xfrm>
            <a:custGeom>
              <a:avLst/>
              <a:gdLst/>
              <a:ahLst/>
              <a:cxnLst/>
              <a:rect l="l" t="t" r="r" b="b"/>
              <a:pathLst>
                <a:path w="2652" h="4325" extrusionOk="0">
                  <a:moveTo>
                    <a:pt x="1284" y="2986"/>
                  </a:moveTo>
                  <a:cubicBezTo>
                    <a:pt x="1480" y="2986"/>
                    <a:pt x="1424" y="2763"/>
                    <a:pt x="1424" y="2623"/>
                  </a:cubicBezTo>
                  <a:cubicBezTo>
                    <a:pt x="1396" y="2233"/>
                    <a:pt x="1480" y="2093"/>
                    <a:pt x="1368" y="1647"/>
                  </a:cubicBezTo>
                  <a:cubicBezTo>
                    <a:pt x="1340" y="1479"/>
                    <a:pt x="1284" y="1312"/>
                    <a:pt x="1256" y="1172"/>
                  </a:cubicBezTo>
                  <a:cubicBezTo>
                    <a:pt x="1368" y="1256"/>
                    <a:pt x="1647" y="1591"/>
                    <a:pt x="1703" y="1730"/>
                  </a:cubicBezTo>
                  <a:cubicBezTo>
                    <a:pt x="1954" y="2149"/>
                    <a:pt x="2177" y="2791"/>
                    <a:pt x="2205" y="3265"/>
                  </a:cubicBezTo>
                  <a:cubicBezTo>
                    <a:pt x="2233" y="3655"/>
                    <a:pt x="2177" y="4130"/>
                    <a:pt x="2205" y="4269"/>
                  </a:cubicBezTo>
                  <a:cubicBezTo>
                    <a:pt x="2317" y="4325"/>
                    <a:pt x="2344" y="4213"/>
                    <a:pt x="2372" y="4074"/>
                  </a:cubicBezTo>
                  <a:cubicBezTo>
                    <a:pt x="2651" y="3237"/>
                    <a:pt x="2205" y="1730"/>
                    <a:pt x="1563" y="1144"/>
                  </a:cubicBezTo>
                  <a:cubicBezTo>
                    <a:pt x="1117" y="726"/>
                    <a:pt x="1005" y="698"/>
                    <a:pt x="643" y="335"/>
                  </a:cubicBezTo>
                  <a:cubicBezTo>
                    <a:pt x="503" y="224"/>
                    <a:pt x="252" y="1"/>
                    <a:pt x="85" y="29"/>
                  </a:cubicBezTo>
                  <a:cubicBezTo>
                    <a:pt x="1" y="363"/>
                    <a:pt x="950" y="363"/>
                    <a:pt x="1117" y="2093"/>
                  </a:cubicBezTo>
                  <a:cubicBezTo>
                    <a:pt x="1145" y="2344"/>
                    <a:pt x="1201" y="2846"/>
                    <a:pt x="1284" y="29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7"/>
            <p:cNvSpPr/>
            <p:nvPr/>
          </p:nvSpPr>
          <p:spPr>
            <a:xfrm flipH="1">
              <a:off x="2205768" y="3125307"/>
              <a:ext cx="285363" cy="194972"/>
            </a:xfrm>
            <a:custGeom>
              <a:avLst/>
              <a:gdLst/>
              <a:ahLst/>
              <a:cxnLst/>
              <a:rect l="l" t="t" r="r" b="b"/>
              <a:pathLst>
                <a:path w="3962" h="2707" extrusionOk="0">
                  <a:moveTo>
                    <a:pt x="0" y="1591"/>
                  </a:moveTo>
                  <a:cubicBezTo>
                    <a:pt x="279" y="1646"/>
                    <a:pt x="1172" y="1479"/>
                    <a:pt x="1451" y="1423"/>
                  </a:cubicBezTo>
                  <a:cubicBezTo>
                    <a:pt x="1842" y="1312"/>
                    <a:pt x="2260" y="1033"/>
                    <a:pt x="2651" y="977"/>
                  </a:cubicBezTo>
                  <a:cubicBezTo>
                    <a:pt x="2567" y="1089"/>
                    <a:pt x="2204" y="1423"/>
                    <a:pt x="2093" y="1535"/>
                  </a:cubicBezTo>
                  <a:cubicBezTo>
                    <a:pt x="1981" y="1646"/>
                    <a:pt x="1870" y="1702"/>
                    <a:pt x="1786" y="1814"/>
                  </a:cubicBezTo>
                  <a:lnTo>
                    <a:pt x="1507" y="2093"/>
                  </a:lnTo>
                  <a:cubicBezTo>
                    <a:pt x="1395" y="2149"/>
                    <a:pt x="1284" y="2232"/>
                    <a:pt x="1144" y="2288"/>
                  </a:cubicBezTo>
                  <a:cubicBezTo>
                    <a:pt x="1088" y="2344"/>
                    <a:pt x="726" y="2483"/>
                    <a:pt x="893" y="2539"/>
                  </a:cubicBezTo>
                  <a:cubicBezTo>
                    <a:pt x="1284" y="2707"/>
                    <a:pt x="2121" y="1953"/>
                    <a:pt x="2344" y="1730"/>
                  </a:cubicBezTo>
                  <a:lnTo>
                    <a:pt x="3404" y="586"/>
                  </a:lnTo>
                  <a:cubicBezTo>
                    <a:pt x="3543" y="475"/>
                    <a:pt x="3962" y="279"/>
                    <a:pt x="3934" y="0"/>
                  </a:cubicBezTo>
                  <a:cubicBezTo>
                    <a:pt x="3822" y="0"/>
                    <a:pt x="3627" y="168"/>
                    <a:pt x="3516" y="224"/>
                  </a:cubicBezTo>
                  <a:cubicBezTo>
                    <a:pt x="3376" y="307"/>
                    <a:pt x="3237" y="419"/>
                    <a:pt x="3069" y="475"/>
                  </a:cubicBezTo>
                  <a:cubicBezTo>
                    <a:pt x="2707" y="642"/>
                    <a:pt x="2483" y="754"/>
                    <a:pt x="2065" y="893"/>
                  </a:cubicBezTo>
                  <a:cubicBezTo>
                    <a:pt x="1702" y="1005"/>
                    <a:pt x="1423" y="1172"/>
                    <a:pt x="1033" y="1284"/>
                  </a:cubicBezTo>
                  <a:cubicBezTo>
                    <a:pt x="781" y="1340"/>
                    <a:pt x="419" y="1395"/>
                    <a:pt x="168" y="1451"/>
                  </a:cubicBezTo>
                  <a:cubicBezTo>
                    <a:pt x="56" y="1451"/>
                    <a:pt x="0" y="1507"/>
                    <a:pt x="0" y="15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7"/>
            <p:cNvSpPr/>
            <p:nvPr/>
          </p:nvSpPr>
          <p:spPr>
            <a:xfrm flipH="1">
              <a:off x="2603639" y="3529229"/>
              <a:ext cx="184888" cy="227095"/>
            </a:xfrm>
            <a:custGeom>
              <a:avLst/>
              <a:gdLst/>
              <a:ahLst/>
              <a:cxnLst/>
              <a:rect l="l" t="t" r="r" b="b"/>
              <a:pathLst>
                <a:path w="2567" h="3153" extrusionOk="0">
                  <a:moveTo>
                    <a:pt x="2176" y="2595"/>
                  </a:moveTo>
                  <a:cubicBezTo>
                    <a:pt x="2511" y="2260"/>
                    <a:pt x="2567" y="1814"/>
                    <a:pt x="2567" y="1367"/>
                  </a:cubicBezTo>
                  <a:cubicBezTo>
                    <a:pt x="2567" y="1060"/>
                    <a:pt x="2427" y="809"/>
                    <a:pt x="2232" y="670"/>
                  </a:cubicBezTo>
                  <a:cubicBezTo>
                    <a:pt x="2065" y="502"/>
                    <a:pt x="1925" y="447"/>
                    <a:pt x="1618" y="363"/>
                  </a:cubicBezTo>
                  <a:cubicBezTo>
                    <a:pt x="1339" y="279"/>
                    <a:pt x="196" y="0"/>
                    <a:pt x="0" y="251"/>
                  </a:cubicBezTo>
                  <a:cubicBezTo>
                    <a:pt x="112" y="363"/>
                    <a:pt x="502" y="391"/>
                    <a:pt x="670" y="419"/>
                  </a:cubicBezTo>
                  <a:cubicBezTo>
                    <a:pt x="893" y="447"/>
                    <a:pt x="1172" y="474"/>
                    <a:pt x="1367" y="558"/>
                  </a:cubicBezTo>
                  <a:cubicBezTo>
                    <a:pt x="1758" y="670"/>
                    <a:pt x="2232" y="837"/>
                    <a:pt x="2232" y="1367"/>
                  </a:cubicBezTo>
                  <a:cubicBezTo>
                    <a:pt x="2232" y="1758"/>
                    <a:pt x="2288" y="1925"/>
                    <a:pt x="2093" y="2232"/>
                  </a:cubicBezTo>
                  <a:cubicBezTo>
                    <a:pt x="1953" y="2511"/>
                    <a:pt x="1395" y="2818"/>
                    <a:pt x="1172" y="2874"/>
                  </a:cubicBezTo>
                  <a:cubicBezTo>
                    <a:pt x="949" y="2902"/>
                    <a:pt x="670" y="2902"/>
                    <a:pt x="475" y="2957"/>
                  </a:cubicBezTo>
                  <a:cubicBezTo>
                    <a:pt x="475" y="3153"/>
                    <a:pt x="698" y="3097"/>
                    <a:pt x="977" y="3097"/>
                  </a:cubicBezTo>
                  <a:cubicBezTo>
                    <a:pt x="1451" y="3069"/>
                    <a:pt x="1953" y="2790"/>
                    <a:pt x="2176" y="25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7"/>
            <p:cNvSpPr/>
            <p:nvPr/>
          </p:nvSpPr>
          <p:spPr>
            <a:xfrm flipH="1">
              <a:off x="1442145" y="3567403"/>
              <a:ext cx="235162" cy="235162"/>
            </a:xfrm>
            <a:custGeom>
              <a:avLst/>
              <a:gdLst/>
              <a:ahLst/>
              <a:cxnLst/>
              <a:rect l="l" t="t" r="r" b="b"/>
              <a:pathLst>
                <a:path w="3265" h="3265" extrusionOk="0">
                  <a:moveTo>
                    <a:pt x="56" y="335"/>
                  </a:moveTo>
                  <a:cubicBezTo>
                    <a:pt x="307" y="391"/>
                    <a:pt x="530" y="335"/>
                    <a:pt x="754" y="335"/>
                  </a:cubicBezTo>
                  <a:cubicBezTo>
                    <a:pt x="1144" y="391"/>
                    <a:pt x="1591" y="447"/>
                    <a:pt x="1925" y="614"/>
                  </a:cubicBezTo>
                  <a:cubicBezTo>
                    <a:pt x="2121" y="726"/>
                    <a:pt x="2121" y="809"/>
                    <a:pt x="2260" y="977"/>
                  </a:cubicBezTo>
                  <a:cubicBezTo>
                    <a:pt x="2428" y="1256"/>
                    <a:pt x="2651" y="1507"/>
                    <a:pt x="2790" y="1842"/>
                  </a:cubicBezTo>
                  <a:cubicBezTo>
                    <a:pt x="2930" y="2148"/>
                    <a:pt x="3041" y="2623"/>
                    <a:pt x="2986" y="3013"/>
                  </a:cubicBezTo>
                  <a:cubicBezTo>
                    <a:pt x="2930" y="3013"/>
                    <a:pt x="2818" y="3069"/>
                    <a:pt x="2707" y="3069"/>
                  </a:cubicBezTo>
                  <a:cubicBezTo>
                    <a:pt x="2623" y="3097"/>
                    <a:pt x="2539" y="3097"/>
                    <a:pt x="2539" y="3209"/>
                  </a:cubicBezTo>
                  <a:cubicBezTo>
                    <a:pt x="2679" y="3264"/>
                    <a:pt x="2818" y="3237"/>
                    <a:pt x="2958" y="3237"/>
                  </a:cubicBezTo>
                  <a:cubicBezTo>
                    <a:pt x="3097" y="3237"/>
                    <a:pt x="3181" y="3209"/>
                    <a:pt x="3209" y="3013"/>
                  </a:cubicBezTo>
                  <a:cubicBezTo>
                    <a:pt x="3265" y="2818"/>
                    <a:pt x="3209" y="2427"/>
                    <a:pt x="3181" y="2232"/>
                  </a:cubicBezTo>
                  <a:cubicBezTo>
                    <a:pt x="3069" y="1618"/>
                    <a:pt x="2846" y="1423"/>
                    <a:pt x="2567" y="1005"/>
                  </a:cubicBezTo>
                  <a:cubicBezTo>
                    <a:pt x="2428" y="781"/>
                    <a:pt x="2372" y="614"/>
                    <a:pt x="2204" y="475"/>
                  </a:cubicBezTo>
                  <a:cubicBezTo>
                    <a:pt x="1674" y="56"/>
                    <a:pt x="0" y="0"/>
                    <a:pt x="56"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7"/>
            <p:cNvSpPr/>
            <p:nvPr/>
          </p:nvSpPr>
          <p:spPr>
            <a:xfrm flipH="1">
              <a:off x="2097225" y="2964544"/>
              <a:ext cx="329586" cy="150748"/>
            </a:xfrm>
            <a:custGeom>
              <a:avLst/>
              <a:gdLst/>
              <a:ahLst/>
              <a:cxnLst/>
              <a:rect l="l" t="t" r="r" b="b"/>
              <a:pathLst>
                <a:path w="4576" h="2093" extrusionOk="0">
                  <a:moveTo>
                    <a:pt x="0" y="2093"/>
                  </a:moveTo>
                  <a:cubicBezTo>
                    <a:pt x="223" y="2093"/>
                    <a:pt x="642" y="1702"/>
                    <a:pt x="1116" y="1563"/>
                  </a:cubicBezTo>
                  <a:cubicBezTo>
                    <a:pt x="2092" y="1228"/>
                    <a:pt x="2455" y="1395"/>
                    <a:pt x="3627" y="754"/>
                  </a:cubicBezTo>
                  <a:cubicBezTo>
                    <a:pt x="3962" y="586"/>
                    <a:pt x="4129" y="475"/>
                    <a:pt x="4408" y="280"/>
                  </a:cubicBezTo>
                  <a:cubicBezTo>
                    <a:pt x="4464" y="224"/>
                    <a:pt x="4576" y="168"/>
                    <a:pt x="4548" y="28"/>
                  </a:cubicBezTo>
                  <a:cubicBezTo>
                    <a:pt x="4408" y="1"/>
                    <a:pt x="4185" y="168"/>
                    <a:pt x="3990" y="280"/>
                  </a:cubicBezTo>
                  <a:cubicBezTo>
                    <a:pt x="2204" y="1200"/>
                    <a:pt x="1869" y="921"/>
                    <a:pt x="921" y="1340"/>
                  </a:cubicBezTo>
                  <a:cubicBezTo>
                    <a:pt x="670" y="1451"/>
                    <a:pt x="0" y="1842"/>
                    <a:pt x="0" y="20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7"/>
            <p:cNvSpPr/>
            <p:nvPr/>
          </p:nvSpPr>
          <p:spPr>
            <a:xfrm flipH="1">
              <a:off x="1616953" y="949038"/>
              <a:ext cx="229184" cy="249279"/>
            </a:xfrm>
            <a:custGeom>
              <a:avLst/>
              <a:gdLst/>
              <a:ahLst/>
              <a:cxnLst/>
              <a:rect l="l" t="t" r="r" b="b"/>
              <a:pathLst>
                <a:path w="3182" h="3461" extrusionOk="0">
                  <a:moveTo>
                    <a:pt x="1" y="3377"/>
                  </a:moveTo>
                  <a:cubicBezTo>
                    <a:pt x="196" y="3460"/>
                    <a:pt x="1005" y="3014"/>
                    <a:pt x="1145" y="2902"/>
                  </a:cubicBezTo>
                  <a:cubicBezTo>
                    <a:pt x="1870" y="2456"/>
                    <a:pt x="2344" y="1982"/>
                    <a:pt x="2874" y="1284"/>
                  </a:cubicBezTo>
                  <a:cubicBezTo>
                    <a:pt x="2958" y="1145"/>
                    <a:pt x="3098" y="949"/>
                    <a:pt x="3153" y="754"/>
                  </a:cubicBezTo>
                  <a:cubicBezTo>
                    <a:pt x="3181" y="447"/>
                    <a:pt x="3153" y="224"/>
                    <a:pt x="3070" y="1"/>
                  </a:cubicBezTo>
                  <a:cubicBezTo>
                    <a:pt x="2930" y="84"/>
                    <a:pt x="2958" y="475"/>
                    <a:pt x="2930" y="670"/>
                  </a:cubicBezTo>
                  <a:cubicBezTo>
                    <a:pt x="2902" y="810"/>
                    <a:pt x="2735" y="1061"/>
                    <a:pt x="2651" y="1173"/>
                  </a:cubicBezTo>
                  <a:cubicBezTo>
                    <a:pt x="2261" y="1647"/>
                    <a:pt x="1954" y="2009"/>
                    <a:pt x="1452" y="2372"/>
                  </a:cubicBezTo>
                  <a:cubicBezTo>
                    <a:pt x="894" y="2791"/>
                    <a:pt x="587" y="2902"/>
                    <a:pt x="112" y="3265"/>
                  </a:cubicBezTo>
                  <a:cubicBezTo>
                    <a:pt x="1" y="3321"/>
                    <a:pt x="1" y="3321"/>
                    <a:pt x="1" y="33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7"/>
            <p:cNvSpPr/>
            <p:nvPr/>
          </p:nvSpPr>
          <p:spPr>
            <a:xfrm flipH="1">
              <a:off x="1434078" y="2180828"/>
              <a:ext cx="184960" cy="178910"/>
            </a:xfrm>
            <a:custGeom>
              <a:avLst/>
              <a:gdLst/>
              <a:ahLst/>
              <a:cxnLst/>
              <a:rect l="l" t="t" r="r" b="b"/>
              <a:pathLst>
                <a:path w="2568" h="2484" extrusionOk="0">
                  <a:moveTo>
                    <a:pt x="1758" y="559"/>
                  </a:moveTo>
                  <a:cubicBezTo>
                    <a:pt x="1730" y="615"/>
                    <a:pt x="1061" y="1507"/>
                    <a:pt x="1005" y="1591"/>
                  </a:cubicBezTo>
                  <a:cubicBezTo>
                    <a:pt x="782" y="1870"/>
                    <a:pt x="419" y="2093"/>
                    <a:pt x="84" y="2261"/>
                  </a:cubicBezTo>
                  <a:cubicBezTo>
                    <a:pt x="28" y="2289"/>
                    <a:pt x="0" y="2289"/>
                    <a:pt x="0" y="2400"/>
                  </a:cubicBezTo>
                  <a:cubicBezTo>
                    <a:pt x="224" y="2484"/>
                    <a:pt x="614" y="2261"/>
                    <a:pt x="782" y="2149"/>
                  </a:cubicBezTo>
                  <a:cubicBezTo>
                    <a:pt x="1256" y="1870"/>
                    <a:pt x="1535" y="1424"/>
                    <a:pt x="1814" y="977"/>
                  </a:cubicBezTo>
                  <a:lnTo>
                    <a:pt x="2009" y="670"/>
                  </a:lnTo>
                  <a:cubicBezTo>
                    <a:pt x="2037" y="587"/>
                    <a:pt x="2093" y="559"/>
                    <a:pt x="2121" y="475"/>
                  </a:cubicBezTo>
                  <a:cubicBezTo>
                    <a:pt x="2177" y="391"/>
                    <a:pt x="2149" y="419"/>
                    <a:pt x="2260" y="336"/>
                  </a:cubicBezTo>
                  <a:cubicBezTo>
                    <a:pt x="2316" y="308"/>
                    <a:pt x="2567" y="168"/>
                    <a:pt x="2456" y="57"/>
                  </a:cubicBezTo>
                  <a:cubicBezTo>
                    <a:pt x="2400" y="1"/>
                    <a:pt x="2149" y="140"/>
                    <a:pt x="2037" y="168"/>
                  </a:cubicBezTo>
                  <a:cubicBezTo>
                    <a:pt x="1758" y="280"/>
                    <a:pt x="1535" y="336"/>
                    <a:pt x="1256" y="475"/>
                  </a:cubicBezTo>
                  <a:cubicBezTo>
                    <a:pt x="1061" y="559"/>
                    <a:pt x="837" y="726"/>
                    <a:pt x="837" y="894"/>
                  </a:cubicBezTo>
                  <a:cubicBezTo>
                    <a:pt x="837" y="1117"/>
                    <a:pt x="1144" y="838"/>
                    <a:pt x="1312" y="726"/>
                  </a:cubicBezTo>
                  <a:cubicBezTo>
                    <a:pt x="1479" y="670"/>
                    <a:pt x="1674" y="615"/>
                    <a:pt x="1758" y="5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7"/>
            <p:cNvSpPr/>
            <p:nvPr/>
          </p:nvSpPr>
          <p:spPr>
            <a:xfrm flipH="1">
              <a:off x="2145482" y="1067593"/>
              <a:ext cx="261235" cy="180927"/>
            </a:xfrm>
            <a:custGeom>
              <a:avLst/>
              <a:gdLst/>
              <a:ahLst/>
              <a:cxnLst/>
              <a:rect l="l" t="t" r="r" b="b"/>
              <a:pathLst>
                <a:path w="3627" h="2512" extrusionOk="0">
                  <a:moveTo>
                    <a:pt x="0" y="140"/>
                  </a:moveTo>
                  <a:cubicBezTo>
                    <a:pt x="0" y="726"/>
                    <a:pt x="335" y="1200"/>
                    <a:pt x="670" y="1563"/>
                  </a:cubicBezTo>
                  <a:cubicBezTo>
                    <a:pt x="1032" y="1954"/>
                    <a:pt x="1507" y="2149"/>
                    <a:pt x="2065" y="2289"/>
                  </a:cubicBezTo>
                  <a:cubicBezTo>
                    <a:pt x="2623" y="2428"/>
                    <a:pt x="2929" y="2512"/>
                    <a:pt x="3487" y="2512"/>
                  </a:cubicBezTo>
                  <a:cubicBezTo>
                    <a:pt x="3599" y="2512"/>
                    <a:pt x="3599" y="2484"/>
                    <a:pt x="3627" y="2428"/>
                  </a:cubicBezTo>
                  <a:cubicBezTo>
                    <a:pt x="3571" y="2289"/>
                    <a:pt x="3264" y="2289"/>
                    <a:pt x="3069" y="2261"/>
                  </a:cubicBezTo>
                  <a:cubicBezTo>
                    <a:pt x="2567" y="2205"/>
                    <a:pt x="1786" y="1954"/>
                    <a:pt x="1339" y="1731"/>
                  </a:cubicBezTo>
                  <a:cubicBezTo>
                    <a:pt x="921" y="1563"/>
                    <a:pt x="419" y="977"/>
                    <a:pt x="279" y="559"/>
                  </a:cubicBezTo>
                  <a:cubicBezTo>
                    <a:pt x="223" y="391"/>
                    <a:pt x="195" y="57"/>
                    <a:pt x="84" y="1"/>
                  </a:cubicBezTo>
                  <a:cubicBezTo>
                    <a:pt x="56" y="29"/>
                    <a:pt x="0" y="84"/>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7"/>
            <p:cNvSpPr/>
            <p:nvPr/>
          </p:nvSpPr>
          <p:spPr>
            <a:xfrm flipH="1">
              <a:off x="1938478" y="2691277"/>
              <a:ext cx="267357" cy="124603"/>
            </a:xfrm>
            <a:custGeom>
              <a:avLst/>
              <a:gdLst/>
              <a:ahLst/>
              <a:cxnLst/>
              <a:rect l="l" t="t" r="r" b="b"/>
              <a:pathLst>
                <a:path w="3712" h="1730" extrusionOk="0">
                  <a:moveTo>
                    <a:pt x="1814" y="1451"/>
                  </a:moveTo>
                  <a:cubicBezTo>
                    <a:pt x="1731" y="1423"/>
                    <a:pt x="1535" y="1284"/>
                    <a:pt x="1396" y="1200"/>
                  </a:cubicBezTo>
                  <a:lnTo>
                    <a:pt x="531" y="754"/>
                  </a:lnTo>
                  <a:cubicBezTo>
                    <a:pt x="392" y="698"/>
                    <a:pt x="252" y="558"/>
                    <a:pt x="85" y="558"/>
                  </a:cubicBezTo>
                  <a:cubicBezTo>
                    <a:pt x="1" y="837"/>
                    <a:pt x="643" y="1144"/>
                    <a:pt x="894" y="1256"/>
                  </a:cubicBezTo>
                  <a:cubicBezTo>
                    <a:pt x="1061" y="1312"/>
                    <a:pt x="1229" y="1395"/>
                    <a:pt x="1396" y="1479"/>
                  </a:cubicBezTo>
                  <a:cubicBezTo>
                    <a:pt x="1508" y="1535"/>
                    <a:pt x="1870" y="1730"/>
                    <a:pt x="1926" y="1702"/>
                  </a:cubicBezTo>
                  <a:cubicBezTo>
                    <a:pt x="2010" y="1618"/>
                    <a:pt x="1898" y="1563"/>
                    <a:pt x="1870" y="1535"/>
                  </a:cubicBezTo>
                  <a:cubicBezTo>
                    <a:pt x="2177" y="1312"/>
                    <a:pt x="1954" y="1423"/>
                    <a:pt x="2317" y="1144"/>
                  </a:cubicBezTo>
                  <a:cubicBezTo>
                    <a:pt x="2596" y="921"/>
                    <a:pt x="3014" y="642"/>
                    <a:pt x="3321" y="447"/>
                  </a:cubicBezTo>
                  <a:cubicBezTo>
                    <a:pt x="3433" y="363"/>
                    <a:pt x="3712" y="168"/>
                    <a:pt x="3684" y="0"/>
                  </a:cubicBezTo>
                  <a:cubicBezTo>
                    <a:pt x="3433" y="28"/>
                    <a:pt x="2177" y="837"/>
                    <a:pt x="1954" y="1172"/>
                  </a:cubicBezTo>
                  <a:cubicBezTo>
                    <a:pt x="1870" y="1284"/>
                    <a:pt x="1870" y="1312"/>
                    <a:pt x="1814" y="14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7"/>
            <p:cNvSpPr/>
            <p:nvPr/>
          </p:nvSpPr>
          <p:spPr>
            <a:xfrm flipH="1">
              <a:off x="726782" y="1951785"/>
              <a:ext cx="275352" cy="166882"/>
            </a:xfrm>
            <a:custGeom>
              <a:avLst/>
              <a:gdLst/>
              <a:ahLst/>
              <a:cxnLst/>
              <a:rect l="l" t="t" r="r" b="b"/>
              <a:pathLst>
                <a:path w="3823" h="2317" extrusionOk="0">
                  <a:moveTo>
                    <a:pt x="3823" y="224"/>
                  </a:moveTo>
                  <a:lnTo>
                    <a:pt x="3823" y="28"/>
                  </a:lnTo>
                  <a:cubicBezTo>
                    <a:pt x="3795" y="0"/>
                    <a:pt x="3823" y="0"/>
                    <a:pt x="3767" y="0"/>
                  </a:cubicBezTo>
                  <a:cubicBezTo>
                    <a:pt x="3572" y="224"/>
                    <a:pt x="3572" y="782"/>
                    <a:pt x="2232" y="1340"/>
                  </a:cubicBezTo>
                  <a:cubicBezTo>
                    <a:pt x="1786" y="1507"/>
                    <a:pt x="1116" y="1842"/>
                    <a:pt x="670" y="1925"/>
                  </a:cubicBezTo>
                  <a:cubicBezTo>
                    <a:pt x="447" y="1953"/>
                    <a:pt x="252" y="1953"/>
                    <a:pt x="0" y="1981"/>
                  </a:cubicBezTo>
                  <a:cubicBezTo>
                    <a:pt x="28" y="2316"/>
                    <a:pt x="977" y="2093"/>
                    <a:pt x="1200" y="2037"/>
                  </a:cubicBezTo>
                  <a:cubicBezTo>
                    <a:pt x="1730" y="1842"/>
                    <a:pt x="2762" y="1395"/>
                    <a:pt x="3209" y="1088"/>
                  </a:cubicBezTo>
                  <a:cubicBezTo>
                    <a:pt x="3348" y="977"/>
                    <a:pt x="3488" y="837"/>
                    <a:pt x="3599" y="726"/>
                  </a:cubicBezTo>
                  <a:cubicBezTo>
                    <a:pt x="3655" y="670"/>
                    <a:pt x="3711" y="586"/>
                    <a:pt x="3739" y="503"/>
                  </a:cubicBezTo>
                  <a:cubicBezTo>
                    <a:pt x="3767" y="391"/>
                    <a:pt x="3795" y="251"/>
                    <a:pt x="3823"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7"/>
            <p:cNvSpPr/>
            <p:nvPr/>
          </p:nvSpPr>
          <p:spPr>
            <a:xfrm flipH="1">
              <a:off x="1110607" y="3870849"/>
              <a:ext cx="126620" cy="273335"/>
            </a:xfrm>
            <a:custGeom>
              <a:avLst/>
              <a:gdLst/>
              <a:ahLst/>
              <a:cxnLst/>
              <a:rect l="l" t="t" r="r" b="b"/>
              <a:pathLst>
                <a:path w="1758" h="3795" extrusionOk="0">
                  <a:moveTo>
                    <a:pt x="1591" y="3794"/>
                  </a:moveTo>
                  <a:cubicBezTo>
                    <a:pt x="1758" y="3738"/>
                    <a:pt x="1730" y="3404"/>
                    <a:pt x="1730" y="3236"/>
                  </a:cubicBezTo>
                  <a:cubicBezTo>
                    <a:pt x="1702" y="2790"/>
                    <a:pt x="1535" y="1981"/>
                    <a:pt x="1312" y="1562"/>
                  </a:cubicBezTo>
                  <a:cubicBezTo>
                    <a:pt x="1033" y="1088"/>
                    <a:pt x="614" y="697"/>
                    <a:pt x="447" y="391"/>
                  </a:cubicBezTo>
                  <a:cubicBezTo>
                    <a:pt x="363" y="279"/>
                    <a:pt x="279" y="28"/>
                    <a:pt x="168" y="0"/>
                  </a:cubicBezTo>
                  <a:cubicBezTo>
                    <a:pt x="0" y="195"/>
                    <a:pt x="419" y="809"/>
                    <a:pt x="502" y="893"/>
                  </a:cubicBezTo>
                  <a:cubicBezTo>
                    <a:pt x="726" y="1144"/>
                    <a:pt x="893" y="1367"/>
                    <a:pt x="1060" y="1674"/>
                  </a:cubicBezTo>
                  <a:cubicBezTo>
                    <a:pt x="1256" y="2009"/>
                    <a:pt x="1479" y="2818"/>
                    <a:pt x="1535" y="3236"/>
                  </a:cubicBezTo>
                  <a:cubicBezTo>
                    <a:pt x="1479" y="3432"/>
                    <a:pt x="1451" y="3683"/>
                    <a:pt x="1591" y="37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7"/>
            <p:cNvSpPr/>
            <p:nvPr/>
          </p:nvSpPr>
          <p:spPr>
            <a:xfrm flipH="1">
              <a:off x="1416000" y="2389848"/>
              <a:ext cx="237178" cy="164865"/>
            </a:xfrm>
            <a:custGeom>
              <a:avLst/>
              <a:gdLst/>
              <a:ahLst/>
              <a:cxnLst/>
              <a:rect l="l" t="t" r="r" b="b"/>
              <a:pathLst>
                <a:path w="3293" h="2289" extrusionOk="0">
                  <a:moveTo>
                    <a:pt x="0" y="2288"/>
                  </a:moveTo>
                  <a:cubicBezTo>
                    <a:pt x="502" y="2288"/>
                    <a:pt x="921" y="1814"/>
                    <a:pt x="1339" y="1619"/>
                  </a:cubicBezTo>
                  <a:cubicBezTo>
                    <a:pt x="1953" y="1340"/>
                    <a:pt x="1953" y="1423"/>
                    <a:pt x="2623" y="1005"/>
                  </a:cubicBezTo>
                  <a:cubicBezTo>
                    <a:pt x="3041" y="754"/>
                    <a:pt x="3292" y="698"/>
                    <a:pt x="3292" y="279"/>
                  </a:cubicBezTo>
                  <a:cubicBezTo>
                    <a:pt x="3292" y="168"/>
                    <a:pt x="3264" y="28"/>
                    <a:pt x="3153" y="0"/>
                  </a:cubicBezTo>
                  <a:cubicBezTo>
                    <a:pt x="3013" y="84"/>
                    <a:pt x="3181" y="307"/>
                    <a:pt x="2985" y="475"/>
                  </a:cubicBezTo>
                  <a:cubicBezTo>
                    <a:pt x="2790" y="614"/>
                    <a:pt x="1897" y="1061"/>
                    <a:pt x="1646" y="1172"/>
                  </a:cubicBezTo>
                  <a:cubicBezTo>
                    <a:pt x="1228" y="1395"/>
                    <a:pt x="1172" y="1340"/>
                    <a:pt x="753" y="1619"/>
                  </a:cubicBezTo>
                  <a:lnTo>
                    <a:pt x="140" y="2037"/>
                  </a:lnTo>
                  <a:cubicBezTo>
                    <a:pt x="112" y="2121"/>
                    <a:pt x="56" y="2149"/>
                    <a:pt x="0" y="228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7"/>
            <p:cNvSpPr/>
            <p:nvPr/>
          </p:nvSpPr>
          <p:spPr>
            <a:xfrm flipH="1">
              <a:off x="1325607" y="3223766"/>
              <a:ext cx="237178" cy="166882"/>
            </a:xfrm>
            <a:custGeom>
              <a:avLst/>
              <a:gdLst/>
              <a:ahLst/>
              <a:cxnLst/>
              <a:rect l="l" t="t" r="r" b="b"/>
              <a:pathLst>
                <a:path w="3293" h="2317" extrusionOk="0">
                  <a:moveTo>
                    <a:pt x="1" y="2316"/>
                  </a:moveTo>
                  <a:cubicBezTo>
                    <a:pt x="419" y="2316"/>
                    <a:pt x="754" y="2149"/>
                    <a:pt x="1089" y="2009"/>
                  </a:cubicBezTo>
                  <a:cubicBezTo>
                    <a:pt x="1758" y="1814"/>
                    <a:pt x="1926" y="1591"/>
                    <a:pt x="2372" y="1256"/>
                  </a:cubicBezTo>
                  <a:cubicBezTo>
                    <a:pt x="2623" y="1061"/>
                    <a:pt x="3293" y="224"/>
                    <a:pt x="3125" y="1"/>
                  </a:cubicBezTo>
                  <a:cubicBezTo>
                    <a:pt x="2902" y="28"/>
                    <a:pt x="2874" y="503"/>
                    <a:pt x="2177" y="1061"/>
                  </a:cubicBezTo>
                  <a:cubicBezTo>
                    <a:pt x="2037" y="1172"/>
                    <a:pt x="1926" y="1284"/>
                    <a:pt x="1786" y="1340"/>
                  </a:cubicBezTo>
                  <a:cubicBezTo>
                    <a:pt x="1396" y="1619"/>
                    <a:pt x="893" y="1814"/>
                    <a:pt x="391" y="2009"/>
                  </a:cubicBezTo>
                  <a:cubicBezTo>
                    <a:pt x="252" y="2093"/>
                    <a:pt x="56" y="2149"/>
                    <a:pt x="1" y="231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7"/>
            <p:cNvSpPr/>
            <p:nvPr/>
          </p:nvSpPr>
          <p:spPr>
            <a:xfrm flipH="1">
              <a:off x="1928394" y="2614930"/>
              <a:ext cx="229184" cy="86430"/>
            </a:xfrm>
            <a:custGeom>
              <a:avLst/>
              <a:gdLst/>
              <a:ahLst/>
              <a:cxnLst/>
              <a:rect l="l" t="t" r="r" b="b"/>
              <a:pathLst>
                <a:path w="3182" h="1200" extrusionOk="0">
                  <a:moveTo>
                    <a:pt x="782" y="251"/>
                  </a:moveTo>
                  <a:cubicBezTo>
                    <a:pt x="726" y="307"/>
                    <a:pt x="782" y="279"/>
                    <a:pt x="698" y="307"/>
                  </a:cubicBezTo>
                  <a:cubicBezTo>
                    <a:pt x="586" y="279"/>
                    <a:pt x="503" y="279"/>
                    <a:pt x="391" y="251"/>
                  </a:cubicBezTo>
                  <a:cubicBezTo>
                    <a:pt x="307" y="251"/>
                    <a:pt x="252" y="167"/>
                    <a:pt x="168" y="223"/>
                  </a:cubicBezTo>
                  <a:lnTo>
                    <a:pt x="112" y="251"/>
                  </a:lnTo>
                  <a:cubicBezTo>
                    <a:pt x="1" y="502"/>
                    <a:pt x="670" y="558"/>
                    <a:pt x="838" y="670"/>
                  </a:cubicBezTo>
                  <a:cubicBezTo>
                    <a:pt x="1200" y="809"/>
                    <a:pt x="1228" y="1200"/>
                    <a:pt x="1479" y="1200"/>
                  </a:cubicBezTo>
                  <a:cubicBezTo>
                    <a:pt x="1535" y="977"/>
                    <a:pt x="1368" y="837"/>
                    <a:pt x="1284" y="698"/>
                  </a:cubicBezTo>
                  <a:cubicBezTo>
                    <a:pt x="2009" y="753"/>
                    <a:pt x="2177" y="502"/>
                    <a:pt x="2763" y="307"/>
                  </a:cubicBezTo>
                  <a:cubicBezTo>
                    <a:pt x="2902" y="251"/>
                    <a:pt x="3181" y="251"/>
                    <a:pt x="3181" y="112"/>
                  </a:cubicBezTo>
                  <a:cubicBezTo>
                    <a:pt x="3014" y="0"/>
                    <a:pt x="2790" y="84"/>
                    <a:pt x="2539" y="140"/>
                  </a:cubicBezTo>
                  <a:cubicBezTo>
                    <a:pt x="2121" y="279"/>
                    <a:pt x="1702" y="530"/>
                    <a:pt x="1340" y="502"/>
                  </a:cubicBezTo>
                  <a:cubicBezTo>
                    <a:pt x="1117" y="419"/>
                    <a:pt x="1005" y="251"/>
                    <a:pt x="782"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7"/>
            <p:cNvSpPr/>
            <p:nvPr/>
          </p:nvSpPr>
          <p:spPr>
            <a:xfrm flipH="1">
              <a:off x="903606" y="2004004"/>
              <a:ext cx="277368" cy="50345"/>
            </a:xfrm>
            <a:custGeom>
              <a:avLst/>
              <a:gdLst/>
              <a:ahLst/>
              <a:cxnLst/>
              <a:rect l="l" t="t" r="r" b="b"/>
              <a:pathLst>
                <a:path w="3851" h="699" extrusionOk="0">
                  <a:moveTo>
                    <a:pt x="84" y="224"/>
                  </a:moveTo>
                  <a:cubicBezTo>
                    <a:pt x="0" y="419"/>
                    <a:pt x="670" y="615"/>
                    <a:pt x="893" y="642"/>
                  </a:cubicBezTo>
                  <a:cubicBezTo>
                    <a:pt x="1256" y="698"/>
                    <a:pt x="1647" y="698"/>
                    <a:pt x="2037" y="698"/>
                  </a:cubicBezTo>
                  <a:cubicBezTo>
                    <a:pt x="2400" y="698"/>
                    <a:pt x="3851" y="475"/>
                    <a:pt x="3851" y="29"/>
                  </a:cubicBezTo>
                  <a:cubicBezTo>
                    <a:pt x="3711" y="1"/>
                    <a:pt x="3516" y="112"/>
                    <a:pt x="3432" y="140"/>
                  </a:cubicBezTo>
                  <a:cubicBezTo>
                    <a:pt x="2735" y="419"/>
                    <a:pt x="1730" y="503"/>
                    <a:pt x="977" y="391"/>
                  </a:cubicBezTo>
                  <a:cubicBezTo>
                    <a:pt x="810" y="363"/>
                    <a:pt x="224" y="196"/>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7"/>
            <p:cNvSpPr/>
            <p:nvPr/>
          </p:nvSpPr>
          <p:spPr>
            <a:xfrm flipH="1">
              <a:off x="1361764" y="2474263"/>
              <a:ext cx="237178" cy="128637"/>
            </a:xfrm>
            <a:custGeom>
              <a:avLst/>
              <a:gdLst/>
              <a:ahLst/>
              <a:cxnLst/>
              <a:rect l="l" t="t" r="r" b="b"/>
              <a:pathLst>
                <a:path w="3293" h="1786" extrusionOk="0">
                  <a:moveTo>
                    <a:pt x="28" y="1786"/>
                  </a:moveTo>
                  <a:cubicBezTo>
                    <a:pt x="168" y="1786"/>
                    <a:pt x="335" y="1646"/>
                    <a:pt x="447" y="1562"/>
                  </a:cubicBezTo>
                  <a:lnTo>
                    <a:pt x="865" y="1367"/>
                  </a:lnTo>
                  <a:cubicBezTo>
                    <a:pt x="1451" y="1088"/>
                    <a:pt x="2288" y="391"/>
                    <a:pt x="2930" y="251"/>
                  </a:cubicBezTo>
                  <a:cubicBezTo>
                    <a:pt x="3125" y="223"/>
                    <a:pt x="3125" y="279"/>
                    <a:pt x="3153" y="279"/>
                  </a:cubicBezTo>
                  <a:cubicBezTo>
                    <a:pt x="3265" y="363"/>
                    <a:pt x="3293" y="223"/>
                    <a:pt x="3265" y="140"/>
                  </a:cubicBezTo>
                  <a:cubicBezTo>
                    <a:pt x="3209" y="28"/>
                    <a:pt x="2930" y="0"/>
                    <a:pt x="2735" y="28"/>
                  </a:cubicBezTo>
                  <a:cubicBezTo>
                    <a:pt x="2037" y="168"/>
                    <a:pt x="1256" y="837"/>
                    <a:pt x="698" y="1144"/>
                  </a:cubicBezTo>
                  <a:cubicBezTo>
                    <a:pt x="475" y="1284"/>
                    <a:pt x="0" y="1535"/>
                    <a:pt x="28" y="17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7"/>
            <p:cNvSpPr/>
            <p:nvPr/>
          </p:nvSpPr>
          <p:spPr>
            <a:xfrm flipH="1">
              <a:off x="2840750" y="1776978"/>
              <a:ext cx="263251" cy="86430"/>
            </a:xfrm>
            <a:custGeom>
              <a:avLst/>
              <a:gdLst/>
              <a:ahLst/>
              <a:cxnLst/>
              <a:rect l="l" t="t" r="r" b="b"/>
              <a:pathLst>
                <a:path w="3655" h="1200" extrusionOk="0">
                  <a:moveTo>
                    <a:pt x="56" y="28"/>
                  </a:moveTo>
                  <a:cubicBezTo>
                    <a:pt x="0" y="307"/>
                    <a:pt x="446" y="558"/>
                    <a:pt x="614" y="642"/>
                  </a:cubicBezTo>
                  <a:cubicBezTo>
                    <a:pt x="949" y="837"/>
                    <a:pt x="1256" y="753"/>
                    <a:pt x="1646" y="865"/>
                  </a:cubicBezTo>
                  <a:cubicBezTo>
                    <a:pt x="2009" y="977"/>
                    <a:pt x="3655" y="1200"/>
                    <a:pt x="3599" y="726"/>
                  </a:cubicBezTo>
                  <a:cubicBezTo>
                    <a:pt x="3404" y="698"/>
                    <a:pt x="3069" y="921"/>
                    <a:pt x="1674" y="586"/>
                  </a:cubicBezTo>
                  <a:cubicBezTo>
                    <a:pt x="1367" y="502"/>
                    <a:pt x="1032" y="558"/>
                    <a:pt x="725" y="419"/>
                  </a:cubicBezTo>
                  <a:cubicBezTo>
                    <a:pt x="558" y="335"/>
                    <a:pt x="335" y="195"/>
                    <a:pt x="251" y="84"/>
                  </a:cubicBezTo>
                  <a:cubicBezTo>
                    <a:pt x="195" y="56"/>
                    <a:pt x="140" y="0"/>
                    <a:pt x="56"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7"/>
            <p:cNvSpPr/>
            <p:nvPr/>
          </p:nvSpPr>
          <p:spPr>
            <a:xfrm flipH="1">
              <a:off x="2219810" y="3907006"/>
              <a:ext cx="112575" cy="233145"/>
            </a:xfrm>
            <a:custGeom>
              <a:avLst/>
              <a:gdLst/>
              <a:ahLst/>
              <a:cxnLst/>
              <a:rect l="l" t="t" r="r" b="b"/>
              <a:pathLst>
                <a:path w="1563" h="3237" extrusionOk="0">
                  <a:moveTo>
                    <a:pt x="279" y="195"/>
                  </a:moveTo>
                  <a:cubicBezTo>
                    <a:pt x="196" y="84"/>
                    <a:pt x="168" y="0"/>
                    <a:pt x="28" y="0"/>
                  </a:cubicBezTo>
                  <a:cubicBezTo>
                    <a:pt x="0" y="307"/>
                    <a:pt x="475" y="1032"/>
                    <a:pt x="614" y="1200"/>
                  </a:cubicBezTo>
                  <a:cubicBezTo>
                    <a:pt x="1451" y="2427"/>
                    <a:pt x="1060" y="2400"/>
                    <a:pt x="1144" y="3236"/>
                  </a:cubicBezTo>
                  <a:cubicBezTo>
                    <a:pt x="1256" y="3181"/>
                    <a:pt x="1284" y="3181"/>
                    <a:pt x="1312" y="3097"/>
                  </a:cubicBezTo>
                  <a:cubicBezTo>
                    <a:pt x="1339" y="3013"/>
                    <a:pt x="1339" y="2957"/>
                    <a:pt x="1395" y="2874"/>
                  </a:cubicBezTo>
                  <a:cubicBezTo>
                    <a:pt x="1563" y="1981"/>
                    <a:pt x="1312" y="1730"/>
                    <a:pt x="865" y="103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7"/>
            <p:cNvSpPr/>
            <p:nvPr/>
          </p:nvSpPr>
          <p:spPr>
            <a:xfrm flipH="1">
              <a:off x="2380573" y="3440781"/>
              <a:ext cx="148732" cy="160832"/>
            </a:xfrm>
            <a:custGeom>
              <a:avLst/>
              <a:gdLst/>
              <a:ahLst/>
              <a:cxnLst/>
              <a:rect l="l" t="t" r="r" b="b"/>
              <a:pathLst>
                <a:path w="2065" h="2233" extrusionOk="0">
                  <a:moveTo>
                    <a:pt x="1897" y="642"/>
                  </a:moveTo>
                  <a:cubicBezTo>
                    <a:pt x="1730" y="419"/>
                    <a:pt x="977" y="280"/>
                    <a:pt x="670" y="196"/>
                  </a:cubicBezTo>
                  <a:lnTo>
                    <a:pt x="168" y="56"/>
                  </a:lnTo>
                  <a:cubicBezTo>
                    <a:pt x="0" y="1"/>
                    <a:pt x="28" y="84"/>
                    <a:pt x="28" y="84"/>
                  </a:cubicBezTo>
                  <a:cubicBezTo>
                    <a:pt x="28" y="252"/>
                    <a:pt x="196" y="280"/>
                    <a:pt x="335" y="363"/>
                  </a:cubicBezTo>
                  <a:cubicBezTo>
                    <a:pt x="502" y="419"/>
                    <a:pt x="614" y="475"/>
                    <a:pt x="753" y="503"/>
                  </a:cubicBezTo>
                  <a:cubicBezTo>
                    <a:pt x="1005" y="559"/>
                    <a:pt x="1451" y="670"/>
                    <a:pt x="1646" y="782"/>
                  </a:cubicBezTo>
                  <a:cubicBezTo>
                    <a:pt x="1618" y="921"/>
                    <a:pt x="1507" y="838"/>
                    <a:pt x="1507" y="1061"/>
                  </a:cubicBezTo>
                  <a:lnTo>
                    <a:pt x="1311" y="1061"/>
                  </a:lnTo>
                  <a:cubicBezTo>
                    <a:pt x="1311" y="1228"/>
                    <a:pt x="1367" y="1228"/>
                    <a:pt x="1423" y="1368"/>
                  </a:cubicBezTo>
                  <a:cubicBezTo>
                    <a:pt x="1451" y="1479"/>
                    <a:pt x="1451" y="1591"/>
                    <a:pt x="1507" y="1730"/>
                  </a:cubicBezTo>
                  <a:cubicBezTo>
                    <a:pt x="1535" y="1954"/>
                    <a:pt x="1507" y="2233"/>
                    <a:pt x="1786" y="2205"/>
                  </a:cubicBezTo>
                  <a:cubicBezTo>
                    <a:pt x="1814" y="2037"/>
                    <a:pt x="1814" y="1758"/>
                    <a:pt x="1786" y="1591"/>
                  </a:cubicBezTo>
                  <a:cubicBezTo>
                    <a:pt x="1730" y="1368"/>
                    <a:pt x="1674" y="1228"/>
                    <a:pt x="1563" y="1117"/>
                  </a:cubicBezTo>
                  <a:cubicBezTo>
                    <a:pt x="1618" y="1033"/>
                    <a:pt x="2065" y="893"/>
                    <a:pt x="1897"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7"/>
            <p:cNvSpPr/>
            <p:nvPr/>
          </p:nvSpPr>
          <p:spPr>
            <a:xfrm flipH="1">
              <a:off x="1046289" y="4150094"/>
              <a:ext cx="209017" cy="152837"/>
            </a:xfrm>
            <a:custGeom>
              <a:avLst/>
              <a:gdLst/>
              <a:ahLst/>
              <a:cxnLst/>
              <a:rect l="l" t="t" r="r" b="b"/>
              <a:pathLst>
                <a:path w="2902" h="2122" extrusionOk="0">
                  <a:moveTo>
                    <a:pt x="2706" y="29"/>
                  </a:moveTo>
                  <a:cubicBezTo>
                    <a:pt x="2623" y="1"/>
                    <a:pt x="2567" y="140"/>
                    <a:pt x="2427" y="308"/>
                  </a:cubicBezTo>
                  <a:cubicBezTo>
                    <a:pt x="2372" y="447"/>
                    <a:pt x="2288" y="559"/>
                    <a:pt x="2204" y="671"/>
                  </a:cubicBezTo>
                  <a:cubicBezTo>
                    <a:pt x="1786" y="1089"/>
                    <a:pt x="1395" y="1368"/>
                    <a:pt x="809" y="1591"/>
                  </a:cubicBezTo>
                  <a:cubicBezTo>
                    <a:pt x="698" y="1647"/>
                    <a:pt x="0" y="1954"/>
                    <a:pt x="140" y="2066"/>
                  </a:cubicBezTo>
                  <a:cubicBezTo>
                    <a:pt x="196" y="2121"/>
                    <a:pt x="530" y="1982"/>
                    <a:pt x="586" y="1954"/>
                  </a:cubicBezTo>
                  <a:cubicBezTo>
                    <a:pt x="1032" y="1731"/>
                    <a:pt x="1256" y="1731"/>
                    <a:pt x="1786" y="1368"/>
                  </a:cubicBezTo>
                  <a:cubicBezTo>
                    <a:pt x="1842" y="1312"/>
                    <a:pt x="1869" y="1284"/>
                    <a:pt x="1953" y="1256"/>
                  </a:cubicBezTo>
                  <a:cubicBezTo>
                    <a:pt x="2260" y="1033"/>
                    <a:pt x="2902" y="392"/>
                    <a:pt x="2706"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7"/>
            <p:cNvSpPr/>
            <p:nvPr/>
          </p:nvSpPr>
          <p:spPr>
            <a:xfrm flipH="1">
              <a:off x="2227807" y="2876096"/>
              <a:ext cx="215139" cy="106597"/>
            </a:xfrm>
            <a:custGeom>
              <a:avLst/>
              <a:gdLst/>
              <a:ahLst/>
              <a:cxnLst/>
              <a:rect l="l" t="t" r="r" b="b"/>
              <a:pathLst>
                <a:path w="2987" h="1480" extrusionOk="0">
                  <a:moveTo>
                    <a:pt x="140" y="1480"/>
                  </a:moveTo>
                  <a:cubicBezTo>
                    <a:pt x="364" y="1480"/>
                    <a:pt x="726" y="1284"/>
                    <a:pt x="922" y="1229"/>
                  </a:cubicBezTo>
                  <a:cubicBezTo>
                    <a:pt x="1396" y="1005"/>
                    <a:pt x="1759" y="671"/>
                    <a:pt x="2149" y="419"/>
                  </a:cubicBezTo>
                  <a:cubicBezTo>
                    <a:pt x="2512" y="224"/>
                    <a:pt x="2651" y="308"/>
                    <a:pt x="2986" y="224"/>
                  </a:cubicBezTo>
                  <a:cubicBezTo>
                    <a:pt x="2986" y="1"/>
                    <a:pt x="2707" y="29"/>
                    <a:pt x="2540" y="29"/>
                  </a:cubicBezTo>
                  <a:cubicBezTo>
                    <a:pt x="2121" y="29"/>
                    <a:pt x="1563" y="503"/>
                    <a:pt x="1256" y="726"/>
                  </a:cubicBezTo>
                  <a:cubicBezTo>
                    <a:pt x="838" y="1061"/>
                    <a:pt x="196" y="1229"/>
                    <a:pt x="85" y="1340"/>
                  </a:cubicBezTo>
                  <a:cubicBezTo>
                    <a:pt x="29" y="1396"/>
                    <a:pt x="1" y="1480"/>
                    <a:pt x="140" y="14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7"/>
            <p:cNvSpPr/>
            <p:nvPr/>
          </p:nvSpPr>
          <p:spPr>
            <a:xfrm flipH="1">
              <a:off x="1699350" y="3320209"/>
              <a:ext cx="194972" cy="166882"/>
            </a:xfrm>
            <a:custGeom>
              <a:avLst/>
              <a:gdLst/>
              <a:ahLst/>
              <a:cxnLst/>
              <a:rect l="l" t="t" r="r" b="b"/>
              <a:pathLst>
                <a:path w="2707" h="2317" extrusionOk="0">
                  <a:moveTo>
                    <a:pt x="112" y="112"/>
                  </a:moveTo>
                  <a:cubicBezTo>
                    <a:pt x="0" y="224"/>
                    <a:pt x="419" y="782"/>
                    <a:pt x="502" y="838"/>
                  </a:cubicBezTo>
                  <a:cubicBezTo>
                    <a:pt x="670" y="1089"/>
                    <a:pt x="781" y="1256"/>
                    <a:pt x="1060" y="1424"/>
                  </a:cubicBezTo>
                  <a:cubicBezTo>
                    <a:pt x="1200" y="1535"/>
                    <a:pt x="2455" y="2316"/>
                    <a:pt x="2595" y="2205"/>
                  </a:cubicBezTo>
                  <a:cubicBezTo>
                    <a:pt x="2707" y="2093"/>
                    <a:pt x="2093" y="1758"/>
                    <a:pt x="2009" y="1703"/>
                  </a:cubicBezTo>
                  <a:cubicBezTo>
                    <a:pt x="1256" y="1340"/>
                    <a:pt x="865" y="1005"/>
                    <a:pt x="447" y="363"/>
                  </a:cubicBezTo>
                  <a:cubicBezTo>
                    <a:pt x="419" y="335"/>
                    <a:pt x="224" y="1"/>
                    <a:pt x="112"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7"/>
            <p:cNvSpPr/>
            <p:nvPr/>
          </p:nvSpPr>
          <p:spPr>
            <a:xfrm flipH="1">
              <a:off x="2788458" y="1417280"/>
              <a:ext cx="180927" cy="72385"/>
            </a:xfrm>
            <a:custGeom>
              <a:avLst/>
              <a:gdLst/>
              <a:ahLst/>
              <a:cxnLst/>
              <a:rect l="l" t="t" r="r" b="b"/>
              <a:pathLst>
                <a:path w="2512" h="1005" extrusionOk="0">
                  <a:moveTo>
                    <a:pt x="0" y="670"/>
                  </a:moveTo>
                  <a:cubicBezTo>
                    <a:pt x="140" y="754"/>
                    <a:pt x="503" y="726"/>
                    <a:pt x="698" y="809"/>
                  </a:cubicBezTo>
                  <a:cubicBezTo>
                    <a:pt x="921" y="837"/>
                    <a:pt x="1228" y="1005"/>
                    <a:pt x="1339" y="1005"/>
                  </a:cubicBezTo>
                  <a:cubicBezTo>
                    <a:pt x="1423" y="809"/>
                    <a:pt x="1228" y="754"/>
                    <a:pt x="1116" y="670"/>
                  </a:cubicBezTo>
                  <a:cubicBezTo>
                    <a:pt x="1228" y="586"/>
                    <a:pt x="1395" y="586"/>
                    <a:pt x="1507" y="558"/>
                  </a:cubicBezTo>
                  <a:cubicBezTo>
                    <a:pt x="1758" y="475"/>
                    <a:pt x="2511" y="307"/>
                    <a:pt x="2511" y="56"/>
                  </a:cubicBezTo>
                  <a:cubicBezTo>
                    <a:pt x="2372" y="0"/>
                    <a:pt x="1981" y="168"/>
                    <a:pt x="1870" y="196"/>
                  </a:cubicBezTo>
                  <a:cubicBezTo>
                    <a:pt x="1479" y="307"/>
                    <a:pt x="977" y="447"/>
                    <a:pt x="586" y="475"/>
                  </a:cubicBezTo>
                  <a:cubicBezTo>
                    <a:pt x="391" y="447"/>
                    <a:pt x="0" y="447"/>
                    <a:pt x="0"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7"/>
            <p:cNvSpPr/>
            <p:nvPr/>
          </p:nvSpPr>
          <p:spPr>
            <a:xfrm flipH="1">
              <a:off x="2316255" y="3356366"/>
              <a:ext cx="221117" cy="68424"/>
            </a:xfrm>
            <a:custGeom>
              <a:avLst/>
              <a:gdLst/>
              <a:ahLst/>
              <a:cxnLst/>
              <a:rect l="l" t="t" r="r" b="b"/>
              <a:pathLst>
                <a:path w="3070" h="950" extrusionOk="0">
                  <a:moveTo>
                    <a:pt x="3042" y="1"/>
                  </a:moveTo>
                  <a:cubicBezTo>
                    <a:pt x="2735" y="1"/>
                    <a:pt x="2707" y="475"/>
                    <a:pt x="1647" y="615"/>
                  </a:cubicBezTo>
                  <a:cubicBezTo>
                    <a:pt x="977" y="698"/>
                    <a:pt x="782" y="587"/>
                    <a:pt x="280" y="475"/>
                  </a:cubicBezTo>
                  <a:cubicBezTo>
                    <a:pt x="252" y="475"/>
                    <a:pt x="112" y="447"/>
                    <a:pt x="84" y="475"/>
                  </a:cubicBezTo>
                  <a:cubicBezTo>
                    <a:pt x="1" y="531"/>
                    <a:pt x="84" y="615"/>
                    <a:pt x="112" y="670"/>
                  </a:cubicBezTo>
                  <a:cubicBezTo>
                    <a:pt x="224" y="754"/>
                    <a:pt x="698" y="866"/>
                    <a:pt x="921" y="866"/>
                  </a:cubicBezTo>
                  <a:cubicBezTo>
                    <a:pt x="1563" y="949"/>
                    <a:pt x="2456" y="866"/>
                    <a:pt x="2902" y="336"/>
                  </a:cubicBezTo>
                  <a:cubicBezTo>
                    <a:pt x="2958" y="252"/>
                    <a:pt x="3070" y="168"/>
                    <a:pt x="3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7"/>
            <p:cNvSpPr/>
            <p:nvPr/>
          </p:nvSpPr>
          <p:spPr>
            <a:xfrm flipH="1">
              <a:off x="1233123" y="3587498"/>
              <a:ext cx="86502" cy="201022"/>
            </a:xfrm>
            <a:custGeom>
              <a:avLst/>
              <a:gdLst/>
              <a:ahLst/>
              <a:cxnLst/>
              <a:rect l="l" t="t" r="r" b="b"/>
              <a:pathLst>
                <a:path w="1201" h="2791" extrusionOk="0">
                  <a:moveTo>
                    <a:pt x="1061" y="2790"/>
                  </a:moveTo>
                  <a:cubicBezTo>
                    <a:pt x="1200" y="2511"/>
                    <a:pt x="1033" y="1814"/>
                    <a:pt x="949" y="1535"/>
                  </a:cubicBezTo>
                  <a:cubicBezTo>
                    <a:pt x="921" y="1395"/>
                    <a:pt x="782" y="1172"/>
                    <a:pt x="726" y="1088"/>
                  </a:cubicBezTo>
                  <a:lnTo>
                    <a:pt x="391" y="670"/>
                  </a:lnTo>
                  <a:cubicBezTo>
                    <a:pt x="503" y="558"/>
                    <a:pt x="475" y="391"/>
                    <a:pt x="391" y="251"/>
                  </a:cubicBezTo>
                  <a:cubicBezTo>
                    <a:pt x="335" y="112"/>
                    <a:pt x="307" y="0"/>
                    <a:pt x="84" y="28"/>
                  </a:cubicBezTo>
                  <a:cubicBezTo>
                    <a:pt x="0" y="168"/>
                    <a:pt x="84" y="251"/>
                    <a:pt x="112" y="391"/>
                  </a:cubicBezTo>
                  <a:cubicBezTo>
                    <a:pt x="140" y="530"/>
                    <a:pt x="140" y="558"/>
                    <a:pt x="279" y="670"/>
                  </a:cubicBezTo>
                  <a:lnTo>
                    <a:pt x="224" y="698"/>
                  </a:lnTo>
                  <a:cubicBezTo>
                    <a:pt x="196" y="1005"/>
                    <a:pt x="670" y="1172"/>
                    <a:pt x="837" y="2260"/>
                  </a:cubicBezTo>
                  <a:cubicBezTo>
                    <a:pt x="893" y="2372"/>
                    <a:pt x="893" y="2483"/>
                    <a:pt x="921" y="2567"/>
                  </a:cubicBezTo>
                  <a:cubicBezTo>
                    <a:pt x="921" y="2706"/>
                    <a:pt x="921" y="2790"/>
                    <a:pt x="1061" y="27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7"/>
            <p:cNvSpPr/>
            <p:nvPr/>
          </p:nvSpPr>
          <p:spPr>
            <a:xfrm flipH="1">
              <a:off x="1413982" y="2022083"/>
              <a:ext cx="182943" cy="106597"/>
            </a:xfrm>
            <a:custGeom>
              <a:avLst/>
              <a:gdLst/>
              <a:ahLst/>
              <a:cxnLst/>
              <a:rect l="l" t="t" r="r" b="b"/>
              <a:pathLst>
                <a:path w="2540" h="1480" extrusionOk="0">
                  <a:moveTo>
                    <a:pt x="112" y="1424"/>
                  </a:moveTo>
                  <a:cubicBezTo>
                    <a:pt x="475" y="1480"/>
                    <a:pt x="1981" y="922"/>
                    <a:pt x="2232" y="670"/>
                  </a:cubicBezTo>
                  <a:cubicBezTo>
                    <a:pt x="2316" y="559"/>
                    <a:pt x="2539" y="140"/>
                    <a:pt x="2372" y="1"/>
                  </a:cubicBezTo>
                  <a:cubicBezTo>
                    <a:pt x="2260" y="29"/>
                    <a:pt x="2232" y="168"/>
                    <a:pt x="2204" y="280"/>
                  </a:cubicBezTo>
                  <a:cubicBezTo>
                    <a:pt x="2149" y="391"/>
                    <a:pt x="2065" y="503"/>
                    <a:pt x="1981" y="531"/>
                  </a:cubicBezTo>
                  <a:cubicBezTo>
                    <a:pt x="1702" y="698"/>
                    <a:pt x="698" y="1061"/>
                    <a:pt x="279" y="1201"/>
                  </a:cubicBezTo>
                  <a:cubicBezTo>
                    <a:pt x="140" y="1256"/>
                    <a:pt x="0" y="1340"/>
                    <a:pt x="112" y="14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7"/>
            <p:cNvSpPr/>
            <p:nvPr/>
          </p:nvSpPr>
          <p:spPr>
            <a:xfrm flipH="1">
              <a:off x="2167520" y="4124020"/>
              <a:ext cx="158815" cy="150748"/>
            </a:xfrm>
            <a:custGeom>
              <a:avLst/>
              <a:gdLst/>
              <a:ahLst/>
              <a:cxnLst/>
              <a:rect l="l" t="t" r="r" b="b"/>
              <a:pathLst>
                <a:path w="2205" h="2093" extrusionOk="0">
                  <a:moveTo>
                    <a:pt x="0" y="2009"/>
                  </a:moveTo>
                  <a:cubicBezTo>
                    <a:pt x="335" y="2093"/>
                    <a:pt x="1200" y="1451"/>
                    <a:pt x="1339" y="1312"/>
                  </a:cubicBezTo>
                  <a:lnTo>
                    <a:pt x="1479" y="1172"/>
                  </a:lnTo>
                  <a:cubicBezTo>
                    <a:pt x="1534" y="1116"/>
                    <a:pt x="1534" y="1088"/>
                    <a:pt x="1618" y="1033"/>
                  </a:cubicBezTo>
                  <a:cubicBezTo>
                    <a:pt x="1897" y="754"/>
                    <a:pt x="2204" y="84"/>
                    <a:pt x="1897" y="0"/>
                  </a:cubicBezTo>
                  <a:cubicBezTo>
                    <a:pt x="1813" y="84"/>
                    <a:pt x="1786" y="223"/>
                    <a:pt x="1730" y="335"/>
                  </a:cubicBezTo>
                  <a:cubicBezTo>
                    <a:pt x="1451" y="977"/>
                    <a:pt x="781" y="1367"/>
                    <a:pt x="223" y="1730"/>
                  </a:cubicBezTo>
                  <a:cubicBezTo>
                    <a:pt x="112" y="1786"/>
                    <a:pt x="28" y="1870"/>
                    <a:pt x="0" y="20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7"/>
            <p:cNvSpPr/>
            <p:nvPr/>
          </p:nvSpPr>
          <p:spPr>
            <a:xfrm flipH="1">
              <a:off x="1285415" y="1680535"/>
              <a:ext cx="172860" cy="92480"/>
            </a:xfrm>
            <a:custGeom>
              <a:avLst/>
              <a:gdLst/>
              <a:ahLst/>
              <a:cxnLst/>
              <a:rect l="l" t="t" r="r" b="b"/>
              <a:pathLst>
                <a:path w="2400" h="1284" extrusionOk="0">
                  <a:moveTo>
                    <a:pt x="2400" y="670"/>
                  </a:moveTo>
                  <a:cubicBezTo>
                    <a:pt x="2260" y="642"/>
                    <a:pt x="2177" y="697"/>
                    <a:pt x="2093" y="781"/>
                  </a:cubicBezTo>
                  <a:cubicBezTo>
                    <a:pt x="1702" y="949"/>
                    <a:pt x="1395" y="976"/>
                    <a:pt x="1033" y="837"/>
                  </a:cubicBezTo>
                  <a:cubicBezTo>
                    <a:pt x="614" y="670"/>
                    <a:pt x="503" y="502"/>
                    <a:pt x="224" y="112"/>
                  </a:cubicBezTo>
                  <a:cubicBezTo>
                    <a:pt x="196" y="28"/>
                    <a:pt x="196" y="0"/>
                    <a:pt x="140" y="0"/>
                  </a:cubicBezTo>
                  <a:cubicBezTo>
                    <a:pt x="0" y="223"/>
                    <a:pt x="168" y="558"/>
                    <a:pt x="335" y="697"/>
                  </a:cubicBezTo>
                  <a:cubicBezTo>
                    <a:pt x="754" y="1088"/>
                    <a:pt x="1200" y="1283"/>
                    <a:pt x="1842" y="1116"/>
                  </a:cubicBezTo>
                  <a:cubicBezTo>
                    <a:pt x="2009" y="1060"/>
                    <a:pt x="2400" y="921"/>
                    <a:pt x="2400"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7"/>
            <p:cNvSpPr/>
            <p:nvPr/>
          </p:nvSpPr>
          <p:spPr>
            <a:xfrm flipH="1">
              <a:off x="1968584" y="2502353"/>
              <a:ext cx="205055" cy="50345"/>
            </a:xfrm>
            <a:custGeom>
              <a:avLst/>
              <a:gdLst/>
              <a:ahLst/>
              <a:cxnLst/>
              <a:rect l="l" t="t" r="r" b="b"/>
              <a:pathLst>
                <a:path w="2847" h="699" extrusionOk="0">
                  <a:moveTo>
                    <a:pt x="0" y="419"/>
                  </a:moveTo>
                  <a:cubicBezTo>
                    <a:pt x="112" y="698"/>
                    <a:pt x="2009" y="475"/>
                    <a:pt x="2400" y="391"/>
                  </a:cubicBezTo>
                  <a:cubicBezTo>
                    <a:pt x="2762" y="280"/>
                    <a:pt x="2846" y="29"/>
                    <a:pt x="2567" y="1"/>
                  </a:cubicBezTo>
                  <a:cubicBezTo>
                    <a:pt x="2539" y="57"/>
                    <a:pt x="2567" y="29"/>
                    <a:pt x="2483" y="112"/>
                  </a:cubicBezTo>
                  <a:cubicBezTo>
                    <a:pt x="2344" y="196"/>
                    <a:pt x="837" y="308"/>
                    <a:pt x="642" y="336"/>
                  </a:cubicBezTo>
                  <a:cubicBezTo>
                    <a:pt x="391" y="336"/>
                    <a:pt x="196" y="280"/>
                    <a:pt x="0"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7"/>
            <p:cNvSpPr/>
            <p:nvPr/>
          </p:nvSpPr>
          <p:spPr>
            <a:xfrm flipH="1">
              <a:off x="2199716" y="2544560"/>
              <a:ext cx="162849" cy="140737"/>
            </a:xfrm>
            <a:custGeom>
              <a:avLst/>
              <a:gdLst/>
              <a:ahLst/>
              <a:cxnLst/>
              <a:rect l="l" t="t" r="r" b="b"/>
              <a:pathLst>
                <a:path w="2261" h="1954" extrusionOk="0">
                  <a:moveTo>
                    <a:pt x="29" y="29"/>
                  </a:moveTo>
                  <a:cubicBezTo>
                    <a:pt x="1" y="280"/>
                    <a:pt x="726" y="1005"/>
                    <a:pt x="866" y="1117"/>
                  </a:cubicBezTo>
                  <a:cubicBezTo>
                    <a:pt x="977" y="1172"/>
                    <a:pt x="1982" y="1954"/>
                    <a:pt x="2149" y="1786"/>
                  </a:cubicBezTo>
                  <a:cubicBezTo>
                    <a:pt x="2261" y="1647"/>
                    <a:pt x="1758" y="1396"/>
                    <a:pt x="1675" y="1340"/>
                  </a:cubicBezTo>
                  <a:cubicBezTo>
                    <a:pt x="1591" y="1256"/>
                    <a:pt x="1452" y="1172"/>
                    <a:pt x="1396" y="1117"/>
                  </a:cubicBezTo>
                  <a:cubicBezTo>
                    <a:pt x="1117" y="921"/>
                    <a:pt x="838" y="698"/>
                    <a:pt x="615" y="419"/>
                  </a:cubicBezTo>
                  <a:cubicBezTo>
                    <a:pt x="587" y="363"/>
                    <a:pt x="531" y="363"/>
                    <a:pt x="475" y="280"/>
                  </a:cubicBezTo>
                  <a:cubicBezTo>
                    <a:pt x="364" y="224"/>
                    <a:pt x="168" y="1"/>
                    <a:pt x="29"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7"/>
            <p:cNvSpPr/>
            <p:nvPr/>
          </p:nvSpPr>
          <p:spPr>
            <a:xfrm flipH="1">
              <a:off x="1492347" y="2369753"/>
              <a:ext cx="184960" cy="44295"/>
            </a:xfrm>
            <a:custGeom>
              <a:avLst/>
              <a:gdLst/>
              <a:ahLst/>
              <a:cxnLst/>
              <a:rect l="l" t="t" r="r" b="b"/>
              <a:pathLst>
                <a:path w="2568" h="615" extrusionOk="0">
                  <a:moveTo>
                    <a:pt x="0" y="224"/>
                  </a:moveTo>
                  <a:cubicBezTo>
                    <a:pt x="0" y="363"/>
                    <a:pt x="56" y="363"/>
                    <a:pt x="196" y="447"/>
                  </a:cubicBezTo>
                  <a:cubicBezTo>
                    <a:pt x="307" y="475"/>
                    <a:pt x="419" y="503"/>
                    <a:pt x="558" y="558"/>
                  </a:cubicBezTo>
                  <a:cubicBezTo>
                    <a:pt x="1088" y="614"/>
                    <a:pt x="1953" y="614"/>
                    <a:pt x="2400" y="279"/>
                  </a:cubicBezTo>
                  <a:cubicBezTo>
                    <a:pt x="2483" y="196"/>
                    <a:pt x="2567" y="112"/>
                    <a:pt x="2567" y="28"/>
                  </a:cubicBezTo>
                  <a:cubicBezTo>
                    <a:pt x="2372" y="0"/>
                    <a:pt x="2149" y="224"/>
                    <a:pt x="1395" y="307"/>
                  </a:cubicBezTo>
                  <a:cubicBezTo>
                    <a:pt x="1144" y="307"/>
                    <a:pt x="893" y="335"/>
                    <a:pt x="698" y="307"/>
                  </a:cubicBezTo>
                  <a:cubicBezTo>
                    <a:pt x="447" y="279"/>
                    <a:pt x="168" y="168"/>
                    <a:pt x="0"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7"/>
            <p:cNvSpPr/>
            <p:nvPr/>
          </p:nvSpPr>
          <p:spPr>
            <a:xfrm flipH="1">
              <a:off x="1331584" y="3386545"/>
              <a:ext cx="154854" cy="110558"/>
            </a:xfrm>
            <a:custGeom>
              <a:avLst/>
              <a:gdLst/>
              <a:ahLst/>
              <a:cxnLst/>
              <a:rect l="l" t="t" r="r" b="b"/>
              <a:pathLst>
                <a:path w="2150" h="1535" extrusionOk="0">
                  <a:moveTo>
                    <a:pt x="1" y="1423"/>
                  </a:moveTo>
                  <a:cubicBezTo>
                    <a:pt x="280" y="1535"/>
                    <a:pt x="838" y="1144"/>
                    <a:pt x="1228" y="1005"/>
                  </a:cubicBezTo>
                  <a:cubicBezTo>
                    <a:pt x="1842" y="754"/>
                    <a:pt x="1870" y="419"/>
                    <a:pt x="2065" y="307"/>
                  </a:cubicBezTo>
                  <a:cubicBezTo>
                    <a:pt x="2121" y="279"/>
                    <a:pt x="2149" y="307"/>
                    <a:pt x="2149" y="196"/>
                  </a:cubicBezTo>
                  <a:cubicBezTo>
                    <a:pt x="1982" y="0"/>
                    <a:pt x="1675" y="335"/>
                    <a:pt x="1591" y="419"/>
                  </a:cubicBezTo>
                  <a:cubicBezTo>
                    <a:pt x="1424" y="586"/>
                    <a:pt x="1368" y="614"/>
                    <a:pt x="1089" y="754"/>
                  </a:cubicBezTo>
                  <a:cubicBezTo>
                    <a:pt x="810" y="865"/>
                    <a:pt x="475" y="1033"/>
                    <a:pt x="196" y="1228"/>
                  </a:cubicBezTo>
                  <a:cubicBezTo>
                    <a:pt x="140" y="1256"/>
                    <a:pt x="1" y="1256"/>
                    <a:pt x="1" y="14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7"/>
            <p:cNvSpPr/>
            <p:nvPr/>
          </p:nvSpPr>
          <p:spPr>
            <a:xfrm flipH="1">
              <a:off x="1840016" y="3052992"/>
              <a:ext cx="90463" cy="172860"/>
            </a:xfrm>
            <a:custGeom>
              <a:avLst/>
              <a:gdLst/>
              <a:ahLst/>
              <a:cxnLst/>
              <a:rect l="l" t="t" r="r" b="b"/>
              <a:pathLst>
                <a:path w="1256" h="2400" extrusionOk="0">
                  <a:moveTo>
                    <a:pt x="1116" y="28"/>
                  </a:moveTo>
                  <a:cubicBezTo>
                    <a:pt x="921" y="0"/>
                    <a:pt x="837" y="307"/>
                    <a:pt x="753" y="474"/>
                  </a:cubicBezTo>
                  <a:cubicBezTo>
                    <a:pt x="642" y="642"/>
                    <a:pt x="558" y="837"/>
                    <a:pt x="474" y="1032"/>
                  </a:cubicBezTo>
                  <a:cubicBezTo>
                    <a:pt x="363" y="1200"/>
                    <a:pt x="0" y="2093"/>
                    <a:pt x="168" y="2260"/>
                  </a:cubicBezTo>
                  <a:cubicBezTo>
                    <a:pt x="307" y="2399"/>
                    <a:pt x="419" y="1869"/>
                    <a:pt x="447" y="1814"/>
                  </a:cubicBezTo>
                  <a:cubicBezTo>
                    <a:pt x="614" y="1339"/>
                    <a:pt x="1256" y="307"/>
                    <a:pt x="1116"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7"/>
            <p:cNvSpPr/>
            <p:nvPr/>
          </p:nvSpPr>
          <p:spPr>
            <a:xfrm flipH="1">
              <a:off x="1715411" y="2673199"/>
              <a:ext cx="138720" cy="122587"/>
            </a:xfrm>
            <a:custGeom>
              <a:avLst/>
              <a:gdLst/>
              <a:ahLst/>
              <a:cxnLst/>
              <a:rect l="l" t="t" r="r" b="b"/>
              <a:pathLst>
                <a:path w="1926" h="1702" extrusionOk="0">
                  <a:moveTo>
                    <a:pt x="1925" y="140"/>
                  </a:moveTo>
                  <a:cubicBezTo>
                    <a:pt x="1925" y="56"/>
                    <a:pt x="1925" y="56"/>
                    <a:pt x="1897" y="0"/>
                  </a:cubicBezTo>
                  <a:cubicBezTo>
                    <a:pt x="1758" y="0"/>
                    <a:pt x="1758" y="140"/>
                    <a:pt x="1451" y="391"/>
                  </a:cubicBezTo>
                  <a:cubicBezTo>
                    <a:pt x="1312" y="474"/>
                    <a:pt x="1088" y="586"/>
                    <a:pt x="921" y="698"/>
                  </a:cubicBezTo>
                  <a:cubicBezTo>
                    <a:pt x="781" y="809"/>
                    <a:pt x="391" y="1005"/>
                    <a:pt x="279" y="1116"/>
                  </a:cubicBezTo>
                  <a:cubicBezTo>
                    <a:pt x="223" y="1172"/>
                    <a:pt x="0" y="1423"/>
                    <a:pt x="0" y="1479"/>
                  </a:cubicBezTo>
                  <a:cubicBezTo>
                    <a:pt x="56" y="1702"/>
                    <a:pt x="419" y="1311"/>
                    <a:pt x="502" y="1256"/>
                  </a:cubicBezTo>
                  <a:cubicBezTo>
                    <a:pt x="809" y="1032"/>
                    <a:pt x="1925" y="586"/>
                    <a:pt x="1925"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7"/>
            <p:cNvSpPr/>
            <p:nvPr/>
          </p:nvSpPr>
          <p:spPr>
            <a:xfrm flipH="1">
              <a:off x="2330300" y="4170189"/>
              <a:ext cx="186977" cy="66407"/>
            </a:xfrm>
            <a:custGeom>
              <a:avLst/>
              <a:gdLst/>
              <a:ahLst/>
              <a:cxnLst/>
              <a:rect l="l" t="t" r="r" b="b"/>
              <a:pathLst>
                <a:path w="2596" h="922" extrusionOk="0">
                  <a:moveTo>
                    <a:pt x="2344" y="726"/>
                  </a:moveTo>
                  <a:cubicBezTo>
                    <a:pt x="2595" y="587"/>
                    <a:pt x="1954" y="531"/>
                    <a:pt x="1898" y="531"/>
                  </a:cubicBezTo>
                  <a:cubicBezTo>
                    <a:pt x="1535" y="475"/>
                    <a:pt x="977" y="336"/>
                    <a:pt x="642" y="196"/>
                  </a:cubicBezTo>
                  <a:cubicBezTo>
                    <a:pt x="503" y="168"/>
                    <a:pt x="224" y="1"/>
                    <a:pt x="84" y="29"/>
                  </a:cubicBezTo>
                  <a:cubicBezTo>
                    <a:pt x="1" y="140"/>
                    <a:pt x="112" y="196"/>
                    <a:pt x="224" y="280"/>
                  </a:cubicBezTo>
                  <a:cubicBezTo>
                    <a:pt x="754" y="615"/>
                    <a:pt x="1981" y="922"/>
                    <a:pt x="2344" y="72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7"/>
            <p:cNvSpPr/>
            <p:nvPr/>
          </p:nvSpPr>
          <p:spPr>
            <a:xfrm flipH="1">
              <a:off x="2316253" y="1296708"/>
              <a:ext cx="126692" cy="132670"/>
            </a:xfrm>
            <a:custGeom>
              <a:avLst/>
              <a:gdLst/>
              <a:ahLst/>
              <a:cxnLst/>
              <a:rect l="l" t="t" r="r" b="b"/>
              <a:pathLst>
                <a:path w="1759" h="1842" extrusionOk="0">
                  <a:moveTo>
                    <a:pt x="1619" y="28"/>
                  </a:moveTo>
                  <a:cubicBezTo>
                    <a:pt x="1480" y="56"/>
                    <a:pt x="1005" y="447"/>
                    <a:pt x="894" y="558"/>
                  </a:cubicBezTo>
                  <a:cubicBezTo>
                    <a:pt x="587" y="837"/>
                    <a:pt x="559" y="837"/>
                    <a:pt x="308" y="1256"/>
                  </a:cubicBezTo>
                  <a:cubicBezTo>
                    <a:pt x="280" y="1312"/>
                    <a:pt x="1" y="1842"/>
                    <a:pt x="196" y="1842"/>
                  </a:cubicBezTo>
                  <a:cubicBezTo>
                    <a:pt x="308" y="1842"/>
                    <a:pt x="364" y="1563"/>
                    <a:pt x="503" y="1339"/>
                  </a:cubicBezTo>
                  <a:cubicBezTo>
                    <a:pt x="1005" y="698"/>
                    <a:pt x="1284" y="614"/>
                    <a:pt x="1563" y="279"/>
                  </a:cubicBezTo>
                  <a:cubicBezTo>
                    <a:pt x="1619" y="251"/>
                    <a:pt x="1759" y="0"/>
                    <a:pt x="1619"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7"/>
            <p:cNvSpPr/>
            <p:nvPr/>
          </p:nvSpPr>
          <p:spPr>
            <a:xfrm flipH="1">
              <a:off x="2730187" y="3177525"/>
              <a:ext cx="98530" cy="150820"/>
            </a:xfrm>
            <a:custGeom>
              <a:avLst/>
              <a:gdLst/>
              <a:ahLst/>
              <a:cxnLst/>
              <a:rect l="l" t="t" r="r" b="b"/>
              <a:pathLst>
                <a:path w="1368" h="2094" extrusionOk="0">
                  <a:moveTo>
                    <a:pt x="1256" y="2093"/>
                  </a:moveTo>
                  <a:lnTo>
                    <a:pt x="1339" y="2093"/>
                  </a:lnTo>
                  <a:cubicBezTo>
                    <a:pt x="1367" y="1842"/>
                    <a:pt x="1228" y="1758"/>
                    <a:pt x="1088" y="1507"/>
                  </a:cubicBezTo>
                  <a:lnTo>
                    <a:pt x="530" y="531"/>
                  </a:lnTo>
                  <a:cubicBezTo>
                    <a:pt x="475" y="419"/>
                    <a:pt x="335" y="1"/>
                    <a:pt x="196" y="140"/>
                  </a:cubicBezTo>
                  <a:cubicBezTo>
                    <a:pt x="0" y="308"/>
                    <a:pt x="754" y="1479"/>
                    <a:pt x="893" y="1675"/>
                  </a:cubicBezTo>
                  <a:cubicBezTo>
                    <a:pt x="977" y="1842"/>
                    <a:pt x="1088" y="2093"/>
                    <a:pt x="1256" y="20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7"/>
            <p:cNvSpPr/>
            <p:nvPr/>
          </p:nvSpPr>
          <p:spPr>
            <a:xfrm flipH="1">
              <a:off x="1150798" y="1847276"/>
              <a:ext cx="166810" cy="40262"/>
            </a:xfrm>
            <a:custGeom>
              <a:avLst/>
              <a:gdLst/>
              <a:ahLst/>
              <a:cxnLst/>
              <a:rect l="l" t="t" r="r" b="b"/>
              <a:pathLst>
                <a:path w="2316" h="559" extrusionOk="0">
                  <a:moveTo>
                    <a:pt x="0" y="168"/>
                  </a:moveTo>
                  <a:cubicBezTo>
                    <a:pt x="56" y="308"/>
                    <a:pt x="419" y="308"/>
                    <a:pt x="530" y="335"/>
                  </a:cubicBezTo>
                  <a:lnTo>
                    <a:pt x="1172" y="447"/>
                  </a:lnTo>
                  <a:cubicBezTo>
                    <a:pt x="1507" y="503"/>
                    <a:pt x="2316" y="559"/>
                    <a:pt x="2288" y="140"/>
                  </a:cubicBezTo>
                  <a:cubicBezTo>
                    <a:pt x="2037" y="140"/>
                    <a:pt x="1981" y="335"/>
                    <a:pt x="1144" y="168"/>
                  </a:cubicBezTo>
                  <a:cubicBezTo>
                    <a:pt x="893" y="140"/>
                    <a:pt x="196" y="1"/>
                    <a:pt x="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7"/>
            <p:cNvSpPr/>
            <p:nvPr/>
          </p:nvSpPr>
          <p:spPr>
            <a:xfrm flipH="1">
              <a:off x="2762383" y="1569975"/>
              <a:ext cx="106525" cy="82469"/>
            </a:xfrm>
            <a:custGeom>
              <a:avLst/>
              <a:gdLst/>
              <a:ahLst/>
              <a:cxnLst/>
              <a:rect l="l" t="t" r="r" b="b"/>
              <a:pathLst>
                <a:path w="1479" h="1145" extrusionOk="0">
                  <a:moveTo>
                    <a:pt x="0" y="1089"/>
                  </a:moveTo>
                  <a:lnTo>
                    <a:pt x="0" y="1144"/>
                  </a:lnTo>
                  <a:cubicBezTo>
                    <a:pt x="391" y="1144"/>
                    <a:pt x="391" y="865"/>
                    <a:pt x="1116" y="838"/>
                  </a:cubicBezTo>
                  <a:cubicBezTo>
                    <a:pt x="1339" y="838"/>
                    <a:pt x="1451" y="838"/>
                    <a:pt x="1479" y="698"/>
                  </a:cubicBezTo>
                  <a:cubicBezTo>
                    <a:pt x="1312" y="586"/>
                    <a:pt x="781" y="642"/>
                    <a:pt x="558" y="670"/>
                  </a:cubicBezTo>
                  <a:cubicBezTo>
                    <a:pt x="475" y="698"/>
                    <a:pt x="363" y="782"/>
                    <a:pt x="251" y="810"/>
                  </a:cubicBezTo>
                  <a:cubicBezTo>
                    <a:pt x="335" y="642"/>
                    <a:pt x="558" y="363"/>
                    <a:pt x="754" y="252"/>
                  </a:cubicBezTo>
                  <a:cubicBezTo>
                    <a:pt x="837" y="168"/>
                    <a:pt x="921" y="168"/>
                    <a:pt x="921" y="84"/>
                  </a:cubicBezTo>
                  <a:cubicBezTo>
                    <a:pt x="698" y="1"/>
                    <a:pt x="530" y="112"/>
                    <a:pt x="391" y="224"/>
                  </a:cubicBezTo>
                  <a:lnTo>
                    <a:pt x="251" y="363"/>
                  </a:lnTo>
                  <a:cubicBezTo>
                    <a:pt x="140" y="531"/>
                    <a:pt x="0" y="782"/>
                    <a:pt x="0" y="108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7"/>
            <p:cNvSpPr/>
            <p:nvPr/>
          </p:nvSpPr>
          <p:spPr>
            <a:xfrm flipH="1">
              <a:off x="1888201" y="2827911"/>
              <a:ext cx="86502" cy="146787"/>
            </a:xfrm>
            <a:custGeom>
              <a:avLst/>
              <a:gdLst/>
              <a:ahLst/>
              <a:cxnLst/>
              <a:rect l="l" t="t" r="r" b="b"/>
              <a:pathLst>
                <a:path w="1201" h="2038" extrusionOk="0">
                  <a:moveTo>
                    <a:pt x="224" y="2037"/>
                  </a:moveTo>
                  <a:cubicBezTo>
                    <a:pt x="335" y="1898"/>
                    <a:pt x="251" y="1591"/>
                    <a:pt x="335" y="1395"/>
                  </a:cubicBezTo>
                  <a:cubicBezTo>
                    <a:pt x="530" y="921"/>
                    <a:pt x="977" y="586"/>
                    <a:pt x="1088" y="279"/>
                  </a:cubicBezTo>
                  <a:cubicBezTo>
                    <a:pt x="1200" y="0"/>
                    <a:pt x="977" y="84"/>
                    <a:pt x="782" y="363"/>
                  </a:cubicBezTo>
                  <a:cubicBezTo>
                    <a:pt x="447" y="726"/>
                    <a:pt x="112" y="949"/>
                    <a:pt x="0" y="1507"/>
                  </a:cubicBezTo>
                  <a:cubicBezTo>
                    <a:pt x="0" y="1646"/>
                    <a:pt x="0" y="2037"/>
                    <a:pt x="224" y="20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7"/>
            <p:cNvSpPr/>
            <p:nvPr/>
          </p:nvSpPr>
          <p:spPr>
            <a:xfrm flipH="1">
              <a:off x="1737523" y="1348927"/>
              <a:ext cx="158815" cy="38245"/>
            </a:xfrm>
            <a:custGeom>
              <a:avLst/>
              <a:gdLst/>
              <a:ahLst/>
              <a:cxnLst/>
              <a:rect l="l" t="t" r="r" b="b"/>
              <a:pathLst>
                <a:path w="2205" h="531" extrusionOk="0">
                  <a:moveTo>
                    <a:pt x="1116" y="391"/>
                  </a:moveTo>
                  <a:cubicBezTo>
                    <a:pt x="1340" y="391"/>
                    <a:pt x="1563" y="391"/>
                    <a:pt x="1786" y="419"/>
                  </a:cubicBezTo>
                  <a:cubicBezTo>
                    <a:pt x="1842" y="447"/>
                    <a:pt x="1953" y="475"/>
                    <a:pt x="2037" y="475"/>
                  </a:cubicBezTo>
                  <a:cubicBezTo>
                    <a:pt x="2177" y="531"/>
                    <a:pt x="2204" y="419"/>
                    <a:pt x="2121" y="335"/>
                  </a:cubicBezTo>
                  <a:cubicBezTo>
                    <a:pt x="1842" y="56"/>
                    <a:pt x="1005" y="140"/>
                    <a:pt x="530" y="112"/>
                  </a:cubicBezTo>
                  <a:cubicBezTo>
                    <a:pt x="252" y="112"/>
                    <a:pt x="0" y="1"/>
                    <a:pt x="112" y="224"/>
                  </a:cubicBezTo>
                  <a:cubicBezTo>
                    <a:pt x="224" y="363"/>
                    <a:pt x="837" y="391"/>
                    <a:pt x="1116"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7"/>
            <p:cNvSpPr/>
            <p:nvPr/>
          </p:nvSpPr>
          <p:spPr>
            <a:xfrm flipH="1">
              <a:off x="2336349" y="2757541"/>
              <a:ext cx="140737" cy="48329"/>
            </a:xfrm>
            <a:custGeom>
              <a:avLst/>
              <a:gdLst/>
              <a:ahLst/>
              <a:cxnLst/>
              <a:rect l="l" t="t" r="r" b="b"/>
              <a:pathLst>
                <a:path w="1954" h="671" extrusionOk="0">
                  <a:moveTo>
                    <a:pt x="1926" y="419"/>
                  </a:moveTo>
                  <a:cubicBezTo>
                    <a:pt x="1954" y="364"/>
                    <a:pt x="1898" y="308"/>
                    <a:pt x="1870" y="280"/>
                  </a:cubicBezTo>
                  <a:cubicBezTo>
                    <a:pt x="1675" y="140"/>
                    <a:pt x="1702" y="1"/>
                    <a:pt x="1396" y="1"/>
                  </a:cubicBezTo>
                  <a:cubicBezTo>
                    <a:pt x="1117" y="1"/>
                    <a:pt x="782" y="168"/>
                    <a:pt x="559" y="280"/>
                  </a:cubicBezTo>
                  <a:cubicBezTo>
                    <a:pt x="419" y="364"/>
                    <a:pt x="252" y="364"/>
                    <a:pt x="140" y="419"/>
                  </a:cubicBezTo>
                  <a:cubicBezTo>
                    <a:pt x="1" y="503"/>
                    <a:pt x="1" y="670"/>
                    <a:pt x="280" y="643"/>
                  </a:cubicBezTo>
                  <a:cubicBezTo>
                    <a:pt x="810" y="559"/>
                    <a:pt x="1368" y="140"/>
                    <a:pt x="1535" y="364"/>
                  </a:cubicBezTo>
                  <a:cubicBezTo>
                    <a:pt x="1563" y="419"/>
                    <a:pt x="1619" y="475"/>
                    <a:pt x="1675" y="503"/>
                  </a:cubicBezTo>
                  <a:cubicBezTo>
                    <a:pt x="1702" y="503"/>
                    <a:pt x="1758" y="531"/>
                    <a:pt x="1786" y="531"/>
                  </a:cubicBezTo>
                  <a:cubicBezTo>
                    <a:pt x="1870" y="503"/>
                    <a:pt x="1898" y="503"/>
                    <a:pt x="1926" y="419"/>
                  </a:cubicBezTo>
                  <a:cubicBezTo>
                    <a:pt x="1926" y="475"/>
                    <a:pt x="1898" y="503"/>
                    <a:pt x="1926"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7"/>
            <p:cNvSpPr/>
            <p:nvPr/>
          </p:nvSpPr>
          <p:spPr>
            <a:xfrm flipH="1">
              <a:off x="1034186" y="4150094"/>
              <a:ext cx="28234" cy="142754"/>
            </a:xfrm>
            <a:custGeom>
              <a:avLst/>
              <a:gdLst/>
              <a:ahLst/>
              <a:cxnLst/>
              <a:rect l="l" t="t" r="r" b="b"/>
              <a:pathLst>
                <a:path w="392" h="1982" extrusionOk="0">
                  <a:moveTo>
                    <a:pt x="168" y="1982"/>
                  </a:moveTo>
                  <a:cubicBezTo>
                    <a:pt x="280" y="1870"/>
                    <a:pt x="280" y="1703"/>
                    <a:pt x="280" y="1508"/>
                  </a:cubicBezTo>
                  <a:cubicBezTo>
                    <a:pt x="307" y="1368"/>
                    <a:pt x="391" y="1117"/>
                    <a:pt x="391" y="1005"/>
                  </a:cubicBezTo>
                  <a:lnTo>
                    <a:pt x="363" y="308"/>
                  </a:lnTo>
                  <a:cubicBezTo>
                    <a:pt x="363" y="168"/>
                    <a:pt x="363" y="57"/>
                    <a:pt x="252" y="1"/>
                  </a:cubicBezTo>
                  <a:cubicBezTo>
                    <a:pt x="112" y="29"/>
                    <a:pt x="112" y="168"/>
                    <a:pt x="112" y="308"/>
                  </a:cubicBezTo>
                  <a:lnTo>
                    <a:pt x="112" y="726"/>
                  </a:lnTo>
                  <a:cubicBezTo>
                    <a:pt x="112" y="866"/>
                    <a:pt x="112" y="1005"/>
                    <a:pt x="84" y="1145"/>
                  </a:cubicBezTo>
                  <a:cubicBezTo>
                    <a:pt x="28" y="1424"/>
                    <a:pt x="1" y="1396"/>
                    <a:pt x="1" y="1675"/>
                  </a:cubicBezTo>
                  <a:cubicBezTo>
                    <a:pt x="1" y="1954"/>
                    <a:pt x="28" y="1982"/>
                    <a:pt x="168" y="19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7"/>
            <p:cNvSpPr/>
            <p:nvPr/>
          </p:nvSpPr>
          <p:spPr>
            <a:xfrm flipH="1">
              <a:off x="2513172" y="3555302"/>
              <a:ext cx="48329" cy="134759"/>
            </a:xfrm>
            <a:custGeom>
              <a:avLst/>
              <a:gdLst/>
              <a:ahLst/>
              <a:cxnLst/>
              <a:rect l="l" t="t" r="r" b="b"/>
              <a:pathLst>
                <a:path w="671" h="1871" extrusionOk="0">
                  <a:moveTo>
                    <a:pt x="503" y="1870"/>
                  </a:moveTo>
                  <a:cubicBezTo>
                    <a:pt x="670" y="1535"/>
                    <a:pt x="587" y="1173"/>
                    <a:pt x="559" y="754"/>
                  </a:cubicBezTo>
                  <a:cubicBezTo>
                    <a:pt x="503" y="559"/>
                    <a:pt x="447" y="475"/>
                    <a:pt x="364" y="308"/>
                  </a:cubicBezTo>
                  <a:cubicBezTo>
                    <a:pt x="280" y="140"/>
                    <a:pt x="224" y="1"/>
                    <a:pt x="57" y="29"/>
                  </a:cubicBezTo>
                  <a:cubicBezTo>
                    <a:pt x="1" y="336"/>
                    <a:pt x="224" y="308"/>
                    <a:pt x="308" y="922"/>
                  </a:cubicBezTo>
                  <a:cubicBezTo>
                    <a:pt x="308" y="1089"/>
                    <a:pt x="336" y="1284"/>
                    <a:pt x="364" y="1452"/>
                  </a:cubicBezTo>
                  <a:cubicBezTo>
                    <a:pt x="336" y="1619"/>
                    <a:pt x="336" y="1842"/>
                    <a:pt x="503" y="18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7"/>
            <p:cNvSpPr/>
            <p:nvPr/>
          </p:nvSpPr>
          <p:spPr>
            <a:xfrm flipH="1">
              <a:off x="2633745" y="1752849"/>
              <a:ext cx="118625" cy="80452"/>
            </a:xfrm>
            <a:custGeom>
              <a:avLst/>
              <a:gdLst/>
              <a:ahLst/>
              <a:cxnLst/>
              <a:rect l="l" t="t" r="r" b="b"/>
              <a:pathLst>
                <a:path w="1647" h="1117" extrusionOk="0">
                  <a:moveTo>
                    <a:pt x="1367" y="1116"/>
                  </a:moveTo>
                  <a:cubicBezTo>
                    <a:pt x="1507" y="1116"/>
                    <a:pt x="1646" y="1005"/>
                    <a:pt x="1256" y="837"/>
                  </a:cubicBezTo>
                  <a:cubicBezTo>
                    <a:pt x="140" y="391"/>
                    <a:pt x="391" y="168"/>
                    <a:pt x="168" y="84"/>
                  </a:cubicBezTo>
                  <a:cubicBezTo>
                    <a:pt x="0" y="0"/>
                    <a:pt x="0" y="475"/>
                    <a:pt x="475" y="782"/>
                  </a:cubicBezTo>
                  <a:cubicBezTo>
                    <a:pt x="614" y="921"/>
                    <a:pt x="1033" y="1116"/>
                    <a:pt x="1367" y="111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7"/>
            <p:cNvSpPr/>
            <p:nvPr/>
          </p:nvSpPr>
          <p:spPr>
            <a:xfrm flipH="1">
              <a:off x="1190988" y="1439392"/>
              <a:ext cx="112575" cy="68352"/>
            </a:xfrm>
            <a:custGeom>
              <a:avLst/>
              <a:gdLst/>
              <a:ahLst/>
              <a:cxnLst/>
              <a:rect l="l" t="t" r="r" b="b"/>
              <a:pathLst>
                <a:path w="1563" h="949" extrusionOk="0">
                  <a:moveTo>
                    <a:pt x="1" y="725"/>
                  </a:moveTo>
                  <a:cubicBezTo>
                    <a:pt x="84" y="809"/>
                    <a:pt x="29" y="781"/>
                    <a:pt x="140" y="809"/>
                  </a:cubicBezTo>
                  <a:lnTo>
                    <a:pt x="140" y="949"/>
                  </a:lnTo>
                  <a:cubicBezTo>
                    <a:pt x="447" y="921"/>
                    <a:pt x="921" y="419"/>
                    <a:pt x="1200" y="307"/>
                  </a:cubicBezTo>
                  <a:cubicBezTo>
                    <a:pt x="1340" y="251"/>
                    <a:pt x="1535" y="279"/>
                    <a:pt x="1563" y="140"/>
                  </a:cubicBezTo>
                  <a:cubicBezTo>
                    <a:pt x="1479" y="0"/>
                    <a:pt x="1228" y="28"/>
                    <a:pt x="1089" y="112"/>
                  </a:cubicBezTo>
                  <a:cubicBezTo>
                    <a:pt x="921" y="140"/>
                    <a:pt x="810" y="251"/>
                    <a:pt x="698" y="307"/>
                  </a:cubicBezTo>
                  <a:cubicBezTo>
                    <a:pt x="531" y="447"/>
                    <a:pt x="280" y="642"/>
                    <a:pt x="84" y="698"/>
                  </a:cubicBezTo>
                  <a:cubicBezTo>
                    <a:pt x="1" y="698"/>
                    <a:pt x="29" y="670"/>
                    <a:pt x="1" y="72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7"/>
            <p:cNvSpPr/>
            <p:nvPr/>
          </p:nvSpPr>
          <p:spPr>
            <a:xfrm flipH="1">
              <a:off x="1317537" y="3541257"/>
              <a:ext cx="46312" cy="128709"/>
            </a:xfrm>
            <a:custGeom>
              <a:avLst/>
              <a:gdLst/>
              <a:ahLst/>
              <a:cxnLst/>
              <a:rect l="l" t="t" r="r" b="b"/>
              <a:pathLst>
                <a:path w="643" h="1787" extrusionOk="0">
                  <a:moveTo>
                    <a:pt x="29" y="419"/>
                  </a:moveTo>
                  <a:cubicBezTo>
                    <a:pt x="84" y="531"/>
                    <a:pt x="140" y="670"/>
                    <a:pt x="168" y="782"/>
                  </a:cubicBezTo>
                  <a:cubicBezTo>
                    <a:pt x="308" y="1172"/>
                    <a:pt x="308" y="1228"/>
                    <a:pt x="419" y="1535"/>
                  </a:cubicBezTo>
                  <a:cubicBezTo>
                    <a:pt x="503" y="1730"/>
                    <a:pt x="642" y="1786"/>
                    <a:pt x="642" y="1451"/>
                  </a:cubicBezTo>
                  <a:cubicBezTo>
                    <a:pt x="642" y="1200"/>
                    <a:pt x="503" y="838"/>
                    <a:pt x="391" y="642"/>
                  </a:cubicBezTo>
                  <a:cubicBezTo>
                    <a:pt x="140" y="1"/>
                    <a:pt x="1" y="224"/>
                    <a:pt x="29"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7"/>
            <p:cNvSpPr/>
            <p:nvPr/>
          </p:nvSpPr>
          <p:spPr>
            <a:xfrm flipH="1">
              <a:off x="1803859" y="2635025"/>
              <a:ext cx="120642" cy="32195"/>
            </a:xfrm>
            <a:custGeom>
              <a:avLst/>
              <a:gdLst/>
              <a:ahLst/>
              <a:cxnLst/>
              <a:rect l="l" t="t" r="r" b="b"/>
              <a:pathLst>
                <a:path w="1675" h="447" extrusionOk="0">
                  <a:moveTo>
                    <a:pt x="1479" y="28"/>
                  </a:moveTo>
                  <a:cubicBezTo>
                    <a:pt x="1033" y="140"/>
                    <a:pt x="391" y="84"/>
                    <a:pt x="224" y="167"/>
                  </a:cubicBezTo>
                  <a:cubicBezTo>
                    <a:pt x="1" y="279"/>
                    <a:pt x="196" y="391"/>
                    <a:pt x="364" y="391"/>
                  </a:cubicBezTo>
                  <a:cubicBezTo>
                    <a:pt x="643" y="391"/>
                    <a:pt x="1340" y="446"/>
                    <a:pt x="1535" y="251"/>
                  </a:cubicBezTo>
                  <a:cubicBezTo>
                    <a:pt x="1647" y="112"/>
                    <a:pt x="1675" y="0"/>
                    <a:pt x="1479"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7"/>
            <p:cNvSpPr/>
            <p:nvPr/>
          </p:nvSpPr>
          <p:spPr>
            <a:xfrm flipH="1">
              <a:off x="1572727" y="1356994"/>
              <a:ext cx="104580" cy="34212"/>
            </a:xfrm>
            <a:custGeom>
              <a:avLst/>
              <a:gdLst/>
              <a:ahLst/>
              <a:cxnLst/>
              <a:rect l="l" t="t" r="r" b="b"/>
              <a:pathLst>
                <a:path w="1452" h="475" extrusionOk="0">
                  <a:moveTo>
                    <a:pt x="1395" y="140"/>
                  </a:moveTo>
                  <a:cubicBezTo>
                    <a:pt x="1256" y="112"/>
                    <a:pt x="1312" y="196"/>
                    <a:pt x="1005" y="196"/>
                  </a:cubicBezTo>
                  <a:cubicBezTo>
                    <a:pt x="837" y="196"/>
                    <a:pt x="56" y="0"/>
                    <a:pt x="28" y="168"/>
                  </a:cubicBezTo>
                  <a:cubicBezTo>
                    <a:pt x="0" y="307"/>
                    <a:pt x="558" y="419"/>
                    <a:pt x="670" y="419"/>
                  </a:cubicBezTo>
                  <a:cubicBezTo>
                    <a:pt x="837" y="447"/>
                    <a:pt x="1005" y="475"/>
                    <a:pt x="1172" y="447"/>
                  </a:cubicBezTo>
                  <a:cubicBezTo>
                    <a:pt x="1284" y="447"/>
                    <a:pt x="1451" y="307"/>
                    <a:pt x="1395"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7"/>
            <p:cNvSpPr/>
            <p:nvPr/>
          </p:nvSpPr>
          <p:spPr>
            <a:xfrm flipH="1">
              <a:off x="1267336" y="1925640"/>
              <a:ext cx="100547" cy="50345"/>
            </a:xfrm>
            <a:custGeom>
              <a:avLst/>
              <a:gdLst/>
              <a:ahLst/>
              <a:cxnLst/>
              <a:rect l="l" t="t" r="r" b="b"/>
              <a:pathLst>
                <a:path w="1396" h="699" extrusionOk="0">
                  <a:moveTo>
                    <a:pt x="1" y="642"/>
                  </a:moveTo>
                  <a:cubicBezTo>
                    <a:pt x="85" y="698"/>
                    <a:pt x="224" y="642"/>
                    <a:pt x="336" y="614"/>
                  </a:cubicBezTo>
                  <a:cubicBezTo>
                    <a:pt x="503" y="587"/>
                    <a:pt x="1396" y="335"/>
                    <a:pt x="1284" y="112"/>
                  </a:cubicBezTo>
                  <a:cubicBezTo>
                    <a:pt x="1256" y="1"/>
                    <a:pt x="1005" y="112"/>
                    <a:pt x="922" y="168"/>
                  </a:cubicBezTo>
                  <a:cubicBezTo>
                    <a:pt x="643" y="224"/>
                    <a:pt x="1" y="363"/>
                    <a:pt x="1"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7"/>
            <p:cNvSpPr/>
            <p:nvPr/>
          </p:nvSpPr>
          <p:spPr>
            <a:xfrm flipH="1">
              <a:off x="1618968" y="1429308"/>
              <a:ext cx="116608" cy="42279"/>
            </a:xfrm>
            <a:custGeom>
              <a:avLst/>
              <a:gdLst/>
              <a:ahLst/>
              <a:cxnLst/>
              <a:rect l="l" t="t" r="r" b="b"/>
              <a:pathLst>
                <a:path w="1619" h="587" extrusionOk="0">
                  <a:moveTo>
                    <a:pt x="1563" y="308"/>
                  </a:moveTo>
                  <a:cubicBezTo>
                    <a:pt x="1367" y="252"/>
                    <a:pt x="1228" y="391"/>
                    <a:pt x="949" y="252"/>
                  </a:cubicBezTo>
                  <a:cubicBezTo>
                    <a:pt x="782" y="140"/>
                    <a:pt x="642" y="1"/>
                    <a:pt x="391" y="1"/>
                  </a:cubicBezTo>
                  <a:cubicBezTo>
                    <a:pt x="0" y="1"/>
                    <a:pt x="726" y="419"/>
                    <a:pt x="809" y="447"/>
                  </a:cubicBezTo>
                  <a:cubicBezTo>
                    <a:pt x="1005" y="559"/>
                    <a:pt x="1256" y="587"/>
                    <a:pt x="1479" y="503"/>
                  </a:cubicBezTo>
                  <a:cubicBezTo>
                    <a:pt x="1535" y="447"/>
                    <a:pt x="1618" y="419"/>
                    <a:pt x="1563" y="3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7"/>
            <p:cNvSpPr/>
            <p:nvPr/>
          </p:nvSpPr>
          <p:spPr>
            <a:xfrm flipH="1">
              <a:off x="1381857" y="3577414"/>
              <a:ext cx="66407" cy="84485"/>
            </a:xfrm>
            <a:custGeom>
              <a:avLst/>
              <a:gdLst/>
              <a:ahLst/>
              <a:cxnLst/>
              <a:rect l="l" t="t" r="r" b="b"/>
              <a:pathLst>
                <a:path w="922" h="1173" extrusionOk="0">
                  <a:moveTo>
                    <a:pt x="336" y="615"/>
                  </a:moveTo>
                  <a:cubicBezTo>
                    <a:pt x="447" y="754"/>
                    <a:pt x="615" y="1173"/>
                    <a:pt x="726" y="1145"/>
                  </a:cubicBezTo>
                  <a:cubicBezTo>
                    <a:pt x="922" y="1005"/>
                    <a:pt x="643" y="587"/>
                    <a:pt x="559" y="447"/>
                  </a:cubicBezTo>
                  <a:cubicBezTo>
                    <a:pt x="475" y="336"/>
                    <a:pt x="419" y="280"/>
                    <a:pt x="308" y="168"/>
                  </a:cubicBezTo>
                  <a:cubicBezTo>
                    <a:pt x="196" y="57"/>
                    <a:pt x="224" y="1"/>
                    <a:pt x="29" y="29"/>
                  </a:cubicBezTo>
                  <a:cubicBezTo>
                    <a:pt x="1" y="252"/>
                    <a:pt x="196" y="419"/>
                    <a:pt x="336" y="6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7"/>
            <p:cNvSpPr/>
            <p:nvPr/>
          </p:nvSpPr>
          <p:spPr>
            <a:xfrm flipH="1">
              <a:off x="1341666" y="3615588"/>
              <a:ext cx="38245" cy="86502"/>
            </a:xfrm>
            <a:custGeom>
              <a:avLst/>
              <a:gdLst/>
              <a:ahLst/>
              <a:cxnLst/>
              <a:rect l="l" t="t" r="r" b="b"/>
              <a:pathLst>
                <a:path w="531" h="1201" extrusionOk="0">
                  <a:moveTo>
                    <a:pt x="224" y="866"/>
                  </a:moveTo>
                  <a:cubicBezTo>
                    <a:pt x="252" y="921"/>
                    <a:pt x="252" y="1145"/>
                    <a:pt x="335" y="1173"/>
                  </a:cubicBezTo>
                  <a:cubicBezTo>
                    <a:pt x="391" y="1200"/>
                    <a:pt x="531" y="1200"/>
                    <a:pt x="531" y="1005"/>
                  </a:cubicBezTo>
                  <a:cubicBezTo>
                    <a:pt x="531" y="838"/>
                    <a:pt x="447" y="224"/>
                    <a:pt x="224" y="85"/>
                  </a:cubicBezTo>
                  <a:cubicBezTo>
                    <a:pt x="84" y="1"/>
                    <a:pt x="0" y="57"/>
                    <a:pt x="56" y="224"/>
                  </a:cubicBezTo>
                  <a:cubicBezTo>
                    <a:pt x="56" y="280"/>
                    <a:pt x="112" y="447"/>
                    <a:pt x="140" y="503"/>
                  </a:cubicBezTo>
                  <a:cubicBezTo>
                    <a:pt x="196" y="615"/>
                    <a:pt x="224" y="726"/>
                    <a:pt x="224" y="8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7"/>
            <p:cNvSpPr/>
            <p:nvPr/>
          </p:nvSpPr>
          <p:spPr>
            <a:xfrm flipH="1">
              <a:off x="2481048" y="3539240"/>
              <a:ext cx="42279" cy="88519"/>
            </a:xfrm>
            <a:custGeom>
              <a:avLst/>
              <a:gdLst/>
              <a:ahLst/>
              <a:cxnLst/>
              <a:rect l="l" t="t" r="r" b="b"/>
              <a:pathLst>
                <a:path w="587" h="1229" extrusionOk="0">
                  <a:moveTo>
                    <a:pt x="447" y="363"/>
                  </a:moveTo>
                  <a:cubicBezTo>
                    <a:pt x="419" y="280"/>
                    <a:pt x="364" y="168"/>
                    <a:pt x="280" y="140"/>
                  </a:cubicBezTo>
                  <a:cubicBezTo>
                    <a:pt x="1" y="1"/>
                    <a:pt x="280" y="698"/>
                    <a:pt x="308" y="810"/>
                  </a:cubicBezTo>
                  <a:cubicBezTo>
                    <a:pt x="447" y="1228"/>
                    <a:pt x="587" y="977"/>
                    <a:pt x="587" y="866"/>
                  </a:cubicBezTo>
                  <a:cubicBezTo>
                    <a:pt x="587" y="782"/>
                    <a:pt x="503" y="447"/>
                    <a:pt x="447"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7"/>
            <p:cNvSpPr/>
            <p:nvPr/>
          </p:nvSpPr>
          <p:spPr>
            <a:xfrm flipH="1">
              <a:off x="1166859" y="1813135"/>
              <a:ext cx="80452" cy="28162"/>
            </a:xfrm>
            <a:custGeom>
              <a:avLst/>
              <a:gdLst/>
              <a:ahLst/>
              <a:cxnLst/>
              <a:rect l="l" t="t" r="r" b="b"/>
              <a:pathLst>
                <a:path w="1117" h="391" extrusionOk="0">
                  <a:moveTo>
                    <a:pt x="308" y="56"/>
                  </a:moveTo>
                  <a:cubicBezTo>
                    <a:pt x="196" y="84"/>
                    <a:pt x="85" y="84"/>
                    <a:pt x="85" y="140"/>
                  </a:cubicBezTo>
                  <a:cubicBezTo>
                    <a:pt x="1" y="391"/>
                    <a:pt x="336" y="196"/>
                    <a:pt x="866" y="224"/>
                  </a:cubicBezTo>
                  <a:cubicBezTo>
                    <a:pt x="921" y="224"/>
                    <a:pt x="1117" y="251"/>
                    <a:pt x="1117" y="196"/>
                  </a:cubicBezTo>
                  <a:cubicBezTo>
                    <a:pt x="1117" y="84"/>
                    <a:pt x="503" y="0"/>
                    <a:pt x="30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7"/>
            <p:cNvSpPr/>
            <p:nvPr/>
          </p:nvSpPr>
          <p:spPr>
            <a:xfrm flipH="1">
              <a:off x="1371772" y="3657795"/>
              <a:ext cx="32267" cy="58340"/>
            </a:xfrm>
            <a:custGeom>
              <a:avLst/>
              <a:gdLst/>
              <a:ahLst/>
              <a:cxnLst/>
              <a:rect l="l" t="t" r="r" b="b"/>
              <a:pathLst>
                <a:path w="448" h="810" extrusionOk="0">
                  <a:moveTo>
                    <a:pt x="252" y="810"/>
                  </a:moveTo>
                  <a:cubicBezTo>
                    <a:pt x="419" y="810"/>
                    <a:pt x="447" y="698"/>
                    <a:pt x="419" y="531"/>
                  </a:cubicBezTo>
                  <a:cubicBezTo>
                    <a:pt x="391" y="419"/>
                    <a:pt x="308" y="224"/>
                    <a:pt x="280" y="168"/>
                  </a:cubicBezTo>
                  <a:cubicBezTo>
                    <a:pt x="1" y="1"/>
                    <a:pt x="140" y="698"/>
                    <a:pt x="252" y="81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7"/>
            <p:cNvSpPr/>
            <p:nvPr/>
          </p:nvSpPr>
          <p:spPr>
            <a:xfrm flipH="1">
              <a:off x="1301475" y="3537224"/>
              <a:ext cx="36229" cy="44295"/>
            </a:xfrm>
            <a:custGeom>
              <a:avLst/>
              <a:gdLst/>
              <a:ahLst/>
              <a:cxnLst/>
              <a:rect l="l" t="t" r="r" b="b"/>
              <a:pathLst>
                <a:path w="503" h="615" extrusionOk="0">
                  <a:moveTo>
                    <a:pt x="363" y="587"/>
                  </a:moveTo>
                  <a:cubicBezTo>
                    <a:pt x="503" y="391"/>
                    <a:pt x="279" y="1"/>
                    <a:pt x="84" y="112"/>
                  </a:cubicBezTo>
                  <a:cubicBezTo>
                    <a:pt x="0" y="168"/>
                    <a:pt x="84" y="336"/>
                    <a:pt x="140" y="419"/>
                  </a:cubicBezTo>
                  <a:cubicBezTo>
                    <a:pt x="196" y="531"/>
                    <a:pt x="196" y="615"/>
                    <a:pt x="363" y="58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7"/>
            <p:cNvSpPr/>
            <p:nvPr/>
          </p:nvSpPr>
          <p:spPr>
            <a:xfrm flipH="1">
              <a:off x="1365794" y="3569419"/>
              <a:ext cx="36229" cy="38245"/>
            </a:xfrm>
            <a:custGeom>
              <a:avLst/>
              <a:gdLst/>
              <a:ahLst/>
              <a:cxnLst/>
              <a:rect l="l" t="t" r="r" b="b"/>
              <a:pathLst>
                <a:path w="503" h="531" extrusionOk="0">
                  <a:moveTo>
                    <a:pt x="335" y="530"/>
                  </a:moveTo>
                  <a:cubicBezTo>
                    <a:pt x="503" y="530"/>
                    <a:pt x="391" y="0"/>
                    <a:pt x="140" y="28"/>
                  </a:cubicBezTo>
                  <a:cubicBezTo>
                    <a:pt x="1" y="28"/>
                    <a:pt x="84" y="223"/>
                    <a:pt x="112" y="307"/>
                  </a:cubicBezTo>
                  <a:cubicBezTo>
                    <a:pt x="196" y="447"/>
                    <a:pt x="196" y="530"/>
                    <a:pt x="335" y="53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7"/>
            <p:cNvSpPr/>
            <p:nvPr/>
          </p:nvSpPr>
          <p:spPr>
            <a:xfrm flipH="1">
              <a:off x="2462969" y="3617605"/>
              <a:ext cx="26145" cy="42279"/>
            </a:xfrm>
            <a:custGeom>
              <a:avLst/>
              <a:gdLst/>
              <a:ahLst/>
              <a:cxnLst/>
              <a:rect l="l" t="t" r="r" b="b"/>
              <a:pathLst>
                <a:path w="363" h="587" extrusionOk="0">
                  <a:moveTo>
                    <a:pt x="28" y="587"/>
                  </a:moveTo>
                  <a:cubicBezTo>
                    <a:pt x="195" y="587"/>
                    <a:pt x="279" y="587"/>
                    <a:pt x="279" y="447"/>
                  </a:cubicBezTo>
                  <a:cubicBezTo>
                    <a:pt x="363" y="57"/>
                    <a:pt x="84" y="1"/>
                    <a:pt x="0" y="252"/>
                  </a:cubicBezTo>
                  <a:cubicBezTo>
                    <a:pt x="0" y="336"/>
                    <a:pt x="0" y="475"/>
                    <a:pt x="28" y="58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7"/>
            <p:cNvSpPr/>
            <p:nvPr/>
          </p:nvSpPr>
          <p:spPr>
            <a:xfrm flipH="1">
              <a:off x="1669169" y="3478955"/>
              <a:ext cx="34284" cy="26217"/>
            </a:xfrm>
            <a:custGeom>
              <a:avLst/>
              <a:gdLst/>
              <a:ahLst/>
              <a:cxnLst/>
              <a:rect l="l" t="t" r="r" b="b"/>
              <a:pathLst>
                <a:path w="476" h="364" extrusionOk="0">
                  <a:moveTo>
                    <a:pt x="419" y="252"/>
                  </a:moveTo>
                  <a:cubicBezTo>
                    <a:pt x="475" y="168"/>
                    <a:pt x="475" y="84"/>
                    <a:pt x="391" y="29"/>
                  </a:cubicBezTo>
                  <a:cubicBezTo>
                    <a:pt x="336" y="1"/>
                    <a:pt x="224" y="29"/>
                    <a:pt x="196" y="84"/>
                  </a:cubicBezTo>
                  <a:cubicBezTo>
                    <a:pt x="1" y="224"/>
                    <a:pt x="280" y="363"/>
                    <a:pt x="419"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flipH="1">
              <a:off x="1042253" y="4300844"/>
              <a:ext cx="34212" cy="30178"/>
            </a:xfrm>
            <a:custGeom>
              <a:avLst/>
              <a:gdLst/>
              <a:ahLst/>
              <a:cxnLst/>
              <a:rect l="l" t="t" r="r" b="b"/>
              <a:pathLst>
                <a:path w="475" h="419" extrusionOk="0">
                  <a:moveTo>
                    <a:pt x="223" y="419"/>
                  </a:moveTo>
                  <a:lnTo>
                    <a:pt x="419" y="419"/>
                  </a:lnTo>
                  <a:cubicBezTo>
                    <a:pt x="447" y="391"/>
                    <a:pt x="475" y="335"/>
                    <a:pt x="475" y="279"/>
                  </a:cubicBezTo>
                  <a:cubicBezTo>
                    <a:pt x="447" y="0"/>
                    <a:pt x="0" y="168"/>
                    <a:pt x="223"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flipH="1">
              <a:off x="1645124" y="583362"/>
              <a:ext cx="797821" cy="671201"/>
            </a:xfrm>
            <a:custGeom>
              <a:avLst/>
              <a:gdLst/>
              <a:ahLst/>
              <a:cxnLst/>
              <a:rect l="l" t="t" r="r" b="b"/>
              <a:pathLst>
                <a:path w="11077" h="9319" extrusionOk="0">
                  <a:moveTo>
                    <a:pt x="587" y="6584"/>
                  </a:moveTo>
                  <a:cubicBezTo>
                    <a:pt x="587" y="6584"/>
                    <a:pt x="1" y="3460"/>
                    <a:pt x="1480" y="1730"/>
                  </a:cubicBezTo>
                  <a:cubicBezTo>
                    <a:pt x="2986" y="0"/>
                    <a:pt x="7422" y="558"/>
                    <a:pt x="9263" y="2065"/>
                  </a:cubicBezTo>
                  <a:cubicBezTo>
                    <a:pt x="11077" y="3515"/>
                    <a:pt x="10937" y="6807"/>
                    <a:pt x="7841" y="8063"/>
                  </a:cubicBezTo>
                  <a:cubicBezTo>
                    <a:pt x="4772" y="9318"/>
                    <a:pt x="1647" y="8788"/>
                    <a:pt x="587" y="65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flipH="1">
              <a:off x="2087141" y="651642"/>
              <a:ext cx="301497" cy="534570"/>
            </a:xfrm>
            <a:custGeom>
              <a:avLst/>
              <a:gdLst/>
              <a:ahLst/>
              <a:cxnLst/>
              <a:rect l="l" t="t" r="r" b="b"/>
              <a:pathLst>
                <a:path w="4186" h="7422" extrusionOk="0">
                  <a:moveTo>
                    <a:pt x="140" y="5525"/>
                  </a:moveTo>
                  <a:cubicBezTo>
                    <a:pt x="307" y="5859"/>
                    <a:pt x="502" y="6111"/>
                    <a:pt x="726" y="6362"/>
                  </a:cubicBezTo>
                  <a:cubicBezTo>
                    <a:pt x="1367" y="6975"/>
                    <a:pt x="2176" y="7282"/>
                    <a:pt x="3041" y="7422"/>
                  </a:cubicBezTo>
                  <a:cubicBezTo>
                    <a:pt x="3041" y="7394"/>
                    <a:pt x="3013" y="7310"/>
                    <a:pt x="2930" y="7282"/>
                  </a:cubicBezTo>
                  <a:cubicBezTo>
                    <a:pt x="2316" y="7115"/>
                    <a:pt x="1758" y="6808"/>
                    <a:pt x="1284" y="6362"/>
                  </a:cubicBezTo>
                  <a:cubicBezTo>
                    <a:pt x="1060" y="6138"/>
                    <a:pt x="837" y="5859"/>
                    <a:pt x="698" y="5525"/>
                  </a:cubicBezTo>
                  <a:cubicBezTo>
                    <a:pt x="670" y="5385"/>
                    <a:pt x="670" y="5218"/>
                    <a:pt x="642" y="5078"/>
                  </a:cubicBezTo>
                  <a:cubicBezTo>
                    <a:pt x="586" y="4688"/>
                    <a:pt x="586" y="4269"/>
                    <a:pt x="586" y="3851"/>
                  </a:cubicBezTo>
                  <a:cubicBezTo>
                    <a:pt x="642" y="2874"/>
                    <a:pt x="865" y="1758"/>
                    <a:pt x="1535" y="949"/>
                  </a:cubicBezTo>
                  <a:cubicBezTo>
                    <a:pt x="2120" y="308"/>
                    <a:pt x="3181" y="56"/>
                    <a:pt x="4185" y="29"/>
                  </a:cubicBezTo>
                  <a:lnTo>
                    <a:pt x="4185" y="29"/>
                  </a:lnTo>
                  <a:cubicBezTo>
                    <a:pt x="3041" y="1"/>
                    <a:pt x="1674" y="168"/>
                    <a:pt x="977" y="949"/>
                  </a:cubicBezTo>
                  <a:cubicBezTo>
                    <a:pt x="307" y="1730"/>
                    <a:pt x="84" y="2846"/>
                    <a:pt x="28" y="3851"/>
                  </a:cubicBezTo>
                  <a:cubicBezTo>
                    <a:pt x="0" y="4269"/>
                    <a:pt x="28" y="4688"/>
                    <a:pt x="56" y="5078"/>
                  </a:cubicBezTo>
                  <a:cubicBezTo>
                    <a:pt x="112" y="5218"/>
                    <a:pt x="112" y="5385"/>
                    <a:pt x="140" y="55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flipH="1">
              <a:off x="1747615" y="589340"/>
              <a:ext cx="643039" cy="387927"/>
            </a:xfrm>
            <a:custGeom>
              <a:avLst/>
              <a:gdLst/>
              <a:ahLst/>
              <a:cxnLst/>
              <a:rect l="l" t="t" r="r" b="b"/>
              <a:pathLst>
                <a:path w="8928" h="5386" extrusionOk="0">
                  <a:moveTo>
                    <a:pt x="419" y="5385"/>
                  </a:moveTo>
                  <a:cubicBezTo>
                    <a:pt x="726" y="3935"/>
                    <a:pt x="1451" y="2902"/>
                    <a:pt x="1869" y="2595"/>
                  </a:cubicBezTo>
                  <a:cubicBezTo>
                    <a:pt x="4325" y="921"/>
                    <a:pt x="7226" y="2316"/>
                    <a:pt x="7979" y="2484"/>
                  </a:cubicBezTo>
                  <a:cubicBezTo>
                    <a:pt x="8844" y="2707"/>
                    <a:pt x="8426" y="2847"/>
                    <a:pt x="8621" y="2735"/>
                  </a:cubicBezTo>
                  <a:cubicBezTo>
                    <a:pt x="8928" y="2623"/>
                    <a:pt x="6863" y="1"/>
                    <a:pt x="2511" y="1089"/>
                  </a:cubicBezTo>
                  <a:cubicBezTo>
                    <a:pt x="0" y="1758"/>
                    <a:pt x="419" y="5385"/>
                    <a:pt x="419" y="53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27"/>
            <p:cNvGrpSpPr/>
            <p:nvPr/>
          </p:nvGrpSpPr>
          <p:grpSpPr>
            <a:xfrm rot="-9900040">
              <a:off x="2674890" y="532334"/>
              <a:ext cx="934496" cy="1030863"/>
              <a:chOff x="1264965" y="2546282"/>
              <a:chExt cx="934524" cy="1030894"/>
            </a:xfrm>
          </p:grpSpPr>
          <p:sp>
            <p:nvSpPr>
              <p:cNvPr id="1185" name="Google Shape;1185;p27"/>
              <p:cNvSpPr/>
              <p:nvPr/>
            </p:nvSpPr>
            <p:spPr>
              <a:xfrm flipH="1">
                <a:off x="1275048" y="2566377"/>
                <a:ext cx="896279" cy="990704"/>
              </a:xfrm>
              <a:custGeom>
                <a:avLst/>
                <a:gdLst/>
                <a:ahLst/>
                <a:cxnLst/>
                <a:rect l="l" t="t" r="r" b="b"/>
                <a:pathLst>
                  <a:path w="12444" h="13755" extrusionOk="0">
                    <a:moveTo>
                      <a:pt x="9682" y="13754"/>
                    </a:moveTo>
                    <a:cubicBezTo>
                      <a:pt x="10100" y="13448"/>
                      <a:pt x="10463" y="13196"/>
                      <a:pt x="10770" y="12917"/>
                    </a:cubicBezTo>
                    <a:cubicBezTo>
                      <a:pt x="11132" y="12583"/>
                      <a:pt x="11411" y="12248"/>
                      <a:pt x="11634" y="11885"/>
                    </a:cubicBezTo>
                    <a:cubicBezTo>
                      <a:pt x="11969" y="11411"/>
                      <a:pt x="12165" y="10909"/>
                      <a:pt x="12304" y="10434"/>
                    </a:cubicBezTo>
                    <a:cubicBezTo>
                      <a:pt x="12416" y="9904"/>
                      <a:pt x="12444" y="9374"/>
                      <a:pt x="12388" y="8872"/>
                    </a:cubicBezTo>
                    <a:cubicBezTo>
                      <a:pt x="12304" y="8370"/>
                      <a:pt x="12137" y="7868"/>
                      <a:pt x="11913" y="7421"/>
                    </a:cubicBezTo>
                    <a:cubicBezTo>
                      <a:pt x="11690" y="6975"/>
                      <a:pt x="11355" y="6529"/>
                      <a:pt x="10993" y="6082"/>
                    </a:cubicBezTo>
                    <a:cubicBezTo>
                      <a:pt x="9737" y="4715"/>
                      <a:pt x="8063" y="4073"/>
                      <a:pt x="6334" y="3432"/>
                    </a:cubicBezTo>
                    <a:lnTo>
                      <a:pt x="6194" y="3376"/>
                    </a:lnTo>
                    <a:cubicBezTo>
                      <a:pt x="6166" y="3432"/>
                      <a:pt x="6110" y="3376"/>
                      <a:pt x="6055" y="3348"/>
                    </a:cubicBezTo>
                    <a:lnTo>
                      <a:pt x="6055" y="3348"/>
                    </a:lnTo>
                    <a:cubicBezTo>
                      <a:pt x="5357" y="3069"/>
                      <a:pt x="4632" y="2790"/>
                      <a:pt x="3962" y="2455"/>
                    </a:cubicBezTo>
                    <a:cubicBezTo>
                      <a:pt x="3962" y="2455"/>
                      <a:pt x="3934" y="2455"/>
                      <a:pt x="3934" y="2399"/>
                    </a:cubicBezTo>
                    <a:lnTo>
                      <a:pt x="3516" y="2204"/>
                    </a:lnTo>
                    <a:cubicBezTo>
                      <a:pt x="2930" y="1842"/>
                      <a:pt x="2428" y="1535"/>
                      <a:pt x="2009" y="1228"/>
                    </a:cubicBezTo>
                    <a:cubicBezTo>
                      <a:pt x="1451" y="809"/>
                      <a:pt x="1089" y="447"/>
                      <a:pt x="838" y="168"/>
                    </a:cubicBezTo>
                    <a:cubicBezTo>
                      <a:pt x="670" y="28"/>
                      <a:pt x="475" y="0"/>
                      <a:pt x="335" y="84"/>
                    </a:cubicBezTo>
                    <a:cubicBezTo>
                      <a:pt x="280" y="112"/>
                      <a:pt x="252" y="140"/>
                      <a:pt x="168" y="168"/>
                    </a:cubicBezTo>
                    <a:cubicBezTo>
                      <a:pt x="140" y="223"/>
                      <a:pt x="56" y="279"/>
                      <a:pt x="56" y="363"/>
                    </a:cubicBezTo>
                    <a:cubicBezTo>
                      <a:pt x="1" y="502"/>
                      <a:pt x="1" y="670"/>
                      <a:pt x="168" y="837"/>
                    </a:cubicBezTo>
                    <a:cubicBezTo>
                      <a:pt x="447" y="1116"/>
                      <a:pt x="865" y="1507"/>
                      <a:pt x="1451" y="1953"/>
                    </a:cubicBezTo>
                    <a:cubicBezTo>
                      <a:pt x="1898" y="2260"/>
                      <a:pt x="2428" y="2651"/>
                      <a:pt x="3069" y="3013"/>
                    </a:cubicBezTo>
                    <a:cubicBezTo>
                      <a:pt x="3934" y="3488"/>
                      <a:pt x="4911" y="3878"/>
                      <a:pt x="5887" y="4269"/>
                    </a:cubicBezTo>
                    <a:cubicBezTo>
                      <a:pt x="7199" y="4771"/>
                      <a:pt x="8538" y="5273"/>
                      <a:pt x="9570" y="6110"/>
                    </a:cubicBezTo>
                    <a:cubicBezTo>
                      <a:pt x="9626" y="6110"/>
                      <a:pt x="9626" y="6138"/>
                      <a:pt x="9654" y="6138"/>
                    </a:cubicBezTo>
                    <a:cubicBezTo>
                      <a:pt x="9905" y="6361"/>
                      <a:pt x="10100" y="6529"/>
                      <a:pt x="10323" y="6780"/>
                    </a:cubicBezTo>
                    <a:cubicBezTo>
                      <a:pt x="10630" y="7114"/>
                      <a:pt x="10909" y="7505"/>
                      <a:pt x="11104" y="7896"/>
                    </a:cubicBezTo>
                    <a:cubicBezTo>
                      <a:pt x="11328" y="8258"/>
                      <a:pt x="11467" y="8677"/>
                      <a:pt x="11495" y="9067"/>
                    </a:cubicBezTo>
                    <a:cubicBezTo>
                      <a:pt x="11579" y="9486"/>
                      <a:pt x="11523" y="9876"/>
                      <a:pt x="11439" y="10295"/>
                    </a:cubicBezTo>
                    <a:cubicBezTo>
                      <a:pt x="11328" y="10686"/>
                      <a:pt x="11160" y="11104"/>
                      <a:pt x="10909" y="11439"/>
                    </a:cubicBezTo>
                    <a:cubicBezTo>
                      <a:pt x="10742" y="11718"/>
                      <a:pt x="10519" y="11969"/>
                      <a:pt x="10267" y="12220"/>
                    </a:cubicBezTo>
                    <a:cubicBezTo>
                      <a:pt x="10044" y="12415"/>
                      <a:pt x="9793" y="12666"/>
                      <a:pt x="9486" y="12862"/>
                    </a:cubicBezTo>
                    <a:cubicBezTo>
                      <a:pt x="9486" y="13224"/>
                      <a:pt x="9542" y="13503"/>
                      <a:pt x="9709" y="13754"/>
                    </a:cubicBezTo>
                    <a:cubicBezTo>
                      <a:pt x="9654" y="13699"/>
                      <a:pt x="9654" y="13699"/>
                      <a:pt x="9682" y="13754"/>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flipH="1">
                <a:off x="1413684" y="3018485"/>
                <a:ext cx="14117" cy="20167"/>
              </a:xfrm>
              <a:custGeom>
                <a:avLst/>
                <a:gdLst/>
                <a:ahLst/>
                <a:cxnLst/>
                <a:rect l="l" t="t" r="r" b="b"/>
                <a:pathLst>
                  <a:path w="196" h="280" extrusionOk="0">
                    <a:moveTo>
                      <a:pt x="168" y="252"/>
                    </a:moveTo>
                    <a:cubicBezTo>
                      <a:pt x="196" y="140"/>
                      <a:pt x="112" y="0"/>
                      <a:pt x="0" y="0"/>
                    </a:cubicBezTo>
                    <a:cubicBezTo>
                      <a:pt x="0" y="112"/>
                      <a:pt x="56" y="279"/>
                      <a:pt x="16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flipH="1">
                <a:off x="1435798" y="2918008"/>
                <a:ext cx="158815" cy="96513"/>
              </a:xfrm>
              <a:custGeom>
                <a:avLst/>
                <a:gdLst/>
                <a:ahLst/>
                <a:cxnLst/>
                <a:rect l="l" t="t" r="r" b="b"/>
                <a:pathLst>
                  <a:path w="2205" h="1340" extrusionOk="0">
                    <a:moveTo>
                      <a:pt x="1" y="84"/>
                    </a:moveTo>
                    <a:cubicBezTo>
                      <a:pt x="56" y="140"/>
                      <a:pt x="503" y="363"/>
                      <a:pt x="559" y="391"/>
                    </a:cubicBezTo>
                    <a:lnTo>
                      <a:pt x="1647" y="1005"/>
                    </a:lnTo>
                    <a:cubicBezTo>
                      <a:pt x="1758" y="1089"/>
                      <a:pt x="2093" y="1284"/>
                      <a:pt x="2205" y="1340"/>
                    </a:cubicBezTo>
                    <a:cubicBezTo>
                      <a:pt x="2205" y="1200"/>
                      <a:pt x="1842" y="1005"/>
                      <a:pt x="1758" y="949"/>
                    </a:cubicBezTo>
                    <a:cubicBezTo>
                      <a:pt x="1563" y="837"/>
                      <a:pt x="1396" y="726"/>
                      <a:pt x="1200" y="586"/>
                    </a:cubicBezTo>
                    <a:cubicBezTo>
                      <a:pt x="1061" y="531"/>
                      <a:pt x="140" y="1"/>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flipH="1">
                <a:off x="1475988" y="2897913"/>
                <a:ext cx="124675" cy="66407"/>
              </a:xfrm>
              <a:custGeom>
                <a:avLst/>
                <a:gdLst/>
                <a:ahLst/>
                <a:cxnLst/>
                <a:rect l="l" t="t" r="r" b="b"/>
                <a:pathLst>
                  <a:path w="1731" h="922" extrusionOk="0">
                    <a:moveTo>
                      <a:pt x="1" y="112"/>
                    </a:moveTo>
                    <a:cubicBezTo>
                      <a:pt x="29" y="168"/>
                      <a:pt x="698" y="447"/>
                      <a:pt x="838" y="531"/>
                    </a:cubicBezTo>
                    <a:cubicBezTo>
                      <a:pt x="894" y="559"/>
                      <a:pt x="977" y="559"/>
                      <a:pt x="1061" y="586"/>
                    </a:cubicBezTo>
                    <a:lnTo>
                      <a:pt x="1284" y="698"/>
                    </a:lnTo>
                    <a:cubicBezTo>
                      <a:pt x="1396" y="782"/>
                      <a:pt x="1591" y="921"/>
                      <a:pt x="1731" y="921"/>
                    </a:cubicBezTo>
                    <a:cubicBezTo>
                      <a:pt x="1703" y="726"/>
                      <a:pt x="1117" y="503"/>
                      <a:pt x="977" y="419"/>
                    </a:cubicBezTo>
                    <a:cubicBezTo>
                      <a:pt x="782" y="363"/>
                      <a:pt x="57"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7"/>
              <p:cNvSpPr/>
              <p:nvPr/>
            </p:nvSpPr>
            <p:spPr>
              <a:xfrm flipH="1">
                <a:off x="2108953" y="2610529"/>
                <a:ext cx="60357" cy="56396"/>
              </a:xfrm>
              <a:custGeom>
                <a:avLst/>
                <a:gdLst/>
                <a:ahLst/>
                <a:cxnLst/>
                <a:rect l="l" t="t" r="r" b="b"/>
                <a:pathLst>
                  <a:path w="838" h="783" extrusionOk="0">
                    <a:moveTo>
                      <a:pt x="837" y="754"/>
                    </a:moveTo>
                    <a:lnTo>
                      <a:pt x="837" y="726"/>
                    </a:lnTo>
                    <a:cubicBezTo>
                      <a:pt x="837" y="671"/>
                      <a:pt x="726" y="587"/>
                      <a:pt x="698" y="587"/>
                    </a:cubicBezTo>
                    <a:cubicBezTo>
                      <a:pt x="558" y="447"/>
                      <a:pt x="363" y="252"/>
                      <a:pt x="224" y="113"/>
                    </a:cubicBezTo>
                    <a:cubicBezTo>
                      <a:pt x="168" y="57"/>
                      <a:pt x="168" y="57"/>
                      <a:pt x="112" y="1"/>
                    </a:cubicBezTo>
                    <a:cubicBezTo>
                      <a:pt x="0" y="196"/>
                      <a:pt x="698" y="782"/>
                      <a:pt x="837" y="7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7"/>
              <p:cNvSpPr/>
              <p:nvPr/>
            </p:nvSpPr>
            <p:spPr>
              <a:xfrm flipH="1">
                <a:off x="1433780" y="3458564"/>
                <a:ext cx="50273" cy="40262"/>
              </a:xfrm>
              <a:custGeom>
                <a:avLst/>
                <a:gdLst/>
                <a:ahLst/>
                <a:cxnLst/>
                <a:rect l="l" t="t" r="r" b="b"/>
                <a:pathLst>
                  <a:path w="698" h="559" extrusionOk="0">
                    <a:moveTo>
                      <a:pt x="0" y="558"/>
                    </a:moveTo>
                    <a:cubicBezTo>
                      <a:pt x="195" y="558"/>
                      <a:pt x="335" y="419"/>
                      <a:pt x="419" y="335"/>
                    </a:cubicBezTo>
                    <a:cubicBezTo>
                      <a:pt x="530" y="279"/>
                      <a:pt x="670" y="140"/>
                      <a:pt x="698" y="0"/>
                    </a:cubicBezTo>
                    <a:cubicBezTo>
                      <a:pt x="558" y="0"/>
                      <a:pt x="279" y="279"/>
                      <a:pt x="140" y="391"/>
                    </a:cubicBezTo>
                    <a:cubicBezTo>
                      <a:pt x="112" y="419"/>
                      <a:pt x="84" y="419"/>
                      <a:pt x="56" y="447"/>
                    </a:cubicBezTo>
                    <a:cubicBezTo>
                      <a:pt x="0" y="475"/>
                      <a:pt x="0" y="475"/>
                      <a:pt x="0"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flipH="1">
                <a:off x="2106937" y="2606567"/>
                <a:ext cx="46312" cy="46240"/>
              </a:xfrm>
              <a:custGeom>
                <a:avLst/>
                <a:gdLst/>
                <a:ahLst/>
                <a:cxnLst/>
                <a:rect l="l" t="t" r="r" b="b"/>
                <a:pathLst>
                  <a:path w="643" h="642" extrusionOk="0">
                    <a:moveTo>
                      <a:pt x="29" y="0"/>
                    </a:moveTo>
                    <a:cubicBezTo>
                      <a:pt x="1" y="112"/>
                      <a:pt x="168" y="223"/>
                      <a:pt x="280" y="307"/>
                    </a:cubicBezTo>
                    <a:cubicBezTo>
                      <a:pt x="308" y="363"/>
                      <a:pt x="559" y="642"/>
                      <a:pt x="614" y="530"/>
                    </a:cubicBezTo>
                    <a:cubicBezTo>
                      <a:pt x="642" y="502"/>
                      <a:pt x="280" y="140"/>
                      <a:pt x="224" y="84"/>
                    </a:cubicBezTo>
                    <a:cubicBezTo>
                      <a:pt x="84" y="0"/>
                      <a:pt x="84" y="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7"/>
              <p:cNvSpPr/>
              <p:nvPr/>
            </p:nvSpPr>
            <p:spPr>
              <a:xfrm flipH="1">
                <a:off x="1417718" y="3506749"/>
                <a:ext cx="52290" cy="40262"/>
              </a:xfrm>
              <a:custGeom>
                <a:avLst/>
                <a:gdLst/>
                <a:ahLst/>
                <a:cxnLst/>
                <a:rect l="l" t="t" r="r" b="b"/>
                <a:pathLst>
                  <a:path w="726" h="559" extrusionOk="0">
                    <a:moveTo>
                      <a:pt x="28" y="475"/>
                    </a:moveTo>
                    <a:cubicBezTo>
                      <a:pt x="140" y="559"/>
                      <a:pt x="475" y="280"/>
                      <a:pt x="586" y="196"/>
                    </a:cubicBezTo>
                    <a:cubicBezTo>
                      <a:pt x="614" y="168"/>
                      <a:pt x="726" y="140"/>
                      <a:pt x="698" y="1"/>
                    </a:cubicBezTo>
                    <a:cubicBezTo>
                      <a:pt x="614" y="1"/>
                      <a:pt x="419" y="168"/>
                      <a:pt x="335" y="196"/>
                    </a:cubicBezTo>
                    <a:lnTo>
                      <a:pt x="84" y="364"/>
                    </a:lnTo>
                    <a:cubicBezTo>
                      <a:pt x="0" y="447"/>
                      <a:pt x="28" y="419"/>
                      <a:pt x="28"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7"/>
              <p:cNvSpPr/>
              <p:nvPr/>
            </p:nvSpPr>
            <p:spPr>
              <a:xfrm flipH="1">
                <a:off x="1510128" y="2899930"/>
                <a:ext cx="50345" cy="32195"/>
              </a:xfrm>
              <a:custGeom>
                <a:avLst/>
                <a:gdLst/>
                <a:ahLst/>
                <a:cxnLst/>
                <a:rect l="l" t="t" r="r" b="b"/>
                <a:pathLst>
                  <a:path w="699" h="447" extrusionOk="0">
                    <a:moveTo>
                      <a:pt x="1" y="56"/>
                    </a:moveTo>
                    <a:cubicBezTo>
                      <a:pt x="1" y="140"/>
                      <a:pt x="140" y="196"/>
                      <a:pt x="308" y="279"/>
                    </a:cubicBezTo>
                    <a:cubicBezTo>
                      <a:pt x="419" y="363"/>
                      <a:pt x="587" y="447"/>
                      <a:pt x="698" y="447"/>
                    </a:cubicBezTo>
                    <a:cubicBezTo>
                      <a:pt x="698" y="279"/>
                      <a:pt x="57" y="0"/>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7"/>
              <p:cNvSpPr/>
              <p:nvPr/>
            </p:nvSpPr>
            <p:spPr>
              <a:xfrm flipH="1">
                <a:off x="2098941" y="2596484"/>
                <a:ext cx="34212" cy="36229"/>
              </a:xfrm>
              <a:custGeom>
                <a:avLst/>
                <a:gdLst/>
                <a:ahLst/>
                <a:cxnLst/>
                <a:rect l="l" t="t" r="r" b="b"/>
                <a:pathLst>
                  <a:path w="475" h="503" extrusionOk="0">
                    <a:moveTo>
                      <a:pt x="475" y="419"/>
                    </a:moveTo>
                    <a:cubicBezTo>
                      <a:pt x="475" y="363"/>
                      <a:pt x="447" y="363"/>
                      <a:pt x="280" y="168"/>
                    </a:cubicBezTo>
                    <a:cubicBezTo>
                      <a:pt x="196" y="112"/>
                      <a:pt x="140" y="1"/>
                      <a:pt x="1" y="1"/>
                    </a:cubicBezTo>
                    <a:cubicBezTo>
                      <a:pt x="1" y="112"/>
                      <a:pt x="29" y="112"/>
                      <a:pt x="56" y="168"/>
                    </a:cubicBezTo>
                    <a:cubicBezTo>
                      <a:pt x="140" y="280"/>
                      <a:pt x="335" y="503"/>
                      <a:pt x="475"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7"/>
              <p:cNvSpPr/>
              <p:nvPr/>
            </p:nvSpPr>
            <p:spPr>
              <a:xfrm flipH="1">
                <a:off x="1443791" y="3502788"/>
                <a:ext cx="32267" cy="24128"/>
              </a:xfrm>
              <a:custGeom>
                <a:avLst/>
                <a:gdLst/>
                <a:ahLst/>
                <a:cxnLst/>
                <a:rect l="l" t="t" r="r" b="b"/>
                <a:pathLst>
                  <a:path w="448" h="335" extrusionOk="0">
                    <a:moveTo>
                      <a:pt x="447" y="0"/>
                    </a:moveTo>
                    <a:cubicBezTo>
                      <a:pt x="308" y="0"/>
                      <a:pt x="1" y="195"/>
                      <a:pt x="112" y="279"/>
                    </a:cubicBezTo>
                    <a:cubicBezTo>
                      <a:pt x="140" y="335"/>
                      <a:pt x="363" y="195"/>
                      <a:pt x="419" y="140"/>
                    </a:cubicBezTo>
                    <a:cubicBezTo>
                      <a:pt x="447" y="112"/>
                      <a:pt x="447" y="112"/>
                      <a:pt x="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7"/>
              <p:cNvSpPr/>
              <p:nvPr/>
            </p:nvSpPr>
            <p:spPr>
              <a:xfrm flipH="1">
                <a:off x="1439830" y="3482693"/>
                <a:ext cx="34212" cy="26145"/>
              </a:xfrm>
              <a:custGeom>
                <a:avLst/>
                <a:gdLst/>
                <a:ahLst/>
                <a:cxnLst/>
                <a:rect l="l" t="t" r="r" b="b"/>
                <a:pathLst>
                  <a:path w="475" h="363" extrusionOk="0">
                    <a:moveTo>
                      <a:pt x="475" y="56"/>
                    </a:moveTo>
                    <a:cubicBezTo>
                      <a:pt x="363" y="0"/>
                      <a:pt x="335" y="84"/>
                      <a:pt x="224" y="112"/>
                    </a:cubicBezTo>
                    <a:cubicBezTo>
                      <a:pt x="196" y="140"/>
                      <a:pt x="1" y="223"/>
                      <a:pt x="84" y="279"/>
                    </a:cubicBezTo>
                    <a:cubicBezTo>
                      <a:pt x="140" y="363"/>
                      <a:pt x="475" y="195"/>
                      <a:pt x="475"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7"/>
              <p:cNvSpPr/>
              <p:nvPr/>
            </p:nvSpPr>
            <p:spPr>
              <a:xfrm flipH="1">
                <a:off x="1600592" y="2899930"/>
                <a:ext cx="28162" cy="24200"/>
              </a:xfrm>
              <a:custGeom>
                <a:avLst/>
                <a:gdLst/>
                <a:ahLst/>
                <a:cxnLst/>
                <a:rect l="l" t="t" r="r" b="b"/>
                <a:pathLst>
                  <a:path w="391" h="336" extrusionOk="0">
                    <a:moveTo>
                      <a:pt x="0" y="84"/>
                    </a:moveTo>
                    <a:cubicBezTo>
                      <a:pt x="0" y="196"/>
                      <a:pt x="279" y="335"/>
                      <a:pt x="335" y="279"/>
                    </a:cubicBezTo>
                    <a:cubicBezTo>
                      <a:pt x="391" y="224"/>
                      <a:pt x="335" y="224"/>
                      <a:pt x="251" y="112"/>
                    </a:cubicBezTo>
                    <a:cubicBezTo>
                      <a:pt x="168" y="84"/>
                      <a:pt x="56" y="0"/>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7"/>
              <p:cNvSpPr/>
              <p:nvPr/>
            </p:nvSpPr>
            <p:spPr>
              <a:xfrm flipH="1">
                <a:off x="2090874" y="2594467"/>
                <a:ext cx="28234" cy="22184"/>
              </a:xfrm>
              <a:custGeom>
                <a:avLst/>
                <a:gdLst/>
                <a:ahLst/>
                <a:cxnLst/>
                <a:rect l="l" t="t" r="r" b="b"/>
                <a:pathLst>
                  <a:path w="392" h="308" extrusionOk="0">
                    <a:moveTo>
                      <a:pt x="85" y="29"/>
                    </a:moveTo>
                    <a:cubicBezTo>
                      <a:pt x="1" y="112"/>
                      <a:pt x="113" y="140"/>
                      <a:pt x="140" y="168"/>
                    </a:cubicBezTo>
                    <a:cubicBezTo>
                      <a:pt x="168" y="196"/>
                      <a:pt x="252" y="308"/>
                      <a:pt x="308" y="252"/>
                    </a:cubicBezTo>
                    <a:cubicBezTo>
                      <a:pt x="392" y="168"/>
                      <a:pt x="140" y="29"/>
                      <a:pt x="140" y="29"/>
                    </a:cubicBezTo>
                    <a:cubicBezTo>
                      <a:pt x="29" y="1"/>
                      <a:pt x="113" y="1"/>
                      <a:pt x="85"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7"/>
              <p:cNvSpPr/>
              <p:nvPr/>
            </p:nvSpPr>
            <p:spPr>
              <a:xfrm flipH="1">
                <a:off x="1544268" y="2885885"/>
                <a:ext cx="26217" cy="14117"/>
              </a:xfrm>
              <a:custGeom>
                <a:avLst/>
                <a:gdLst/>
                <a:ahLst/>
                <a:cxnLst/>
                <a:rect l="l" t="t" r="r" b="b"/>
                <a:pathLst>
                  <a:path w="364" h="196" extrusionOk="0">
                    <a:moveTo>
                      <a:pt x="307" y="195"/>
                    </a:moveTo>
                    <a:cubicBezTo>
                      <a:pt x="363" y="195"/>
                      <a:pt x="363" y="140"/>
                      <a:pt x="307" y="112"/>
                    </a:cubicBezTo>
                    <a:cubicBezTo>
                      <a:pt x="279" y="56"/>
                      <a:pt x="196" y="0"/>
                      <a:pt x="140" y="28"/>
                    </a:cubicBezTo>
                    <a:cubicBezTo>
                      <a:pt x="0" y="28"/>
                      <a:pt x="224" y="195"/>
                      <a:pt x="307" y="1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p:nvPr/>
            </p:nvSpPr>
            <p:spPr>
              <a:xfrm flipH="1">
                <a:off x="1453875" y="2964249"/>
                <a:ext cx="20167" cy="14117"/>
              </a:xfrm>
              <a:custGeom>
                <a:avLst/>
                <a:gdLst/>
                <a:ahLst/>
                <a:cxnLst/>
                <a:rect l="l" t="t" r="r" b="b"/>
                <a:pathLst>
                  <a:path w="280" h="196" extrusionOk="0">
                    <a:moveTo>
                      <a:pt x="252" y="168"/>
                    </a:moveTo>
                    <a:cubicBezTo>
                      <a:pt x="280" y="56"/>
                      <a:pt x="112" y="0"/>
                      <a:pt x="56" y="28"/>
                    </a:cubicBezTo>
                    <a:cubicBezTo>
                      <a:pt x="56" y="56"/>
                      <a:pt x="1" y="140"/>
                      <a:pt x="140" y="195"/>
                    </a:cubicBezTo>
                    <a:cubicBezTo>
                      <a:pt x="224" y="195"/>
                      <a:pt x="252" y="168"/>
                      <a:pt x="252"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7"/>
              <p:cNvSpPr/>
              <p:nvPr/>
            </p:nvSpPr>
            <p:spPr>
              <a:xfrm flipH="1">
                <a:off x="2078846" y="2664837"/>
                <a:ext cx="34212" cy="20167"/>
              </a:xfrm>
              <a:custGeom>
                <a:avLst/>
                <a:gdLst/>
                <a:ahLst/>
                <a:cxnLst/>
                <a:rect l="l" t="t" r="r" b="b"/>
                <a:pathLst>
                  <a:path w="475" h="280" extrusionOk="0">
                    <a:moveTo>
                      <a:pt x="363" y="279"/>
                    </a:moveTo>
                    <a:cubicBezTo>
                      <a:pt x="475" y="112"/>
                      <a:pt x="1" y="0"/>
                      <a:pt x="224" y="251"/>
                    </a:cubicBezTo>
                    <a:cubicBezTo>
                      <a:pt x="280" y="279"/>
                      <a:pt x="308" y="279"/>
                      <a:pt x="363" y="279"/>
                    </a:cubicBezTo>
                    <a:cubicBezTo>
                      <a:pt x="419" y="279"/>
                      <a:pt x="335" y="279"/>
                      <a:pt x="363"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7"/>
              <p:cNvSpPr/>
              <p:nvPr/>
            </p:nvSpPr>
            <p:spPr>
              <a:xfrm flipH="1">
                <a:off x="2072796" y="2622629"/>
                <a:ext cx="14117" cy="16134"/>
              </a:xfrm>
              <a:custGeom>
                <a:avLst/>
                <a:gdLst/>
                <a:ahLst/>
                <a:cxnLst/>
                <a:rect l="l" t="t" r="r" b="b"/>
                <a:pathLst>
                  <a:path w="196" h="224" extrusionOk="0">
                    <a:moveTo>
                      <a:pt x="0" y="28"/>
                    </a:moveTo>
                    <a:cubicBezTo>
                      <a:pt x="0" y="168"/>
                      <a:pt x="140" y="224"/>
                      <a:pt x="196" y="140"/>
                    </a:cubicBezTo>
                    <a:cubicBezTo>
                      <a:pt x="196" y="84"/>
                      <a:pt x="140" y="56"/>
                      <a:pt x="112" y="28"/>
                    </a:cubicBezTo>
                    <a:cubicBezTo>
                      <a:pt x="56" y="0"/>
                      <a:pt x="56" y="28"/>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7"/>
              <p:cNvSpPr/>
              <p:nvPr/>
            </p:nvSpPr>
            <p:spPr>
              <a:xfrm flipH="1">
                <a:off x="1417717" y="3446464"/>
                <a:ext cx="12100" cy="12172"/>
              </a:xfrm>
              <a:custGeom>
                <a:avLst/>
                <a:gdLst/>
                <a:ahLst/>
                <a:cxnLst/>
                <a:rect l="l" t="t" r="r" b="b"/>
                <a:pathLst>
                  <a:path w="168" h="169" extrusionOk="0">
                    <a:moveTo>
                      <a:pt x="0" y="85"/>
                    </a:moveTo>
                    <a:cubicBezTo>
                      <a:pt x="84" y="168"/>
                      <a:pt x="168" y="57"/>
                      <a:pt x="84" y="1"/>
                    </a:cubicBezTo>
                    <a:cubicBezTo>
                      <a:pt x="28" y="1"/>
                      <a:pt x="0" y="29"/>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flipH="1">
                <a:off x="1409650" y="3492704"/>
                <a:ext cx="14117" cy="10156"/>
              </a:xfrm>
              <a:custGeom>
                <a:avLst/>
                <a:gdLst/>
                <a:ahLst/>
                <a:cxnLst/>
                <a:rect l="l" t="t" r="r" b="b"/>
                <a:pathLst>
                  <a:path w="196" h="141" extrusionOk="0">
                    <a:moveTo>
                      <a:pt x="84" y="140"/>
                    </a:moveTo>
                    <a:cubicBezTo>
                      <a:pt x="140" y="140"/>
                      <a:pt x="140" y="140"/>
                      <a:pt x="195" y="84"/>
                    </a:cubicBezTo>
                    <a:cubicBezTo>
                      <a:pt x="195" y="1"/>
                      <a:pt x="195" y="1"/>
                      <a:pt x="112" y="1"/>
                    </a:cubicBezTo>
                    <a:cubicBezTo>
                      <a:pt x="56" y="56"/>
                      <a:pt x="0" y="84"/>
                      <a:pt x="84"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flipH="1">
                <a:off x="1264965" y="2546282"/>
                <a:ext cx="934524" cy="1030894"/>
              </a:xfrm>
              <a:custGeom>
                <a:avLst/>
                <a:gdLst/>
                <a:ahLst/>
                <a:cxnLst/>
                <a:rect l="l" t="t" r="r" b="b"/>
                <a:pathLst>
                  <a:path w="12975" h="14313" extrusionOk="0">
                    <a:moveTo>
                      <a:pt x="9738" y="13113"/>
                    </a:moveTo>
                    <a:cubicBezTo>
                      <a:pt x="9710" y="13141"/>
                      <a:pt x="9626" y="13141"/>
                      <a:pt x="9570" y="13085"/>
                    </a:cubicBezTo>
                    <a:cubicBezTo>
                      <a:pt x="9515" y="13001"/>
                      <a:pt x="9515" y="12945"/>
                      <a:pt x="9598" y="12917"/>
                    </a:cubicBezTo>
                    <a:cubicBezTo>
                      <a:pt x="9905" y="12694"/>
                      <a:pt x="10184" y="12443"/>
                      <a:pt x="10435" y="12248"/>
                    </a:cubicBezTo>
                    <a:cubicBezTo>
                      <a:pt x="10686" y="11997"/>
                      <a:pt x="10882" y="11746"/>
                      <a:pt x="11021" y="11523"/>
                    </a:cubicBezTo>
                    <a:cubicBezTo>
                      <a:pt x="11272" y="11160"/>
                      <a:pt x="11440" y="10769"/>
                      <a:pt x="11523" y="10434"/>
                    </a:cubicBezTo>
                    <a:cubicBezTo>
                      <a:pt x="11607" y="10044"/>
                      <a:pt x="11607" y="9653"/>
                      <a:pt x="11579" y="9291"/>
                    </a:cubicBezTo>
                    <a:cubicBezTo>
                      <a:pt x="11523" y="8900"/>
                      <a:pt x="11412" y="8509"/>
                      <a:pt x="11189" y="8175"/>
                    </a:cubicBezTo>
                    <a:cubicBezTo>
                      <a:pt x="10993" y="7784"/>
                      <a:pt x="10742" y="7421"/>
                      <a:pt x="10435" y="7087"/>
                    </a:cubicBezTo>
                    <a:cubicBezTo>
                      <a:pt x="9319" y="5887"/>
                      <a:pt x="7701" y="5273"/>
                      <a:pt x="6083" y="4631"/>
                    </a:cubicBezTo>
                    <a:cubicBezTo>
                      <a:pt x="5107" y="4269"/>
                      <a:pt x="4130" y="3878"/>
                      <a:pt x="3209" y="3376"/>
                    </a:cubicBezTo>
                    <a:cubicBezTo>
                      <a:pt x="2596" y="3013"/>
                      <a:pt x="2038" y="2651"/>
                      <a:pt x="1563" y="2344"/>
                    </a:cubicBezTo>
                    <a:cubicBezTo>
                      <a:pt x="977" y="1897"/>
                      <a:pt x="531" y="1479"/>
                      <a:pt x="252" y="1200"/>
                    </a:cubicBezTo>
                    <a:cubicBezTo>
                      <a:pt x="29" y="949"/>
                      <a:pt x="1" y="670"/>
                      <a:pt x="113" y="447"/>
                    </a:cubicBezTo>
                    <a:cubicBezTo>
                      <a:pt x="140" y="391"/>
                      <a:pt x="224" y="279"/>
                      <a:pt x="280" y="251"/>
                    </a:cubicBezTo>
                    <a:cubicBezTo>
                      <a:pt x="364" y="168"/>
                      <a:pt x="419" y="140"/>
                      <a:pt x="531" y="112"/>
                    </a:cubicBezTo>
                    <a:cubicBezTo>
                      <a:pt x="782" y="0"/>
                      <a:pt x="1061" y="28"/>
                      <a:pt x="1256" y="279"/>
                    </a:cubicBezTo>
                    <a:cubicBezTo>
                      <a:pt x="1508" y="530"/>
                      <a:pt x="1898" y="865"/>
                      <a:pt x="2400" y="1284"/>
                    </a:cubicBezTo>
                    <a:cubicBezTo>
                      <a:pt x="2791" y="1618"/>
                      <a:pt x="3293" y="1925"/>
                      <a:pt x="3879" y="2232"/>
                    </a:cubicBezTo>
                    <a:cubicBezTo>
                      <a:pt x="4772" y="2762"/>
                      <a:pt x="5720" y="3097"/>
                      <a:pt x="6697" y="3488"/>
                    </a:cubicBezTo>
                    <a:cubicBezTo>
                      <a:pt x="8399" y="4157"/>
                      <a:pt x="10128" y="4827"/>
                      <a:pt x="11440" y="6222"/>
                    </a:cubicBezTo>
                    <a:cubicBezTo>
                      <a:pt x="11858" y="6668"/>
                      <a:pt x="12165" y="7114"/>
                      <a:pt x="12416" y="7617"/>
                    </a:cubicBezTo>
                    <a:cubicBezTo>
                      <a:pt x="12667" y="8091"/>
                      <a:pt x="12835" y="8593"/>
                      <a:pt x="12918" y="9095"/>
                    </a:cubicBezTo>
                    <a:cubicBezTo>
                      <a:pt x="12974" y="9625"/>
                      <a:pt x="12974" y="10183"/>
                      <a:pt x="12835" y="10741"/>
                    </a:cubicBezTo>
                    <a:cubicBezTo>
                      <a:pt x="12723" y="11271"/>
                      <a:pt x="12500" y="11801"/>
                      <a:pt x="12165" y="12276"/>
                    </a:cubicBezTo>
                    <a:cubicBezTo>
                      <a:pt x="11914" y="12638"/>
                      <a:pt x="11607" y="12973"/>
                      <a:pt x="11272" y="13336"/>
                    </a:cubicBezTo>
                    <a:cubicBezTo>
                      <a:pt x="10910" y="13643"/>
                      <a:pt x="10491" y="13950"/>
                      <a:pt x="10045" y="14257"/>
                    </a:cubicBezTo>
                    <a:cubicBezTo>
                      <a:pt x="10017" y="14312"/>
                      <a:pt x="9905" y="14257"/>
                      <a:pt x="9877" y="14229"/>
                    </a:cubicBezTo>
                    <a:cubicBezTo>
                      <a:pt x="9849" y="14173"/>
                      <a:pt x="9877" y="14089"/>
                      <a:pt x="9905" y="14061"/>
                    </a:cubicBezTo>
                    <a:cubicBezTo>
                      <a:pt x="10352" y="13782"/>
                      <a:pt x="10742" y="13475"/>
                      <a:pt x="11105" y="13141"/>
                    </a:cubicBezTo>
                    <a:cubicBezTo>
                      <a:pt x="11440" y="12834"/>
                      <a:pt x="11719" y="12499"/>
                      <a:pt x="11970" y="12136"/>
                    </a:cubicBezTo>
                    <a:cubicBezTo>
                      <a:pt x="12277" y="11662"/>
                      <a:pt x="12500" y="11160"/>
                      <a:pt x="12639" y="10686"/>
                    </a:cubicBezTo>
                    <a:cubicBezTo>
                      <a:pt x="12723" y="10155"/>
                      <a:pt x="12779" y="9625"/>
                      <a:pt x="12695" y="9095"/>
                    </a:cubicBezTo>
                    <a:cubicBezTo>
                      <a:pt x="12639" y="8621"/>
                      <a:pt x="12444" y="8119"/>
                      <a:pt x="12249" y="7672"/>
                    </a:cubicBezTo>
                    <a:cubicBezTo>
                      <a:pt x="11998" y="7226"/>
                      <a:pt x="11691" y="6780"/>
                      <a:pt x="11300" y="6305"/>
                    </a:cubicBezTo>
                    <a:cubicBezTo>
                      <a:pt x="10045" y="4966"/>
                      <a:pt x="8371" y="4325"/>
                      <a:pt x="6669" y="3655"/>
                    </a:cubicBezTo>
                    <a:cubicBezTo>
                      <a:pt x="5692" y="3292"/>
                      <a:pt x="4716" y="2902"/>
                      <a:pt x="3795" y="2400"/>
                    </a:cubicBezTo>
                    <a:cubicBezTo>
                      <a:pt x="3209" y="2065"/>
                      <a:pt x="2735" y="1758"/>
                      <a:pt x="2317" y="1423"/>
                    </a:cubicBezTo>
                    <a:cubicBezTo>
                      <a:pt x="1759" y="1005"/>
                      <a:pt x="1368" y="670"/>
                      <a:pt x="1117" y="391"/>
                    </a:cubicBezTo>
                    <a:cubicBezTo>
                      <a:pt x="950" y="251"/>
                      <a:pt x="782" y="223"/>
                      <a:pt x="643" y="279"/>
                    </a:cubicBezTo>
                    <a:cubicBezTo>
                      <a:pt x="559" y="307"/>
                      <a:pt x="531" y="363"/>
                      <a:pt x="447" y="391"/>
                    </a:cubicBezTo>
                    <a:cubicBezTo>
                      <a:pt x="419" y="419"/>
                      <a:pt x="364" y="502"/>
                      <a:pt x="364" y="558"/>
                    </a:cubicBezTo>
                    <a:cubicBezTo>
                      <a:pt x="280" y="698"/>
                      <a:pt x="280" y="865"/>
                      <a:pt x="447" y="1060"/>
                    </a:cubicBezTo>
                    <a:cubicBezTo>
                      <a:pt x="726" y="1339"/>
                      <a:pt x="1145" y="1702"/>
                      <a:pt x="1759" y="2176"/>
                    </a:cubicBezTo>
                    <a:cubicBezTo>
                      <a:pt x="2205" y="2483"/>
                      <a:pt x="2735" y="2874"/>
                      <a:pt x="3349" y="3209"/>
                    </a:cubicBezTo>
                    <a:cubicBezTo>
                      <a:pt x="4214" y="3711"/>
                      <a:pt x="5190" y="4073"/>
                      <a:pt x="6167" y="4464"/>
                    </a:cubicBezTo>
                    <a:cubicBezTo>
                      <a:pt x="7813" y="5106"/>
                      <a:pt x="9459" y="5719"/>
                      <a:pt x="10603" y="6975"/>
                    </a:cubicBezTo>
                    <a:cubicBezTo>
                      <a:pt x="10910" y="7338"/>
                      <a:pt x="11189" y="7700"/>
                      <a:pt x="11412" y="8091"/>
                    </a:cubicBezTo>
                    <a:cubicBezTo>
                      <a:pt x="11607" y="8482"/>
                      <a:pt x="11746" y="8900"/>
                      <a:pt x="11774" y="9291"/>
                    </a:cubicBezTo>
                    <a:cubicBezTo>
                      <a:pt x="11858" y="9709"/>
                      <a:pt x="11830" y="10072"/>
                      <a:pt x="11719" y="10490"/>
                    </a:cubicBezTo>
                    <a:cubicBezTo>
                      <a:pt x="11607" y="10881"/>
                      <a:pt x="11440" y="11299"/>
                      <a:pt x="11189" y="11662"/>
                    </a:cubicBezTo>
                    <a:cubicBezTo>
                      <a:pt x="11021" y="11941"/>
                      <a:pt x="10798" y="12164"/>
                      <a:pt x="10575" y="12415"/>
                    </a:cubicBezTo>
                    <a:cubicBezTo>
                      <a:pt x="10352" y="12638"/>
                      <a:pt x="10073" y="12917"/>
                      <a:pt x="9738" y="13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1">
          <a:extLst>
            <a:ext uri="{FF2B5EF4-FFF2-40B4-BE49-F238E27FC236}">
              <a16:creationId xmlns:a16="http://schemas.microsoft.com/office/drawing/2014/main" id="{D2A67D3B-13AC-EB57-5A13-F2A0A83E61BF}"/>
            </a:ext>
          </a:extLst>
        </p:cNvPr>
        <p:cNvGrpSpPr/>
        <p:nvPr/>
      </p:nvGrpSpPr>
      <p:grpSpPr>
        <a:xfrm>
          <a:off x="0" y="0"/>
          <a:ext cx="0" cy="0"/>
          <a:chOff x="0" y="0"/>
          <a:chExt cx="0" cy="0"/>
        </a:xfrm>
      </p:grpSpPr>
      <p:sp>
        <p:nvSpPr>
          <p:cNvPr id="2882" name="Google Shape;2882;p33">
            <a:extLst>
              <a:ext uri="{FF2B5EF4-FFF2-40B4-BE49-F238E27FC236}">
                <a16:creationId xmlns:a16="http://schemas.microsoft.com/office/drawing/2014/main" id="{FC53EDBB-D7E0-8B48-1A9B-D165D5E0EEA3}"/>
              </a:ext>
            </a:extLst>
          </p:cNvPr>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p>
            <a:pPr lvl="0"/>
            <a:r>
              <a:rPr lang="en"/>
              <a:t>Notes on the Data</a:t>
            </a:r>
            <a:endParaRPr/>
          </a:p>
        </p:txBody>
      </p:sp>
      <p:sp>
        <p:nvSpPr>
          <p:cNvPr id="14" name="TextBox 13">
            <a:extLst>
              <a:ext uri="{FF2B5EF4-FFF2-40B4-BE49-F238E27FC236}">
                <a16:creationId xmlns:a16="http://schemas.microsoft.com/office/drawing/2014/main" id="{008297D7-09E5-3C0B-638E-FD4BDA3823E5}"/>
              </a:ext>
            </a:extLst>
          </p:cNvPr>
          <p:cNvSpPr txBox="1"/>
          <p:nvPr/>
        </p:nvSpPr>
        <p:spPr>
          <a:xfrm>
            <a:off x="706670" y="1100517"/>
            <a:ext cx="7730660" cy="2893100"/>
          </a:xfrm>
          <a:prstGeom prst="rect">
            <a:avLst/>
          </a:prstGeom>
          <a:noFill/>
        </p:spPr>
        <p:txBody>
          <a:bodyPr wrap="square" lIns="91440" tIns="45720" rIns="91440" bIns="45720" rtlCol="0" anchor="t">
            <a:spAutoFit/>
          </a:bodyPr>
          <a:lstStyle/>
          <a:p>
            <a:r>
              <a:rPr lang="en-US">
                <a:solidFill>
                  <a:schemeClr val="bg2"/>
                </a:solidFill>
                <a:latin typeface="Roboto"/>
                <a:ea typeface="Roboto"/>
                <a:cs typeface="Roboto"/>
              </a:rPr>
              <a:t>By converting all dollar units in terms of real terms we can better make inferences on the data, as it now better reflects the purchasing power. </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a:ea typeface="Roboto"/>
                <a:cs typeface="Roboto"/>
              </a:rPr>
              <a:t>When manipulating the data, we noticed a discrepancy between value added from the government and value added from the private sector vs. the total value added. </a:t>
            </a:r>
          </a:p>
          <a:p>
            <a:r>
              <a:rPr lang="en-US">
                <a:solidFill>
                  <a:schemeClr val="bg2"/>
                </a:solidFill>
                <a:latin typeface="Roboto"/>
                <a:ea typeface="Roboto"/>
                <a:cs typeface="Roboto"/>
              </a:rPr>
              <a:t>This discrepancy is likely caused by:</a:t>
            </a:r>
            <a:endParaRPr lang="en-US">
              <a:solidFill>
                <a:schemeClr val="bg2"/>
              </a:solidFill>
              <a:ea typeface="Roboto"/>
            </a:endParaRPr>
          </a:p>
          <a:p>
            <a:pPr marL="285750" indent="-285750">
              <a:buFont typeface="Calibri"/>
              <a:buChar char="-"/>
            </a:pPr>
            <a:r>
              <a:rPr lang="en-US">
                <a:solidFill>
                  <a:schemeClr val="bg2"/>
                </a:solidFill>
                <a:latin typeface="Roboto"/>
                <a:ea typeface="Roboto"/>
                <a:cs typeface="Roboto"/>
              </a:rPr>
              <a:t>Data values themselves being simply estimates or rounding errors  </a:t>
            </a:r>
            <a:endParaRPr lang="en-US">
              <a:solidFill>
                <a:schemeClr val="bg2"/>
              </a:solidFill>
            </a:endParaRPr>
          </a:p>
          <a:p>
            <a:pPr marL="285750" indent="-285750">
              <a:buFont typeface="Calibri"/>
              <a:buChar char="-"/>
            </a:pPr>
            <a:r>
              <a:rPr lang="en-US">
                <a:solidFill>
                  <a:schemeClr val="bg2"/>
                </a:solidFill>
                <a:latin typeface="Roboto"/>
                <a:ea typeface="Roboto"/>
                <a:cs typeface="Roboto"/>
              </a:rPr>
              <a:t>Missing Industries</a:t>
            </a:r>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Calibri"/>
              <a:buChar char="-"/>
            </a:pPr>
            <a:r>
              <a:rPr lang="en-US">
                <a:solidFill>
                  <a:schemeClr val="bg2"/>
                </a:solidFill>
                <a:latin typeface="Roboto"/>
                <a:ea typeface="Roboto"/>
                <a:cs typeface="Roboto"/>
              </a:rPr>
              <a:t>The missing data from the industries that were removed</a:t>
            </a:r>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a:ea typeface="Roboto"/>
                <a:cs typeface="Roboto"/>
              </a:rPr>
              <a:t>Government data is not provided in employee compensation and total number of employees data sheets</a:t>
            </a:r>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06629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0AED4-F9AD-6694-9BD4-B60080CF56C6}"/>
              </a:ext>
            </a:extLst>
          </p:cNvPr>
          <p:cNvSpPr>
            <a:spLocks noGrp="1"/>
          </p:cNvSpPr>
          <p:nvPr>
            <p:ph type="title" idx="6"/>
          </p:nvPr>
        </p:nvSpPr>
        <p:spPr>
          <a:xfrm>
            <a:off x="480785" y="456360"/>
            <a:ext cx="3610431" cy="572700"/>
          </a:xfrm>
        </p:spPr>
        <p:txBody>
          <a:bodyPr/>
          <a:lstStyle/>
          <a:p>
            <a:r>
              <a:rPr lang="en-US"/>
              <a:t>Uncleaned</a:t>
            </a:r>
          </a:p>
        </p:txBody>
      </p:sp>
      <p:sp>
        <p:nvSpPr>
          <p:cNvPr id="10" name="Title 7">
            <a:extLst>
              <a:ext uri="{FF2B5EF4-FFF2-40B4-BE49-F238E27FC236}">
                <a16:creationId xmlns:a16="http://schemas.microsoft.com/office/drawing/2014/main" id="{45AF4E17-273F-8E4C-93BB-4965B39E960B}"/>
              </a:ext>
            </a:extLst>
          </p:cNvPr>
          <p:cNvSpPr txBox="1">
            <a:spLocks/>
          </p:cNvSpPr>
          <p:nvPr/>
        </p:nvSpPr>
        <p:spPr>
          <a:xfrm>
            <a:off x="4755800" y="457337"/>
            <a:ext cx="361043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usso One"/>
              <a:buNone/>
              <a:defRPr sz="3000" b="1" i="0" u="none" strike="noStrike" cap="none">
                <a:solidFill>
                  <a:schemeClr val="lt2"/>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2800"/>
              <a:buFont typeface="Russo One"/>
              <a:buNone/>
              <a:defRPr sz="2800" b="1"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2800"/>
              <a:buFont typeface="Russo One"/>
              <a:buNone/>
              <a:defRPr sz="2800" b="1"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2800"/>
              <a:buFont typeface="Russo One"/>
              <a:buNone/>
              <a:defRPr sz="2800" b="1"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2800"/>
              <a:buFont typeface="Russo One"/>
              <a:buNone/>
              <a:defRPr sz="2800" b="1"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2800"/>
              <a:buFont typeface="Russo One"/>
              <a:buNone/>
              <a:defRPr sz="2800" b="1"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2800"/>
              <a:buFont typeface="Russo One"/>
              <a:buNone/>
              <a:defRPr sz="2800" b="1"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2800"/>
              <a:buFont typeface="Russo One"/>
              <a:buNone/>
              <a:defRPr sz="2800" b="1"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2800"/>
              <a:buFont typeface="Russo One"/>
              <a:buNone/>
              <a:defRPr sz="2800" b="1" i="0" u="none" strike="noStrike" cap="none">
                <a:solidFill>
                  <a:schemeClr val="dk1"/>
                </a:solidFill>
                <a:latin typeface="Russo One"/>
                <a:ea typeface="Russo One"/>
                <a:cs typeface="Russo One"/>
                <a:sym typeface="Russo One"/>
              </a:defRPr>
            </a:lvl9pPr>
          </a:lstStyle>
          <a:p>
            <a:r>
              <a:rPr lang="en-US"/>
              <a:t>Cleaned</a:t>
            </a:r>
          </a:p>
        </p:txBody>
      </p:sp>
      <p:pic>
        <p:nvPicPr>
          <p:cNvPr id="11" name="Picture 10" descr="A table with numbers and a number on it&#10;&#10;AI-generated content may be incorrect.">
            <a:extLst>
              <a:ext uri="{FF2B5EF4-FFF2-40B4-BE49-F238E27FC236}">
                <a16:creationId xmlns:a16="http://schemas.microsoft.com/office/drawing/2014/main" id="{054F1C96-E83B-72FE-BD48-1695CB07F2F9}"/>
              </a:ext>
            </a:extLst>
          </p:cNvPr>
          <p:cNvPicPr>
            <a:picLocks noChangeAspect="1"/>
          </p:cNvPicPr>
          <p:nvPr/>
        </p:nvPicPr>
        <p:blipFill>
          <a:blip r:embed="rId2"/>
          <a:stretch>
            <a:fillRect/>
          </a:stretch>
        </p:blipFill>
        <p:spPr>
          <a:xfrm>
            <a:off x="107462" y="1106480"/>
            <a:ext cx="4361962" cy="2446963"/>
          </a:xfrm>
          <a:prstGeom prst="rect">
            <a:avLst/>
          </a:prstGeom>
        </p:spPr>
      </p:pic>
      <p:pic>
        <p:nvPicPr>
          <p:cNvPr id="12" name="Picture 11" descr="A table with numbers and a number on it&#10;&#10;AI-generated content may be incorrect.">
            <a:extLst>
              <a:ext uri="{FF2B5EF4-FFF2-40B4-BE49-F238E27FC236}">
                <a16:creationId xmlns:a16="http://schemas.microsoft.com/office/drawing/2014/main" id="{AC58B36E-60C1-D269-E7E9-52D04ED1E2DF}"/>
              </a:ext>
            </a:extLst>
          </p:cNvPr>
          <p:cNvPicPr>
            <a:picLocks noChangeAspect="1"/>
          </p:cNvPicPr>
          <p:nvPr/>
        </p:nvPicPr>
        <p:blipFill>
          <a:blip r:embed="rId3"/>
          <a:stretch>
            <a:fillRect/>
          </a:stretch>
        </p:blipFill>
        <p:spPr>
          <a:xfrm>
            <a:off x="4523153" y="1111492"/>
            <a:ext cx="4557347" cy="2441822"/>
          </a:xfrm>
          <a:prstGeom prst="rect">
            <a:avLst/>
          </a:prstGeom>
        </p:spPr>
      </p:pic>
    </p:spTree>
    <p:extLst>
      <p:ext uri="{BB962C8B-B14F-4D97-AF65-F5344CB8AC3E}">
        <p14:creationId xmlns:p14="http://schemas.microsoft.com/office/powerpoint/2010/main" val="352545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4"/>
        <p:cNvGrpSpPr/>
        <p:nvPr/>
      </p:nvGrpSpPr>
      <p:grpSpPr>
        <a:xfrm>
          <a:off x="0" y="0"/>
          <a:ext cx="0" cy="0"/>
          <a:chOff x="0" y="0"/>
          <a:chExt cx="0" cy="0"/>
        </a:xfrm>
      </p:grpSpPr>
      <p:sp>
        <p:nvSpPr>
          <p:cNvPr id="3615" name="Google Shape;3615;p44"/>
          <p:cNvSpPr txBox="1">
            <a:spLocks noGrp="1"/>
          </p:cNvSpPr>
          <p:nvPr>
            <p:ph type="title"/>
          </p:nvPr>
        </p:nvSpPr>
        <p:spPr>
          <a:xfrm>
            <a:off x="456300" y="2410825"/>
            <a:ext cx="8231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Visualizations</a:t>
            </a:r>
            <a:endParaRPr/>
          </a:p>
        </p:txBody>
      </p:sp>
      <p:sp>
        <p:nvSpPr>
          <p:cNvPr id="3616" name="Google Shape;3616;p44"/>
          <p:cNvSpPr txBox="1">
            <a:spLocks noGrp="1"/>
          </p:cNvSpPr>
          <p:nvPr>
            <p:ph type="title" idx="2"/>
          </p:nvPr>
        </p:nvSpPr>
        <p:spPr>
          <a:xfrm>
            <a:off x="2935384" y="1554525"/>
            <a:ext cx="327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3617" name="Google Shape;3617;p44"/>
          <p:cNvCxnSpPr/>
          <p:nvPr/>
        </p:nvCxnSpPr>
        <p:spPr>
          <a:xfrm>
            <a:off x="2368981" y="3245131"/>
            <a:ext cx="6816600" cy="0"/>
          </a:xfrm>
          <a:prstGeom prst="straightConnector1">
            <a:avLst/>
          </a:prstGeom>
          <a:noFill/>
          <a:ln w="9525" cap="flat" cmpd="sng">
            <a:solidFill>
              <a:srgbClr val="D9D9D9"/>
            </a:solidFill>
            <a:prstDash val="solid"/>
            <a:round/>
            <a:headEnd type="none" w="med" len="med"/>
            <a:tailEnd type="none" w="med" len="med"/>
          </a:ln>
        </p:spPr>
      </p:cxnSp>
      <p:grpSp>
        <p:nvGrpSpPr>
          <p:cNvPr id="3619" name="Google Shape;3619;p44"/>
          <p:cNvGrpSpPr/>
          <p:nvPr/>
        </p:nvGrpSpPr>
        <p:grpSpPr>
          <a:xfrm>
            <a:off x="944508" y="114941"/>
            <a:ext cx="2213039" cy="2219684"/>
            <a:chOff x="944508" y="114941"/>
            <a:chExt cx="2213039" cy="2219684"/>
          </a:xfrm>
        </p:grpSpPr>
        <p:sp>
          <p:nvSpPr>
            <p:cNvPr id="3620" name="Google Shape;3620;p44"/>
            <p:cNvSpPr/>
            <p:nvPr/>
          </p:nvSpPr>
          <p:spPr>
            <a:xfrm rot="3111030">
              <a:off x="1161475" y="1519938"/>
              <a:ext cx="318749" cy="576757"/>
            </a:xfrm>
            <a:custGeom>
              <a:avLst/>
              <a:gdLst/>
              <a:ahLst/>
              <a:cxnLst/>
              <a:rect l="l" t="t" r="r" b="b"/>
              <a:pathLst>
                <a:path w="3516" h="6362" extrusionOk="0">
                  <a:moveTo>
                    <a:pt x="0" y="1"/>
                  </a:moveTo>
                  <a:lnTo>
                    <a:pt x="3515" y="1"/>
                  </a:lnTo>
                  <a:lnTo>
                    <a:pt x="3515" y="6362"/>
                  </a:lnTo>
                  <a:lnTo>
                    <a:pt x="0" y="6362"/>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4"/>
            <p:cNvSpPr/>
            <p:nvPr/>
          </p:nvSpPr>
          <p:spPr>
            <a:xfrm rot="3111030">
              <a:off x="1092538" y="1217248"/>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4"/>
            <p:cNvSpPr/>
            <p:nvPr/>
          </p:nvSpPr>
          <p:spPr>
            <a:xfrm rot="3111030">
              <a:off x="1570624" y="1825870"/>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4"/>
            <p:cNvSpPr/>
            <p:nvPr/>
          </p:nvSpPr>
          <p:spPr>
            <a:xfrm rot="3111030">
              <a:off x="1231565" y="487473"/>
              <a:ext cx="1664274" cy="1474620"/>
            </a:xfrm>
            <a:custGeom>
              <a:avLst/>
              <a:gdLst/>
              <a:ahLst/>
              <a:cxnLst/>
              <a:rect l="l" t="t" r="r" b="b"/>
              <a:pathLst>
                <a:path w="18358" h="16266" extrusionOk="0">
                  <a:moveTo>
                    <a:pt x="10825" y="15735"/>
                  </a:moveTo>
                  <a:lnTo>
                    <a:pt x="10825" y="15819"/>
                  </a:lnTo>
                  <a:cubicBezTo>
                    <a:pt x="10825" y="15958"/>
                    <a:pt x="10630" y="16098"/>
                    <a:pt x="10295" y="16154"/>
                  </a:cubicBezTo>
                  <a:cubicBezTo>
                    <a:pt x="10016" y="16237"/>
                    <a:pt x="9653" y="16265"/>
                    <a:pt x="9235" y="16265"/>
                  </a:cubicBezTo>
                  <a:cubicBezTo>
                    <a:pt x="8816" y="16265"/>
                    <a:pt x="8426" y="16237"/>
                    <a:pt x="8147" y="16154"/>
                  </a:cubicBezTo>
                  <a:cubicBezTo>
                    <a:pt x="7784" y="16098"/>
                    <a:pt x="7589" y="15958"/>
                    <a:pt x="7589" y="15735"/>
                  </a:cubicBezTo>
                  <a:lnTo>
                    <a:pt x="7589" y="15707"/>
                  </a:lnTo>
                  <a:cubicBezTo>
                    <a:pt x="7449" y="15679"/>
                    <a:pt x="7310" y="15652"/>
                    <a:pt x="7198" y="15596"/>
                  </a:cubicBezTo>
                  <a:cubicBezTo>
                    <a:pt x="6975" y="15540"/>
                    <a:pt x="6891" y="15428"/>
                    <a:pt x="6891" y="15289"/>
                  </a:cubicBezTo>
                  <a:lnTo>
                    <a:pt x="6891" y="15261"/>
                  </a:lnTo>
                  <a:lnTo>
                    <a:pt x="6891" y="15205"/>
                  </a:lnTo>
                  <a:lnTo>
                    <a:pt x="6891" y="14006"/>
                  </a:lnTo>
                  <a:cubicBezTo>
                    <a:pt x="6752" y="14006"/>
                    <a:pt x="6501" y="13950"/>
                    <a:pt x="6194" y="13950"/>
                  </a:cubicBezTo>
                  <a:lnTo>
                    <a:pt x="6194" y="14870"/>
                  </a:lnTo>
                  <a:cubicBezTo>
                    <a:pt x="6194" y="14982"/>
                    <a:pt x="6110" y="15038"/>
                    <a:pt x="5998" y="15121"/>
                  </a:cubicBezTo>
                  <a:lnTo>
                    <a:pt x="5803" y="15205"/>
                  </a:lnTo>
                  <a:lnTo>
                    <a:pt x="5803" y="15261"/>
                  </a:lnTo>
                  <a:cubicBezTo>
                    <a:pt x="5803" y="15400"/>
                    <a:pt x="5691" y="15484"/>
                    <a:pt x="5496" y="15568"/>
                  </a:cubicBezTo>
                  <a:cubicBezTo>
                    <a:pt x="5301" y="15624"/>
                    <a:pt x="5106" y="15679"/>
                    <a:pt x="4882" y="15679"/>
                  </a:cubicBezTo>
                  <a:cubicBezTo>
                    <a:pt x="4659" y="15679"/>
                    <a:pt x="4436" y="15624"/>
                    <a:pt x="4269" y="15568"/>
                  </a:cubicBezTo>
                  <a:cubicBezTo>
                    <a:pt x="4045" y="15484"/>
                    <a:pt x="3906" y="15345"/>
                    <a:pt x="3906" y="15205"/>
                  </a:cubicBezTo>
                  <a:lnTo>
                    <a:pt x="3906" y="15177"/>
                  </a:lnTo>
                  <a:cubicBezTo>
                    <a:pt x="3850" y="15149"/>
                    <a:pt x="3766" y="15149"/>
                    <a:pt x="3739" y="15121"/>
                  </a:cubicBezTo>
                  <a:cubicBezTo>
                    <a:pt x="3599" y="15038"/>
                    <a:pt x="3571" y="14926"/>
                    <a:pt x="3571" y="14843"/>
                  </a:cubicBezTo>
                  <a:lnTo>
                    <a:pt x="3571" y="13754"/>
                  </a:lnTo>
                  <a:cubicBezTo>
                    <a:pt x="1869" y="13615"/>
                    <a:pt x="112" y="13392"/>
                    <a:pt x="84" y="13224"/>
                  </a:cubicBezTo>
                  <a:cubicBezTo>
                    <a:pt x="0" y="13057"/>
                    <a:pt x="0" y="12332"/>
                    <a:pt x="56" y="11662"/>
                  </a:cubicBezTo>
                  <a:cubicBezTo>
                    <a:pt x="84" y="11216"/>
                    <a:pt x="140" y="10797"/>
                    <a:pt x="279" y="10658"/>
                  </a:cubicBezTo>
                  <a:lnTo>
                    <a:pt x="279" y="10658"/>
                  </a:lnTo>
                  <a:cubicBezTo>
                    <a:pt x="530" y="10407"/>
                    <a:pt x="6277" y="6501"/>
                    <a:pt x="6891" y="6110"/>
                  </a:cubicBezTo>
                  <a:lnTo>
                    <a:pt x="6891" y="2623"/>
                  </a:lnTo>
                  <a:cubicBezTo>
                    <a:pt x="6891" y="1367"/>
                    <a:pt x="7477" y="558"/>
                    <a:pt x="8202" y="223"/>
                  </a:cubicBezTo>
                  <a:cubicBezTo>
                    <a:pt x="8481" y="84"/>
                    <a:pt x="8788" y="0"/>
                    <a:pt x="9151" y="0"/>
                  </a:cubicBezTo>
                  <a:cubicBezTo>
                    <a:pt x="9458" y="0"/>
                    <a:pt x="9765" y="84"/>
                    <a:pt x="10100" y="223"/>
                  </a:cubicBezTo>
                  <a:cubicBezTo>
                    <a:pt x="10853" y="558"/>
                    <a:pt x="11439" y="1395"/>
                    <a:pt x="11439" y="2706"/>
                  </a:cubicBezTo>
                  <a:lnTo>
                    <a:pt x="11439" y="6138"/>
                  </a:lnTo>
                  <a:cubicBezTo>
                    <a:pt x="12136" y="6612"/>
                    <a:pt x="17800" y="10434"/>
                    <a:pt x="18051" y="10686"/>
                  </a:cubicBezTo>
                  <a:lnTo>
                    <a:pt x="18051" y="10686"/>
                  </a:lnTo>
                  <a:cubicBezTo>
                    <a:pt x="18190" y="10825"/>
                    <a:pt x="18246" y="11244"/>
                    <a:pt x="18274" y="11690"/>
                  </a:cubicBezTo>
                  <a:cubicBezTo>
                    <a:pt x="18358" y="12332"/>
                    <a:pt x="18330" y="13085"/>
                    <a:pt x="18274" y="13224"/>
                  </a:cubicBezTo>
                  <a:cubicBezTo>
                    <a:pt x="18218" y="13364"/>
                    <a:pt x="16516" y="13587"/>
                    <a:pt x="14787" y="13727"/>
                  </a:cubicBezTo>
                  <a:lnTo>
                    <a:pt x="14787" y="14843"/>
                  </a:lnTo>
                  <a:cubicBezTo>
                    <a:pt x="14787" y="14926"/>
                    <a:pt x="14731" y="15010"/>
                    <a:pt x="14619" y="15066"/>
                  </a:cubicBezTo>
                  <a:lnTo>
                    <a:pt x="14424" y="15177"/>
                  </a:lnTo>
                  <a:lnTo>
                    <a:pt x="14424" y="15205"/>
                  </a:lnTo>
                  <a:cubicBezTo>
                    <a:pt x="14424" y="15345"/>
                    <a:pt x="14312" y="15456"/>
                    <a:pt x="14089" y="15540"/>
                  </a:cubicBezTo>
                  <a:cubicBezTo>
                    <a:pt x="13922" y="15596"/>
                    <a:pt x="13726" y="15624"/>
                    <a:pt x="13503" y="15624"/>
                  </a:cubicBezTo>
                  <a:cubicBezTo>
                    <a:pt x="13252" y="15624"/>
                    <a:pt x="13057" y="15596"/>
                    <a:pt x="12889" y="15540"/>
                  </a:cubicBezTo>
                  <a:cubicBezTo>
                    <a:pt x="12666" y="15456"/>
                    <a:pt x="12527" y="15317"/>
                    <a:pt x="12527" y="15177"/>
                  </a:cubicBezTo>
                  <a:lnTo>
                    <a:pt x="12527" y="15149"/>
                  </a:lnTo>
                  <a:cubicBezTo>
                    <a:pt x="12471" y="15121"/>
                    <a:pt x="12387" y="15121"/>
                    <a:pt x="12359" y="15066"/>
                  </a:cubicBezTo>
                  <a:cubicBezTo>
                    <a:pt x="12248" y="15010"/>
                    <a:pt x="12192" y="14898"/>
                    <a:pt x="12192" y="14787"/>
                  </a:cubicBezTo>
                  <a:lnTo>
                    <a:pt x="12192" y="14033"/>
                  </a:lnTo>
                  <a:cubicBezTo>
                    <a:pt x="11857" y="14061"/>
                    <a:pt x="11634" y="14061"/>
                    <a:pt x="11494" y="14061"/>
                  </a:cubicBezTo>
                  <a:lnTo>
                    <a:pt x="11494" y="15317"/>
                  </a:lnTo>
                  <a:lnTo>
                    <a:pt x="11494" y="15373"/>
                  </a:lnTo>
                  <a:lnTo>
                    <a:pt x="11494" y="15400"/>
                  </a:lnTo>
                  <a:cubicBezTo>
                    <a:pt x="11494" y="15512"/>
                    <a:pt x="11383" y="15596"/>
                    <a:pt x="11215" y="15679"/>
                  </a:cubicBezTo>
                  <a:cubicBezTo>
                    <a:pt x="11132" y="15679"/>
                    <a:pt x="10992" y="15707"/>
                    <a:pt x="10825" y="157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4"/>
            <p:cNvSpPr/>
            <p:nvPr/>
          </p:nvSpPr>
          <p:spPr>
            <a:xfrm rot="3111030">
              <a:off x="953138" y="1388157"/>
              <a:ext cx="1611240" cy="161913"/>
            </a:xfrm>
            <a:custGeom>
              <a:avLst/>
              <a:gdLst/>
              <a:ahLst/>
              <a:cxnLst/>
              <a:rect l="l" t="t" r="r" b="b"/>
              <a:pathLst>
                <a:path w="17773" h="1786" extrusionOk="0">
                  <a:moveTo>
                    <a:pt x="6585" y="1535"/>
                  </a:moveTo>
                  <a:cubicBezTo>
                    <a:pt x="5776" y="1479"/>
                    <a:pt x="1786" y="1200"/>
                    <a:pt x="1" y="921"/>
                  </a:cubicBezTo>
                  <a:lnTo>
                    <a:pt x="1" y="1172"/>
                  </a:lnTo>
                  <a:cubicBezTo>
                    <a:pt x="1786" y="1479"/>
                    <a:pt x="5832" y="1758"/>
                    <a:pt x="6585" y="1786"/>
                  </a:cubicBezTo>
                  <a:close/>
                  <a:moveTo>
                    <a:pt x="11188" y="1786"/>
                  </a:moveTo>
                  <a:cubicBezTo>
                    <a:pt x="12025" y="1730"/>
                    <a:pt x="16043" y="1451"/>
                    <a:pt x="17773" y="1172"/>
                  </a:cubicBezTo>
                  <a:lnTo>
                    <a:pt x="17773" y="921"/>
                  </a:lnTo>
                  <a:cubicBezTo>
                    <a:pt x="15959" y="1228"/>
                    <a:pt x="11914" y="1507"/>
                    <a:pt x="11188" y="1535"/>
                  </a:cubicBezTo>
                  <a:close/>
                  <a:moveTo>
                    <a:pt x="11188" y="893"/>
                  </a:moveTo>
                  <a:cubicBezTo>
                    <a:pt x="12025" y="809"/>
                    <a:pt x="16015" y="558"/>
                    <a:pt x="17745" y="252"/>
                  </a:cubicBezTo>
                  <a:lnTo>
                    <a:pt x="17745" y="224"/>
                  </a:lnTo>
                  <a:cubicBezTo>
                    <a:pt x="17745" y="140"/>
                    <a:pt x="17745" y="84"/>
                    <a:pt x="17717" y="0"/>
                  </a:cubicBezTo>
                  <a:cubicBezTo>
                    <a:pt x="15875" y="307"/>
                    <a:pt x="11886" y="558"/>
                    <a:pt x="11188" y="642"/>
                  </a:cubicBezTo>
                  <a:close/>
                  <a:moveTo>
                    <a:pt x="6585" y="642"/>
                  </a:moveTo>
                  <a:cubicBezTo>
                    <a:pt x="5776" y="614"/>
                    <a:pt x="1842" y="335"/>
                    <a:pt x="57" y="0"/>
                  </a:cubicBezTo>
                  <a:cubicBezTo>
                    <a:pt x="57" y="84"/>
                    <a:pt x="29" y="196"/>
                    <a:pt x="29" y="252"/>
                  </a:cubicBezTo>
                  <a:cubicBezTo>
                    <a:pt x="1814" y="530"/>
                    <a:pt x="5832" y="809"/>
                    <a:pt x="6585" y="893"/>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4"/>
            <p:cNvSpPr/>
            <p:nvPr/>
          </p:nvSpPr>
          <p:spPr>
            <a:xfrm rot="3111030">
              <a:off x="1467762" y="1193359"/>
              <a:ext cx="177143" cy="113865"/>
            </a:xfrm>
            <a:custGeom>
              <a:avLst/>
              <a:gdLst/>
              <a:ahLst/>
              <a:cxnLst/>
              <a:rect l="l" t="t" r="r" b="b"/>
              <a:pathLst>
                <a:path w="1954" h="1256" extrusionOk="0">
                  <a:moveTo>
                    <a:pt x="1953" y="1005"/>
                  </a:moveTo>
                  <a:cubicBezTo>
                    <a:pt x="1674" y="977"/>
                    <a:pt x="1004" y="949"/>
                    <a:pt x="167" y="865"/>
                  </a:cubicBezTo>
                  <a:cubicBezTo>
                    <a:pt x="112" y="949"/>
                    <a:pt x="84" y="1061"/>
                    <a:pt x="0" y="1116"/>
                  </a:cubicBezTo>
                  <a:cubicBezTo>
                    <a:pt x="921" y="1200"/>
                    <a:pt x="1674" y="1256"/>
                    <a:pt x="1953" y="1256"/>
                  </a:cubicBezTo>
                  <a:close/>
                  <a:moveTo>
                    <a:pt x="698" y="0"/>
                  </a:moveTo>
                  <a:cubicBezTo>
                    <a:pt x="670" y="84"/>
                    <a:pt x="642" y="140"/>
                    <a:pt x="586" y="252"/>
                  </a:cubicBezTo>
                  <a:cubicBezTo>
                    <a:pt x="1256" y="279"/>
                    <a:pt x="1758" y="307"/>
                    <a:pt x="1953" y="363"/>
                  </a:cubicBezTo>
                  <a:lnTo>
                    <a:pt x="1953" y="112"/>
                  </a:lnTo>
                  <a:cubicBezTo>
                    <a:pt x="1758" y="84"/>
                    <a:pt x="1283" y="28"/>
                    <a:pt x="698"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4"/>
            <p:cNvSpPr/>
            <p:nvPr/>
          </p:nvSpPr>
          <p:spPr>
            <a:xfrm rot="3111030">
              <a:off x="1797688" y="1734781"/>
              <a:ext cx="371873" cy="118941"/>
            </a:xfrm>
            <a:custGeom>
              <a:avLst/>
              <a:gdLst/>
              <a:ahLst/>
              <a:cxnLst/>
              <a:rect l="l" t="t" r="r" b="b"/>
              <a:pathLst>
                <a:path w="4102" h="1312" extrusionOk="0">
                  <a:moveTo>
                    <a:pt x="1786" y="1"/>
                  </a:moveTo>
                  <a:cubicBezTo>
                    <a:pt x="1842" y="56"/>
                    <a:pt x="1953" y="140"/>
                    <a:pt x="2065" y="196"/>
                  </a:cubicBezTo>
                  <a:cubicBezTo>
                    <a:pt x="1116" y="280"/>
                    <a:pt x="307" y="335"/>
                    <a:pt x="0" y="335"/>
                  </a:cubicBezTo>
                  <a:lnTo>
                    <a:pt x="0" y="112"/>
                  </a:lnTo>
                  <a:cubicBezTo>
                    <a:pt x="251" y="112"/>
                    <a:pt x="949" y="56"/>
                    <a:pt x="1786" y="1"/>
                  </a:cubicBezTo>
                  <a:close/>
                  <a:moveTo>
                    <a:pt x="3292" y="810"/>
                  </a:moveTo>
                  <a:cubicBezTo>
                    <a:pt x="3516" y="865"/>
                    <a:pt x="3795" y="949"/>
                    <a:pt x="4102" y="977"/>
                  </a:cubicBezTo>
                  <a:cubicBezTo>
                    <a:pt x="2400" y="1144"/>
                    <a:pt x="558" y="1284"/>
                    <a:pt x="0" y="1312"/>
                  </a:cubicBezTo>
                  <a:lnTo>
                    <a:pt x="0" y="1089"/>
                  </a:lnTo>
                  <a:cubicBezTo>
                    <a:pt x="391" y="1033"/>
                    <a:pt x="1786" y="949"/>
                    <a:pt x="3292" y="81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4"/>
            <p:cNvSpPr/>
            <p:nvPr/>
          </p:nvSpPr>
          <p:spPr>
            <a:xfrm rot="3111030">
              <a:off x="1116219" y="1012151"/>
              <a:ext cx="1611240" cy="657714"/>
            </a:xfrm>
            <a:custGeom>
              <a:avLst/>
              <a:gdLst/>
              <a:ahLst/>
              <a:cxnLst/>
              <a:rect l="l" t="t" r="r" b="b"/>
              <a:pathLst>
                <a:path w="17773" h="7255" extrusionOk="0">
                  <a:moveTo>
                    <a:pt x="6585" y="1"/>
                  </a:moveTo>
                  <a:cubicBezTo>
                    <a:pt x="5469" y="782"/>
                    <a:pt x="419" y="4185"/>
                    <a:pt x="196" y="4409"/>
                  </a:cubicBezTo>
                  <a:lnTo>
                    <a:pt x="196" y="4409"/>
                  </a:lnTo>
                  <a:cubicBezTo>
                    <a:pt x="168" y="4437"/>
                    <a:pt x="140" y="4604"/>
                    <a:pt x="112" y="4799"/>
                  </a:cubicBezTo>
                  <a:cubicBezTo>
                    <a:pt x="1926" y="5078"/>
                    <a:pt x="5860" y="5357"/>
                    <a:pt x="6613" y="5413"/>
                  </a:cubicBezTo>
                  <a:lnTo>
                    <a:pt x="6613" y="1"/>
                  </a:lnTo>
                  <a:close/>
                  <a:moveTo>
                    <a:pt x="11188" y="5441"/>
                  </a:moveTo>
                  <a:cubicBezTo>
                    <a:pt x="12025" y="5385"/>
                    <a:pt x="15931" y="5134"/>
                    <a:pt x="17717" y="4827"/>
                  </a:cubicBezTo>
                  <a:cubicBezTo>
                    <a:pt x="17689" y="4604"/>
                    <a:pt x="17633" y="4464"/>
                    <a:pt x="17605" y="4437"/>
                  </a:cubicBezTo>
                  <a:lnTo>
                    <a:pt x="17605" y="4437"/>
                  </a:lnTo>
                  <a:cubicBezTo>
                    <a:pt x="17382" y="4241"/>
                    <a:pt x="12276" y="754"/>
                    <a:pt x="11188" y="1"/>
                  </a:cubicBezTo>
                  <a:close/>
                  <a:moveTo>
                    <a:pt x="6585" y="6110"/>
                  </a:moveTo>
                  <a:cubicBezTo>
                    <a:pt x="5776" y="6055"/>
                    <a:pt x="1814" y="5776"/>
                    <a:pt x="29" y="5497"/>
                  </a:cubicBezTo>
                  <a:lnTo>
                    <a:pt x="29" y="5776"/>
                  </a:lnTo>
                  <a:cubicBezTo>
                    <a:pt x="1814" y="6083"/>
                    <a:pt x="5860" y="6362"/>
                    <a:pt x="6613" y="6389"/>
                  </a:cubicBezTo>
                  <a:lnTo>
                    <a:pt x="6613" y="6110"/>
                  </a:lnTo>
                  <a:close/>
                  <a:moveTo>
                    <a:pt x="6585" y="7031"/>
                  </a:moveTo>
                  <a:cubicBezTo>
                    <a:pt x="5776" y="6975"/>
                    <a:pt x="1786" y="6696"/>
                    <a:pt x="1" y="6389"/>
                  </a:cubicBezTo>
                  <a:cubicBezTo>
                    <a:pt x="1" y="6557"/>
                    <a:pt x="1" y="6668"/>
                    <a:pt x="29" y="6696"/>
                  </a:cubicBezTo>
                  <a:cubicBezTo>
                    <a:pt x="57" y="6780"/>
                    <a:pt x="1703" y="6920"/>
                    <a:pt x="3349" y="7031"/>
                  </a:cubicBezTo>
                  <a:lnTo>
                    <a:pt x="3405" y="7031"/>
                  </a:lnTo>
                  <a:cubicBezTo>
                    <a:pt x="3405" y="7031"/>
                    <a:pt x="3460" y="7031"/>
                    <a:pt x="3460" y="7059"/>
                  </a:cubicBezTo>
                  <a:cubicBezTo>
                    <a:pt x="4297" y="7115"/>
                    <a:pt x="5078" y="7171"/>
                    <a:pt x="5720" y="7199"/>
                  </a:cubicBezTo>
                  <a:lnTo>
                    <a:pt x="5748" y="7199"/>
                  </a:lnTo>
                  <a:lnTo>
                    <a:pt x="5748" y="7199"/>
                  </a:lnTo>
                  <a:cubicBezTo>
                    <a:pt x="6139" y="7226"/>
                    <a:pt x="6418" y="7226"/>
                    <a:pt x="6585" y="7254"/>
                  </a:cubicBezTo>
                  <a:lnTo>
                    <a:pt x="6585" y="7031"/>
                  </a:lnTo>
                  <a:close/>
                  <a:moveTo>
                    <a:pt x="11188" y="6362"/>
                  </a:moveTo>
                  <a:cubicBezTo>
                    <a:pt x="12025" y="6278"/>
                    <a:pt x="16043" y="5999"/>
                    <a:pt x="17773" y="5720"/>
                  </a:cubicBezTo>
                  <a:lnTo>
                    <a:pt x="17773" y="5497"/>
                  </a:lnTo>
                  <a:cubicBezTo>
                    <a:pt x="15959" y="5804"/>
                    <a:pt x="11914" y="6083"/>
                    <a:pt x="11216" y="6110"/>
                  </a:cubicBezTo>
                  <a:lnTo>
                    <a:pt x="11216" y="6362"/>
                  </a:lnTo>
                  <a:close/>
                  <a:moveTo>
                    <a:pt x="11188" y="7254"/>
                  </a:moveTo>
                  <a:cubicBezTo>
                    <a:pt x="11356" y="7254"/>
                    <a:pt x="11607" y="7226"/>
                    <a:pt x="11970" y="7199"/>
                  </a:cubicBezTo>
                  <a:lnTo>
                    <a:pt x="11997" y="7199"/>
                  </a:lnTo>
                  <a:cubicBezTo>
                    <a:pt x="12611" y="7171"/>
                    <a:pt x="13420" y="7087"/>
                    <a:pt x="14257" y="7031"/>
                  </a:cubicBezTo>
                  <a:lnTo>
                    <a:pt x="14341" y="7031"/>
                  </a:lnTo>
                  <a:lnTo>
                    <a:pt x="14341" y="7031"/>
                  </a:lnTo>
                  <a:cubicBezTo>
                    <a:pt x="16015" y="6920"/>
                    <a:pt x="17689" y="6752"/>
                    <a:pt x="17689" y="6668"/>
                  </a:cubicBezTo>
                  <a:cubicBezTo>
                    <a:pt x="17689" y="6641"/>
                    <a:pt x="17717" y="6529"/>
                    <a:pt x="17717" y="6389"/>
                  </a:cubicBezTo>
                  <a:cubicBezTo>
                    <a:pt x="15903" y="6696"/>
                    <a:pt x="11858" y="6975"/>
                    <a:pt x="11133" y="7031"/>
                  </a:cubicBezTo>
                  <a:lnTo>
                    <a:pt x="11133" y="72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4"/>
            <p:cNvSpPr/>
            <p:nvPr/>
          </p:nvSpPr>
          <p:spPr>
            <a:xfrm rot="3111030">
              <a:off x="1614492" y="762548"/>
              <a:ext cx="220114" cy="662790"/>
            </a:xfrm>
            <a:custGeom>
              <a:avLst/>
              <a:gdLst/>
              <a:ahLst/>
              <a:cxnLst/>
              <a:rect l="l" t="t" r="r" b="b"/>
              <a:pathLst>
                <a:path w="2428" h="7311" extrusionOk="0">
                  <a:moveTo>
                    <a:pt x="2400" y="1"/>
                  </a:moveTo>
                  <a:cubicBezTo>
                    <a:pt x="2288" y="84"/>
                    <a:pt x="2121" y="196"/>
                    <a:pt x="1954" y="335"/>
                  </a:cubicBezTo>
                  <a:cubicBezTo>
                    <a:pt x="1982" y="1507"/>
                    <a:pt x="1926" y="3683"/>
                    <a:pt x="1256" y="5329"/>
                  </a:cubicBezTo>
                  <a:cubicBezTo>
                    <a:pt x="1814" y="5385"/>
                    <a:pt x="2233" y="5413"/>
                    <a:pt x="2400" y="5413"/>
                  </a:cubicBezTo>
                  <a:close/>
                  <a:moveTo>
                    <a:pt x="949" y="5999"/>
                  </a:moveTo>
                  <a:cubicBezTo>
                    <a:pt x="893" y="6110"/>
                    <a:pt x="838" y="6194"/>
                    <a:pt x="810" y="6250"/>
                  </a:cubicBezTo>
                  <a:cubicBezTo>
                    <a:pt x="1563" y="6334"/>
                    <a:pt x="2149" y="6362"/>
                    <a:pt x="2428" y="6362"/>
                  </a:cubicBezTo>
                  <a:lnTo>
                    <a:pt x="2428" y="6110"/>
                  </a:lnTo>
                  <a:cubicBezTo>
                    <a:pt x="2149" y="6083"/>
                    <a:pt x="1591" y="6055"/>
                    <a:pt x="949" y="5999"/>
                  </a:cubicBezTo>
                  <a:close/>
                  <a:moveTo>
                    <a:pt x="280" y="6892"/>
                  </a:moveTo>
                  <a:cubicBezTo>
                    <a:pt x="168" y="6947"/>
                    <a:pt x="112" y="7059"/>
                    <a:pt x="1" y="7115"/>
                  </a:cubicBezTo>
                  <a:cubicBezTo>
                    <a:pt x="587" y="7171"/>
                    <a:pt x="1117" y="7199"/>
                    <a:pt x="1563" y="7226"/>
                  </a:cubicBezTo>
                  <a:lnTo>
                    <a:pt x="1591" y="7226"/>
                  </a:lnTo>
                  <a:lnTo>
                    <a:pt x="1591" y="7226"/>
                  </a:lnTo>
                  <a:cubicBezTo>
                    <a:pt x="1982" y="7254"/>
                    <a:pt x="2261" y="7254"/>
                    <a:pt x="2428" y="7310"/>
                  </a:cubicBezTo>
                  <a:lnTo>
                    <a:pt x="2428" y="7059"/>
                  </a:lnTo>
                  <a:cubicBezTo>
                    <a:pt x="2093" y="7031"/>
                    <a:pt x="1256" y="6947"/>
                    <a:pt x="280" y="6892"/>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4"/>
            <p:cNvSpPr/>
            <p:nvPr/>
          </p:nvSpPr>
          <p:spPr>
            <a:xfrm rot="3111030">
              <a:off x="1252250" y="1282030"/>
              <a:ext cx="189744" cy="30370"/>
            </a:xfrm>
            <a:custGeom>
              <a:avLst/>
              <a:gdLst/>
              <a:ahLst/>
              <a:cxnLst/>
              <a:rect l="l" t="t" r="r" b="b"/>
              <a:pathLst>
                <a:path w="2093" h="335" extrusionOk="0">
                  <a:moveTo>
                    <a:pt x="419" y="279"/>
                  </a:moveTo>
                  <a:cubicBezTo>
                    <a:pt x="558" y="195"/>
                    <a:pt x="809" y="168"/>
                    <a:pt x="1032" y="168"/>
                  </a:cubicBezTo>
                  <a:cubicBezTo>
                    <a:pt x="1228" y="168"/>
                    <a:pt x="1479" y="195"/>
                    <a:pt x="1646" y="279"/>
                  </a:cubicBezTo>
                  <a:cubicBezTo>
                    <a:pt x="1730" y="307"/>
                    <a:pt x="1758" y="335"/>
                    <a:pt x="1813" y="335"/>
                  </a:cubicBezTo>
                  <a:cubicBezTo>
                    <a:pt x="1925" y="307"/>
                    <a:pt x="2009" y="279"/>
                    <a:pt x="2037" y="279"/>
                  </a:cubicBezTo>
                  <a:cubicBezTo>
                    <a:pt x="2065" y="223"/>
                    <a:pt x="2092" y="223"/>
                    <a:pt x="2092" y="195"/>
                  </a:cubicBezTo>
                  <a:cubicBezTo>
                    <a:pt x="2092" y="168"/>
                    <a:pt x="2037" y="140"/>
                    <a:pt x="1869" y="84"/>
                  </a:cubicBezTo>
                  <a:cubicBezTo>
                    <a:pt x="1646" y="28"/>
                    <a:pt x="1367" y="0"/>
                    <a:pt x="1088" y="0"/>
                  </a:cubicBezTo>
                  <a:cubicBezTo>
                    <a:pt x="781" y="0"/>
                    <a:pt x="502" y="28"/>
                    <a:pt x="279" y="84"/>
                  </a:cubicBezTo>
                  <a:cubicBezTo>
                    <a:pt x="112" y="140"/>
                    <a:pt x="0" y="195"/>
                    <a:pt x="0" y="223"/>
                  </a:cubicBezTo>
                  <a:lnTo>
                    <a:pt x="56" y="223"/>
                  </a:lnTo>
                  <a:cubicBezTo>
                    <a:pt x="112" y="279"/>
                    <a:pt x="195" y="307"/>
                    <a:pt x="251" y="307"/>
                  </a:cubicBezTo>
                  <a:cubicBezTo>
                    <a:pt x="279" y="335"/>
                    <a:pt x="363" y="307"/>
                    <a:pt x="419" y="2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4"/>
            <p:cNvSpPr/>
            <p:nvPr/>
          </p:nvSpPr>
          <p:spPr>
            <a:xfrm rot="3111030">
              <a:off x="1254252" y="1307439"/>
              <a:ext cx="124018" cy="27922"/>
            </a:xfrm>
            <a:custGeom>
              <a:avLst/>
              <a:gdLst/>
              <a:ahLst/>
              <a:cxnLst/>
              <a:rect l="l" t="t" r="r" b="b"/>
              <a:pathLst>
                <a:path w="1368" h="308" extrusionOk="0">
                  <a:moveTo>
                    <a:pt x="698" y="0"/>
                  </a:moveTo>
                  <a:cubicBezTo>
                    <a:pt x="475" y="0"/>
                    <a:pt x="308" y="28"/>
                    <a:pt x="168" y="56"/>
                  </a:cubicBezTo>
                  <a:cubicBezTo>
                    <a:pt x="112" y="56"/>
                    <a:pt x="57" y="112"/>
                    <a:pt x="29" y="140"/>
                  </a:cubicBezTo>
                  <a:lnTo>
                    <a:pt x="1" y="168"/>
                  </a:lnTo>
                  <a:lnTo>
                    <a:pt x="1" y="168"/>
                  </a:lnTo>
                  <a:cubicBezTo>
                    <a:pt x="1" y="196"/>
                    <a:pt x="57" y="196"/>
                    <a:pt x="140" y="252"/>
                  </a:cubicBezTo>
                  <a:cubicBezTo>
                    <a:pt x="280" y="307"/>
                    <a:pt x="447" y="307"/>
                    <a:pt x="670" y="307"/>
                  </a:cubicBezTo>
                  <a:cubicBezTo>
                    <a:pt x="866" y="307"/>
                    <a:pt x="1033" y="279"/>
                    <a:pt x="1172" y="252"/>
                  </a:cubicBezTo>
                  <a:cubicBezTo>
                    <a:pt x="1284" y="196"/>
                    <a:pt x="1368" y="168"/>
                    <a:pt x="1368" y="140"/>
                  </a:cubicBezTo>
                  <a:lnTo>
                    <a:pt x="1312" y="112"/>
                  </a:lnTo>
                  <a:cubicBezTo>
                    <a:pt x="1284" y="112"/>
                    <a:pt x="1256" y="56"/>
                    <a:pt x="1228" y="56"/>
                  </a:cubicBezTo>
                  <a:cubicBezTo>
                    <a:pt x="1089" y="28"/>
                    <a:pt x="893" y="0"/>
                    <a:pt x="698" y="0"/>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4"/>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4"/>
            <p:cNvSpPr/>
            <p:nvPr/>
          </p:nvSpPr>
          <p:spPr>
            <a:xfrm rot="3111030">
              <a:off x="1733906" y="1918057"/>
              <a:ext cx="124018" cy="27922"/>
            </a:xfrm>
            <a:custGeom>
              <a:avLst/>
              <a:gdLst/>
              <a:ahLst/>
              <a:cxnLst/>
              <a:rect l="l" t="t" r="r" b="b"/>
              <a:pathLst>
                <a:path w="1368" h="308" extrusionOk="0">
                  <a:moveTo>
                    <a:pt x="1228" y="56"/>
                  </a:moveTo>
                  <a:cubicBezTo>
                    <a:pt x="1089" y="28"/>
                    <a:pt x="921" y="0"/>
                    <a:pt x="698" y="0"/>
                  </a:cubicBezTo>
                  <a:cubicBezTo>
                    <a:pt x="503" y="0"/>
                    <a:pt x="336" y="28"/>
                    <a:pt x="196" y="56"/>
                  </a:cubicBezTo>
                  <a:cubicBezTo>
                    <a:pt x="112" y="56"/>
                    <a:pt x="84" y="112"/>
                    <a:pt x="57" y="140"/>
                  </a:cubicBezTo>
                  <a:lnTo>
                    <a:pt x="1" y="168"/>
                  </a:lnTo>
                  <a:lnTo>
                    <a:pt x="1" y="168"/>
                  </a:lnTo>
                  <a:cubicBezTo>
                    <a:pt x="1" y="196"/>
                    <a:pt x="57" y="196"/>
                    <a:pt x="140" y="252"/>
                  </a:cubicBezTo>
                  <a:cubicBezTo>
                    <a:pt x="280" y="307"/>
                    <a:pt x="447" y="307"/>
                    <a:pt x="670" y="307"/>
                  </a:cubicBezTo>
                  <a:cubicBezTo>
                    <a:pt x="893" y="307"/>
                    <a:pt x="1061" y="279"/>
                    <a:pt x="1200" y="252"/>
                  </a:cubicBezTo>
                  <a:cubicBezTo>
                    <a:pt x="1312" y="196"/>
                    <a:pt x="1368" y="168"/>
                    <a:pt x="1368" y="140"/>
                  </a:cubicBezTo>
                  <a:cubicBezTo>
                    <a:pt x="1368" y="140"/>
                    <a:pt x="1368" y="112"/>
                    <a:pt x="1340" y="112"/>
                  </a:cubicBezTo>
                  <a:cubicBezTo>
                    <a:pt x="1340" y="112"/>
                    <a:pt x="1312" y="112"/>
                    <a:pt x="1228" y="56"/>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4"/>
            <p:cNvSpPr/>
            <p:nvPr/>
          </p:nvSpPr>
          <p:spPr>
            <a:xfrm rot="3111030">
              <a:off x="1934581" y="1409961"/>
              <a:ext cx="599512" cy="657714"/>
            </a:xfrm>
            <a:custGeom>
              <a:avLst/>
              <a:gdLst/>
              <a:ahLst/>
              <a:cxnLst/>
              <a:rect l="l" t="t" r="r" b="b"/>
              <a:pathLst>
                <a:path w="6613" h="7255" extrusionOk="0">
                  <a:moveTo>
                    <a:pt x="28" y="5441"/>
                  </a:moveTo>
                  <a:cubicBezTo>
                    <a:pt x="307" y="5413"/>
                    <a:pt x="893" y="5385"/>
                    <a:pt x="1647" y="5357"/>
                  </a:cubicBezTo>
                  <a:cubicBezTo>
                    <a:pt x="1144" y="4799"/>
                    <a:pt x="949" y="4158"/>
                    <a:pt x="865" y="3544"/>
                  </a:cubicBezTo>
                  <a:cubicBezTo>
                    <a:pt x="698" y="2511"/>
                    <a:pt x="670" y="1312"/>
                    <a:pt x="670" y="419"/>
                  </a:cubicBezTo>
                  <a:cubicBezTo>
                    <a:pt x="391" y="252"/>
                    <a:pt x="168" y="112"/>
                    <a:pt x="28" y="1"/>
                  </a:cubicBezTo>
                  <a:close/>
                  <a:moveTo>
                    <a:pt x="2372" y="5943"/>
                  </a:moveTo>
                  <a:lnTo>
                    <a:pt x="2790" y="6138"/>
                  </a:lnTo>
                  <a:cubicBezTo>
                    <a:pt x="1535" y="6250"/>
                    <a:pt x="419" y="6334"/>
                    <a:pt x="0" y="6362"/>
                  </a:cubicBezTo>
                  <a:lnTo>
                    <a:pt x="0" y="6110"/>
                  </a:lnTo>
                  <a:cubicBezTo>
                    <a:pt x="335" y="6083"/>
                    <a:pt x="1256" y="6055"/>
                    <a:pt x="2372" y="5943"/>
                  </a:cubicBezTo>
                  <a:close/>
                  <a:moveTo>
                    <a:pt x="5915" y="6501"/>
                  </a:moveTo>
                  <a:cubicBezTo>
                    <a:pt x="6138" y="6501"/>
                    <a:pt x="6389" y="6473"/>
                    <a:pt x="6613" y="6417"/>
                  </a:cubicBezTo>
                  <a:cubicBezTo>
                    <a:pt x="6613" y="6529"/>
                    <a:pt x="6585" y="6641"/>
                    <a:pt x="6585" y="6668"/>
                  </a:cubicBezTo>
                  <a:cubicBezTo>
                    <a:pt x="6557" y="6752"/>
                    <a:pt x="4883" y="6920"/>
                    <a:pt x="3237" y="7031"/>
                  </a:cubicBezTo>
                  <a:lnTo>
                    <a:pt x="3237" y="7031"/>
                  </a:lnTo>
                  <a:lnTo>
                    <a:pt x="3153" y="7031"/>
                  </a:lnTo>
                  <a:cubicBezTo>
                    <a:pt x="2344" y="7087"/>
                    <a:pt x="1479" y="7171"/>
                    <a:pt x="893" y="7199"/>
                  </a:cubicBezTo>
                  <a:lnTo>
                    <a:pt x="865" y="7199"/>
                  </a:lnTo>
                  <a:cubicBezTo>
                    <a:pt x="503" y="7226"/>
                    <a:pt x="224" y="7226"/>
                    <a:pt x="84" y="7254"/>
                  </a:cubicBezTo>
                  <a:lnTo>
                    <a:pt x="84" y="7031"/>
                  </a:lnTo>
                  <a:cubicBezTo>
                    <a:pt x="670" y="6975"/>
                    <a:pt x="3906" y="6780"/>
                    <a:pt x="5915" y="650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4"/>
            <p:cNvSpPr/>
            <p:nvPr/>
          </p:nvSpPr>
          <p:spPr>
            <a:xfrm rot="3111030">
              <a:off x="1735452" y="1895607"/>
              <a:ext cx="187297" cy="30370"/>
            </a:xfrm>
            <a:custGeom>
              <a:avLst/>
              <a:gdLst/>
              <a:ahLst/>
              <a:cxnLst/>
              <a:rect l="l" t="t" r="r" b="b"/>
              <a:pathLst>
                <a:path w="2066" h="335" extrusionOk="0">
                  <a:moveTo>
                    <a:pt x="977" y="168"/>
                  </a:moveTo>
                  <a:cubicBezTo>
                    <a:pt x="1228" y="168"/>
                    <a:pt x="1424" y="195"/>
                    <a:pt x="1619" y="279"/>
                  </a:cubicBezTo>
                  <a:cubicBezTo>
                    <a:pt x="1675" y="307"/>
                    <a:pt x="1703" y="335"/>
                    <a:pt x="1786" y="335"/>
                  </a:cubicBezTo>
                  <a:cubicBezTo>
                    <a:pt x="1898" y="307"/>
                    <a:pt x="1954" y="279"/>
                    <a:pt x="1982" y="279"/>
                  </a:cubicBezTo>
                  <a:cubicBezTo>
                    <a:pt x="2037" y="223"/>
                    <a:pt x="2065" y="223"/>
                    <a:pt x="2065" y="195"/>
                  </a:cubicBezTo>
                  <a:cubicBezTo>
                    <a:pt x="2065" y="168"/>
                    <a:pt x="1982" y="140"/>
                    <a:pt x="1842" y="84"/>
                  </a:cubicBezTo>
                  <a:cubicBezTo>
                    <a:pt x="1647" y="28"/>
                    <a:pt x="1368" y="0"/>
                    <a:pt x="1061" y="0"/>
                  </a:cubicBezTo>
                  <a:cubicBezTo>
                    <a:pt x="726" y="0"/>
                    <a:pt x="447" y="28"/>
                    <a:pt x="252" y="84"/>
                  </a:cubicBezTo>
                  <a:cubicBezTo>
                    <a:pt x="85" y="140"/>
                    <a:pt x="1" y="195"/>
                    <a:pt x="1" y="223"/>
                  </a:cubicBezTo>
                  <a:lnTo>
                    <a:pt x="29" y="223"/>
                  </a:lnTo>
                  <a:cubicBezTo>
                    <a:pt x="85" y="279"/>
                    <a:pt x="140" y="307"/>
                    <a:pt x="252" y="307"/>
                  </a:cubicBezTo>
                  <a:cubicBezTo>
                    <a:pt x="280" y="279"/>
                    <a:pt x="364" y="223"/>
                    <a:pt x="419" y="223"/>
                  </a:cubicBezTo>
                  <a:cubicBezTo>
                    <a:pt x="531" y="195"/>
                    <a:pt x="782" y="168"/>
                    <a:pt x="977" y="1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4"/>
            <p:cNvSpPr/>
            <p:nvPr/>
          </p:nvSpPr>
          <p:spPr>
            <a:xfrm rot="3111030">
              <a:off x="1398294" y="1631735"/>
              <a:ext cx="242869" cy="40614"/>
            </a:xfrm>
            <a:custGeom>
              <a:avLst/>
              <a:gdLst/>
              <a:ahLst/>
              <a:cxnLst/>
              <a:rect l="l" t="t" r="r" b="b"/>
              <a:pathLst>
                <a:path w="2679" h="448" extrusionOk="0">
                  <a:moveTo>
                    <a:pt x="2400" y="113"/>
                  </a:moveTo>
                  <a:cubicBezTo>
                    <a:pt x="2121" y="29"/>
                    <a:pt x="1758" y="1"/>
                    <a:pt x="1396" y="1"/>
                  </a:cubicBezTo>
                  <a:cubicBezTo>
                    <a:pt x="977" y="1"/>
                    <a:pt x="614" y="29"/>
                    <a:pt x="363" y="113"/>
                  </a:cubicBezTo>
                  <a:cubicBezTo>
                    <a:pt x="280" y="140"/>
                    <a:pt x="168" y="168"/>
                    <a:pt x="84" y="168"/>
                  </a:cubicBezTo>
                  <a:cubicBezTo>
                    <a:pt x="84" y="196"/>
                    <a:pt x="56" y="196"/>
                    <a:pt x="29" y="196"/>
                  </a:cubicBezTo>
                  <a:cubicBezTo>
                    <a:pt x="29" y="196"/>
                    <a:pt x="1" y="196"/>
                    <a:pt x="1" y="252"/>
                  </a:cubicBezTo>
                  <a:cubicBezTo>
                    <a:pt x="1" y="280"/>
                    <a:pt x="140" y="308"/>
                    <a:pt x="308" y="336"/>
                  </a:cubicBezTo>
                  <a:cubicBezTo>
                    <a:pt x="559" y="419"/>
                    <a:pt x="921" y="447"/>
                    <a:pt x="1312" y="447"/>
                  </a:cubicBezTo>
                  <a:cubicBezTo>
                    <a:pt x="1703" y="447"/>
                    <a:pt x="2093" y="419"/>
                    <a:pt x="2316" y="336"/>
                  </a:cubicBezTo>
                  <a:cubicBezTo>
                    <a:pt x="2540" y="308"/>
                    <a:pt x="2623" y="252"/>
                    <a:pt x="2679" y="196"/>
                  </a:cubicBezTo>
                  <a:cubicBezTo>
                    <a:pt x="2623" y="196"/>
                    <a:pt x="2623" y="168"/>
                    <a:pt x="2595" y="168"/>
                  </a:cubicBezTo>
                  <a:cubicBezTo>
                    <a:pt x="2595" y="168"/>
                    <a:pt x="2540" y="140"/>
                    <a:pt x="2400" y="113"/>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4"/>
            <p:cNvSpPr/>
            <p:nvPr/>
          </p:nvSpPr>
          <p:spPr>
            <a:xfrm rot="3111030">
              <a:off x="1912967" y="534241"/>
              <a:ext cx="366797" cy="1333015"/>
            </a:xfrm>
            <a:custGeom>
              <a:avLst/>
              <a:gdLst/>
              <a:ahLst/>
              <a:cxnLst/>
              <a:rect l="l" t="t" r="r" b="b"/>
              <a:pathLst>
                <a:path w="4046" h="14704" extrusionOk="0">
                  <a:moveTo>
                    <a:pt x="0" y="14704"/>
                  </a:moveTo>
                  <a:cubicBezTo>
                    <a:pt x="140" y="14676"/>
                    <a:pt x="279" y="14620"/>
                    <a:pt x="446" y="14564"/>
                  </a:cubicBezTo>
                  <a:cubicBezTo>
                    <a:pt x="837" y="14509"/>
                    <a:pt x="1395" y="14481"/>
                    <a:pt x="1981" y="14481"/>
                  </a:cubicBezTo>
                  <a:cubicBezTo>
                    <a:pt x="2567" y="14481"/>
                    <a:pt x="3125" y="14509"/>
                    <a:pt x="3543" y="14564"/>
                  </a:cubicBezTo>
                  <a:cubicBezTo>
                    <a:pt x="3766" y="14620"/>
                    <a:pt x="3906" y="14676"/>
                    <a:pt x="4045" y="14704"/>
                  </a:cubicBezTo>
                  <a:lnTo>
                    <a:pt x="4045" y="2372"/>
                  </a:lnTo>
                  <a:cubicBezTo>
                    <a:pt x="4045" y="1229"/>
                    <a:pt x="3515" y="475"/>
                    <a:pt x="2846" y="168"/>
                  </a:cubicBezTo>
                  <a:cubicBezTo>
                    <a:pt x="2623" y="57"/>
                    <a:pt x="2344" y="1"/>
                    <a:pt x="2065" y="1"/>
                  </a:cubicBezTo>
                  <a:cubicBezTo>
                    <a:pt x="1786" y="1"/>
                    <a:pt x="1479" y="57"/>
                    <a:pt x="1228" y="168"/>
                  </a:cubicBezTo>
                  <a:cubicBezTo>
                    <a:pt x="530" y="475"/>
                    <a:pt x="0" y="1256"/>
                    <a:pt x="0" y="2400"/>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4"/>
            <p:cNvSpPr/>
            <p:nvPr/>
          </p:nvSpPr>
          <p:spPr>
            <a:xfrm rot="3111030">
              <a:off x="1933481" y="512403"/>
              <a:ext cx="288379" cy="1312798"/>
            </a:xfrm>
            <a:custGeom>
              <a:avLst/>
              <a:gdLst/>
              <a:ahLst/>
              <a:cxnLst/>
              <a:rect l="l" t="t" r="r" b="b"/>
              <a:pathLst>
                <a:path w="3181" h="14481" extrusionOk="0">
                  <a:moveTo>
                    <a:pt x="1562" y="14425"/>
                  </a:moveTo>
                  <a:lnTo>
                    <a:pt x="1981" y="14425"/>
                  </a:lnTo>
                  <a:cubicBezTo>
                    <a:pt x="2399" y="14425"/>
                    <a:pt x="2818" y="14453"/>
                    <a:pt x="3181" y="14480"/>
                  </a:cubicBezTo>
                  <a:lnTo>
                    <a:pt x="3181" y="2344"/>
                  </a:lnTo>
                  <a:cubicBezTo>
                    <a:pt x="3181" y="1200"/>
                    <a:pt x="2650" y="475"/>
                    <a:pt x="1981" y="140"/>
                  </a:cubicBezTo>
                  <a:cubicBezTo>
                    <a:pt x="1841" y="84"/>
                    <a:pt x="1758" y="29"/>
                    <a:pt x="1618" y="1"/>
                  </a:cubicBezTo>
                  <a:cubicBezTo>
                    <a:pt x="1479" y="57"/>
                    <a:pt x="1339" y="84"/>
                    <a:pt x="1228" y="140"/>
                  </a:cubicBezTo>
                  <a:cubicBezTo>
                    <a:pt x="530" y="447"/>
                    <a:pt x="0" y="1228"/>
                    <a:pt x="0" y="2372"/>
                  </a:cubicBezTo>
                  <a:lnTo>
                    <a:pt x="0" y="14480"/>
                  </a:lnTo>
                  <a:cubicBezTo>
                    <a:pt x="363" y="14453"/>
                    <a:pt x="725" y="14397"/>
                    <a:pt x="1144" y="143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4"/>
            <p:cNvSpPr/>
            <p:nvPr/>
          </p:nvSpPr>
          <p:spPr>
            <a:xfrm rot="3111030">
              <a:off x="1373500" y="1606167"/>
              <a:ext cx="366797" cy="43153"/>
            </a:xfrm>
            <a:custGeom>
              <a:avLst/>
              <a:gdLst/>
              <a:ahLst/>
              <a:cxnLst/>
              <a:rect l="l" t="t" r="r" b="b"/>
              <a:pathLst>
                <a:path w="4046" h="476" extrusionOk="0">
                  <a:moveTo>
                    <a:pt x="1981" y="252"/>
                  </a:moveTo>
                  <a:cubicBezTo>
                    <a:pt x="2399" y="252"/>
                    <a:pt x="2790" y="280"/>
                    <a:pt x="3069" y="363"/>
                  </a:cubicBezTo>
                  <a:cubicBezTo>
                    <a:pt x="3208" y="391"/>
                    <a:pt x="3320" y="419"/>
                    <a:pt x="3376" y="475"/>
                  </a:cubicBezTo>
                  <a:cubicBezTo>
                    <a:pt x="3599" y="419"/>
                    <a:pt x="3766" y="391"/>
                    <a:pt x="3906" y="336"/>
                  </a:cubicBezTo>
                  <a:cubicBezTo>
                    <a:pt x="4017" y="280"/>
                    <a:pt x="4045" y="252"/>
                    <a:pt x="4045" y="252"/>
                  </a:cubicBezTo>
                  <a:cubicBezTo>
                    <a:pt x="4045" y="224"/>
                    <a:pt x="3878" y="196"/>
                    <a:pt x="3571" y="112"/>
                  </a:cubicBezTo>
                  <a:cubicBezTo>
                    <a:pt x="3181" y="57"/>
                    <a:pt x="2650" y="1"/>
                    <a:pt x="2065" y="1"/>
                  </a:cubicBezTo>
                  <a:cubicBezTo>
                    <a:pt x="1479" y="1"/>
                    <a:pt x="949" y="57"/>
                    <a:pt x="558" y="112"/>
                  </a:cubicBezTo>
                  <a:cubicBezTo>
                    <a:pt x="223" y="196"/>
                    <a:pt x="0" y="252"/>
                    <a:pt x="0" y="280"/>
                  </a:cubicBezTo>
                  <a:cubicBezTo>
                    <a:pt x="0" y="280"/>
                    <a:pt x="28" y="280"/>
                    <a:pt x="112" y="336"/>
                  </a:cubicBezTo>
                  <a:cubicBezTo>
                    <a:pt x="251" y="363"/>
                    <a:pt x="418" y="419"/>
                    <a:pt x="642" y="475"/>
                  </a:cubicBezTo>
                  <a:cubicBezTo>
                    <a:pt x="697" y="419"/>
                    <a:pt x="809" y="391"/>
                    <a:pt x="949" y="363"/>
                  </a:cubicBezTo>
                  <a:cubicBezTo>
                    <a:pt x="1200" y="280"/>
                    <a:pt x="1562" y="252"/>
                    <a:pt x="1981" y="2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4"/>
            <p:cNvSpPr/>
            <p:nvPr/>
          </p:nvSpPr>
          <p:spPr>
            <a:xfrm rot="3111030">
              <a:off x="1884251" y="508517"/>
              <a:ext cx="417383" cy="1396293"/>
            </a:xfrm>
            <a:custGeom>
              <a:avLst/>
              <a:gdLst/>
              <a:ahLst/>
              <a:cxnLst/>
              <a:rect l="l" t="t" r="r" b="b"/>
              <a:pathLst>
                <a:path w="4604" h="15402" extrusionOk="0">
                  <a:moveTo>
                    <a:pt x="4603" y="15262"/>
                  </a:moveTo>
                  <a:cubicBezTo>
                    <a:pt x="4603" y="15345"/>
                    <a:pt x="4548" y="15401"/>
                    <a:pt x="4464" y="15373"/>
                  </a:cubicBezTo>
                  <a:cubicBezTo>
                    <a:pt x="4408" y="15345"/>
                    <a:pt x="4324" y="15318"/>
                    <a:pt x="4324" y="15206"/>
                  </a:cubicBezTo>
                  <a:lnTo>
                    <a:pt x="4324" y="2651"/>
                  </a:lnTo>
                  <a:cubicBezTo>
                    <a:pt x="4324" y="1508"/>
                    <a:pt x="3794" y="754"/>
                    <a:pt x="3153" y="447"/>
                  </a:cubicBezTo>
                  <a:cubicBezTo>
                    <a:pt x="2902" y="336"/>
                    <a:pt x="2623" y="280"/>
                    <a:pt x="2344" y="280"/>
                  </a:cubicBezTo>
                  <a:cubicBezTo>
                    <a:pt x="2065" y="280"/>
                    <a:pt x="1786" y="336"/>
                    <a:pt x="1507" y="447"/>
                  </a:cubicBezTo>
                  <a:cubicBezTo>
                    <a:pt x="809" y="754"/>
                    <a:pt x="279" y="1535"/>
                    <a:pt x="279" y="2679"/>
                  </a:cubicBezTo>
                  <a:lnTo>
                    <a:pt x="279" y="15234"/>
                  </a:lnTo>
                  <a:cubicBezTo>
                    <a:pt x="279" y="15290"/>
                    <a:pt x="223" y="15373"/>
                    <a:pt x="140" y="15345"/>
                  </a:cubicBezTo>
                  <a:cubicBezTo>
                    <a:pt x="84" y="15290"/>
                    <a:pt x="0" y="15262"/>
                    <a:pt x="0" y="15178"/>
                  </a:cubicBezTo>
                  <a:lnTo>
                    <a:pt x="0" y="2624"/>
                  </a:lnTo>
                  <a:cubicBezTo>
                    <a:pt x="0" y="1340"/>
                    <a:pt x="586" y="559"/>
                    <a:pt x="1339" y="196"/>
                  </a:cubicBezTo>
                  <a:cubicBezTo>
                    <a:pt x="1618" y="57"/>
                    <a:pt x="1925" y="1"/>
                    <a:pt x="2260" y="1"/>
                  </a:cubicBezTo>
                  <a:cubicBezTo>
                    <a:pt x="2595" y="1"/>
                    <a:pt x="2929" y="57"/>
                    <a:pt x="3208" y="196"/>
                  </a:cubicBezTo>
                  <a:cubicBezTo>
                    <a:pt x="3990" y="559"/>
                    <a:pt x="4575" y="1396"/>
                    <a:pt x="4575" y="2679"/>
                  </a:cubicBezTo>
                  <a:lnTo>
                    <a:pt x="4575" y="15262"/>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4"/>
            <p:cNvSpPr/>
            <p:nvPr/>
          </p:nvSpPr>
          <p:spPr>
            <a:xfrm rot="3111030">
              <a:off x="1344642" y="1582984"/>
              <a:ext cx="417383" cy="88662"/>
            </a:xfrm>
            <a:custGeom>
              <a:avLst/>
              <a:gdLst/>
              <a:ahLst/>
              <a:cxnLst/>
              <a:rect l="l" t="t" r="r" b="b"/>
              <a:pathLst>
                <a:path w="4604" h="978" extrusionOk="0">
                  <a:moveTo>
                    <a:pt x="949" y="698"/>
                  </a:moveTo>
                  <a:cubicBezTo>
                    <a:pt x="1004" y="698"/>
                    <a:pt x="1060" y="754"/>
                    <a:pt x="1060" y="838"/>
                  </a:cubicBezTo>
                  <a:cubicBezTo>
                    <a:pt x="1060" y="893"/>
                    <a:pt x="1004" y="949"/>
                    <a:pt x="949" y="921"/>
                  </a:cubicBezTo>
                  <a:cubicBezTo>
                    <a:pt x="698" y="893"/>
                    <a:pt x="474" y="838"/>
                    <a:pt x="307" y="782"/>
                  </a:cubicBezTo>
                  <a:cubicBezTo>
                    <a:pt x="84" y="726"/>
                    <a:pt x="0" y="614"/>
                    <a:pt x="0" y="475"/>
                  </a:cubicBezTo>
                  <a:cubicBezTo>
                    <a:pt x="0" y="307"/>
                    <a:pt x="279" y="168"/>
                    <a:pt x="725" y="84"/>
                  </a:cubicBezTo>
                  <a:cubicBezTo>
                    <a:pt x="1116" y="29"/>
                    <a:pt x="1674" y="1"/>
                    <a:pt x="2260" y="1"/>
                  </a:cubicBezTo>
                  <a:cubicBezTo>
                    <a:pt x="2846" y="1"/>
                    <a:pt x="3404" y="29"/>
                    <a:pt x="3822" y="84"/>
                  </a:cubicBezTo>
                  <a:cubicBezTo>
                    <a:pt x="4297" y="196"/>
                    <a:pt x="4603" y="335"/>
                    <a:pt x="4603" y="559"/>
                  </a:cubicBezTo>
                  <a:cubicBezTo>
                    <a:pt x="4603" y="642"/>
                    <a:pt x="4492" y="754"/>
                    <a:pt x="4324" y="838"/>
                  </a:cubicBezTo>
                  <a:cubicBezTo>
                    <a:pt x="4185" y="893"/>
                    <a:pt x="3962" y="921"/>
                    <a:pt x="3739" y="977"/>
                  </a:cubicBezTo>
                  <a:cubicBezTo>
                    <a:pt x="3655" y="977"/>
                    <a:pt x="3599" y="921"/>
                    <a:pt x="3543" y="865"/>
                  </a:cubicBezTo>
                  <a:cubicBezTo>
                    <a:pt x="3515" y="782"/>
                    <a:pt x="3543" y="726"/>
                    <a:pt x="3627" y="726"/>
                  </a:cubicBezTo>
                  <a:cubicBezTo>
                    <a:pt x="3850" y="698"/>
                    <a:pt x="4045" y="642"/>
                    <a:pt x="4185" y="586"/>
                  </a:cubicBezTo>
                  <a:cubicBezTo>
                    <a:pt x="4297" y="559"/>
                    <a:pt x="4324" y="503"/>
                    <a:pt x="4324" y="503"/>
                  </a:cubicBezTo>
                  <a:cubicBezTo>
                    <a:pt x="4324" y="475"/>
                    <a:pt x="4157" y="447"/>
                    <a:pt x="3822" y="363"/>
                  </a:cubicBezTo>
                  <a:cubicBezTo>
                    <a:pt x="3460" y="307"/>
                    <a:pt x="2930" y="280"/>
                    <a:pt x="2344" y="280"/>
                  </a:cubicBezTo>
                  <a:cubicBezTo>
                    <a:pt x="1730" y="280"/>
                    <a:pt x="1228" y="307"/>
                    <a:pt x="837" y="363"/>
                  </a:cubicBezTo>
                  <a:cubicBezTo>
                    <a:pt x="474" y="447"/>
                    <a:pt x="279" y="503"/>
                    <a:pt x="279" y="559"/>
                  </a:cubicBezTo>
                  <a:cubicBezTo>
                    <a:pt x="279" y="559"/>
                    <a:pt x="307" y="559"/>
                    <a:pt x="363" y="586"/>
                  </a:cubicBezTo>
                  <a:cubicBezTo>
                    <a:pt x="530" y="614"/>
                    <a:pt x="725" y="642"/>
                    <a:pt x="949"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4"/>
            <p:cNvSpPr/>
            <p:nvPr/>
          </p:nvSpPr>
          <p:spPr>
            <a:xfrm rot="3111030">
              <a:off x="1914848" y="1380990"/>
              <a:ext cx="650099" cy="713377"/>
            </a:xfrm>
            <a:custGeom>
              <a:avLst/>
              <a:gdLst/>
              <a:ahLst/>
              <a:cxnLst/>
              <a:rect l="l" t="t" r="r" b="b"/>
              <a:pathLst>
                <a:path w="7171" h="7869" extrusionOk="0">
                  <a:moveTo>
                    <a:pt x="84" y="224"/>
                  </a:moveTo>
                  <a:cubicBezTo>
                    <a:pt x="0" y="196"/>
                    <a:pt x="0" y="85"/>
                    <a:pt x="28" y="57"/>
                  </a:cubicBezTo>
                  <a:cubicBezTo>
                    <a:pt x="84" y="1"/>
                    <a:pt x="140" y="1"/>
                    <a:pt x="196" y="29"/>
                  </a:cubicBezTo>
                  <a:cubicBezTo>
                    <a:pt x="196" y="29"/>
                    <a:pt x="6585" y="4353"/>
                    <a:pt x="6864" y="4604"/>
                  </a:cubicBezTo>
                  <a:lnTo>
                    <a:pt x="6864" y="4604"/>
                  </a:lnTo>
                  <a:cubicBezTo>
                    <a:pt x="7003" y="4744"/>
                    <a:pt x="7087" y="5162"/>
                    <a:pt x="7115" y="5609"/>
                  </a:cubicBezTo>
                  <a:cubicBezTo>
                    <a:pt x="7170" y="6222"/>
                    <a:pt x="7143" y="7004"/>
                    <a:pt x="7115" y="7143"/>
                  </a:cubicBezTo>
                  <a:cubicBezTo>
                    <a:pt x="7003" y="7450"/>
                    <a:pt x="251" y="7868"/>
                    <a:pt x="196" y="7868"/>
                  </a:cubicBezTo>
                  <a:cubicBezTo>
                    <a:pt x="140" y="7868"/>
                    <a:pt x="84" y="7841"/>
                    <a:pt x="84" y="7757"/>
                  </a:cubicBezTo>
                  <a:cubicBezTo>
                    <a:pt x="28" y="7701"/>
                    <a:pt x="112" y="7617"/>
                    <a:pt x="168" y="7617"/>
                  </a:cubicBezTo>
                  <a:cubicBezTo>
                    <a:pt x="224" y="7617"/>
                    <a:pt x="6836" y="7199"/>
                    <a:pt x="6864" y="7031"/>
                  </a:cubicBezTo>
                  <a:cubicBezTo>
                    <a:pt x="6919" y="6892"/>
                    <a:pt x="6947" y="6194"/>
                    <a:pt x="6864" y="5581"/>
                  </a:cubicBezTo>
                  <a:cubicBezTo>
                    <a:pt x="6836" y="5162"/>
                    <a:pt x="6808" y="4800"/>
                    <a:pt x="6724" y="4744"/>
                  </a:cubicBezTo>
                  <a:lnTo>
                    <a:pt x="6724" y="4744"/>
                  </a:lnTo>
                  <a:cubicBezTo>
                    <a:pt x="6445" y="4548"/>
                    <a:pt x="112"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4"/>
            <p:cNvSpPr/>
            <p:nvPr/>
          </p:nvSpPr>
          <p:spPr>
            <a:xfrm rot="3111030">
              <a:off x="1373570" y="1610491"/>
              <a:ext cx="293455" cy="88662"/>
            </a:xfrm>
            <a:custGeom>
              <a:avLst/>
              <a:gdLst/>
              <a:ahLst/>
              <a:cxnLst/>
              <a:rect l="l" t="t" r="r" b="b"/>
              <a:pathLst>
                <a:path w="3237" h="978" extrusionOk="0">
                  <a:moveTo>
                    <a:pt x="1591" y="1"/>
                  </a:moveTo>
                  <a:cubicBezTo>
                    <a:pt x="2009" y="1"/>
                    <a:pt x="2400" y="29"/>
                    <a:pt x="2679" y="112"/>
                  </a:cubicBezTo>
                  <a:cubicBezTo>
                    <a:pt x="3042" y="168"/>
                    <a:pt x="3237" y="308"/>
                    <a:pt x="3237" y="531"/>
                  </a:cubicBezTo>
                  <a:cubicBezTo>
                    <a:pt x="3237" y="670"/>
                    <a:pt x="3042" y="810"/>
                    <a:pt x="2707" y="866"/>
                  </a:cubicBezTo>
                  <a:cubicBezTo>
                    <a:pt x="2428" y="949"/>
                    <a:pt x="2065" y="977"/>
                    <a:pt x="1647" y="977"/>
                  </a:cubicBezTo>
                  <a:cubicBezTo>
                    <a:pt x="1228" y="977"/>
                    <a:pt x="838" y="949"/>
                    <a:pt x="559" y="866"/>
                  </a:cubicBezTo>
                  <a:cubicBezTo>
                    <a:pt x="196" y="810"/>
                    <a:pt x="1" y="670"/>
                    <a:pt x="1" y="447"/>
                  </a:cubicBezTo>
                  <a:cubicBezTo>
                    <a:pt x="1" y="308"/>
                    <a:pt x="196" y="168"/>
                    <a:pt x="531" y="112"/>
                  </a:cubicBezTo>
                  <a:cubicBezTo>
                    <a:pt x="810" y="29"/>
                    <a:pt x="1172" y="1"/>
                    <a:pt x="1591" y="1"/>
                  </a:cubicBezTo>
                  <a:close/>
                  <a:moveTo>
                    <a:pt x="2651" y="364"/>
                  </a:moveTo>
                  <a:cubicBezTo>
                    <a:pt x="2372" y="280"/>
                    <a:pt x="2009" y="252"/>
                    <a:pt x="1647" y="252"/>
                  </a:cubicBezTo>
                  <a:cubicBezTo>
                    <a:pt x="1228" y="252"/>
                    <a:pt x="865" y="280"/>
                    <a:pt x="614" y="364"/>
                  </a:cubicBezTo>
                  <a:cubicBezTo>
                    <a:pt x="419" y="419"/>
                    <a:pt x="280" y="447"/>
                    <a:pt x="280" y="503"/>
                  </a:cubicBezTo>
                  <a:cubicBezTo>
                    <a:pt x="280" y="531"/>
                    <a:pt x="419" y="559"/>
                    <a:pt x="586" y="587"/>
                  </a:cubicBezTo>
                  <a:cubicBezTo>
                    <a:pt x="838" y="670"/>
                    <a:pt x="1228" y="698"/>
                    <a:pt x="1591" y="698"/>
                  </a:cubicBezTo>
                  <a:cubicBezTo>
                    <a:pt x="1981" y="698"/>
                    <a:pt x="2372" y="670"/>
                    <a:pt x="2623" y="587"/>
                  </a:cubicBezTo>
                  <a:cubicBezTo>
                    <a:pt x="2818" y="531"/>
                    <a:pt x="2958" y="503"/>
                    <a:pt x="2958"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4"/>
            <p:cNvSpPr/>
            <p:nvPr/>
          </p:nvSpPr>
          <p:spPr>
            <a:xfrm rot="3111030">
              <a:off x="1709160" y="1872367"/>
              <a:ext cx="237883" cy="78418"/>
            </a:xfrm>
            <a:custGeom>
              <a:avLst/>
              <a:gdLst/>
              <a:ahLst/>
              <a:cxnLst/>
              <a:rect l="l" t="t" r="r" b="b"/>
              <a:pathLst>
                <a:path w="2624" h="865" extrusionOk="0">
                  <a:moveTo>
                    <a:pt x="559" y="614"/>
                  </a:moveTo>
                  <a:cubicBezTo>
                    <a:pt x="643" y="614"/>
                    <a:pt x="698" y="697"/>
                    <a:pt x="670" y="753"/>
                  </a:cubicBezTo>
                  <a:cubicBezTo>
                    <a:pt x="670" y="837"/>
                    <a:pt x="587" y="865"/>
                    <a:pt x="531" y="865"/>
                  </a:cubicBezTo>
                  <a:cubicBezTo>
                    <a:pt x="391" y="837"/>
                    <a:pt x="252" y="809"/>
                    <a:pt x="168" y="725"/>
                  </a:cubicBezTo>
                  <a:cubicBezTo>
                    <a:pt x="85" y="670"/>
                    <a:pt x="1" y="558"/>
                    <a:pt x="1" y="446"/>
                  </a:cubicBezTo>
                  <a:cubicBezTo>
                    <a:pt x="1" y="307"/>
                    <a:pt x="168" y="167"/>
                    <a:pt x="419" y="112"/>
                  </a:cubicBezTo>
                  <a:cubicBezTo>
                    <a:pt x="643" y="28"/>
                    <a:pt x="949" y="0"/>
                    <a:pt x="1284" y="0"/>
                  </a:cubicBezTo>
                  <a:cubicBezTo>
                    <a:pt x="1647" y="0"/>
                    <a:pt x="1926" y="28"/>
                    <a:pt x="2177" y="112"/>
                  </a:cubicBezTo>
                  <a:cubicBezTo>
                    <a:pt x="2456" y="167"/>
                    <a:pt x="2623" y="307"/>
                    <a:pt x="2623" y="474"/>
                  </a:cubicBezTo>
                  <a:cubicBezTo>
                    <a:pt x="2623" y="586"/>
                    <a:pt x="2540" y="670"/>
                    <a:pt x="2456" y="725"/>
                  </a:cubicBezTo>
                  <a:cubicBezTo>
                    <a:pt x="2372" y="809"/>
                    <a:pt x="2233" y="837"/>
                    <a:pt x="2093" y="865"/>
                  </a:cubicBezTo>
                  <a:cubicBezTo>
                    <a:pt x="2037" y="865"/>
                    <a:pt x="1954" y="837"/>
                    <a:pt x="1926" y="753"/>
                  </a:cubicBezTo>
                  <a:cubicBezTo>
                    <a:pt x="1898" y="697"/>
                    <a:pt x="1926" y="614"/>
                    <a:pt x="1982" y="614"/>
                  </a:cubicBezTo>
                  <a:cubicBezTo>
                    <a:pt x="2121" y="586"/>
                    <a:pt x="2205" y="558"/>
                    <a:pt x="2261" y="530"/>
                  </a:cubicBezTo>
                  <a:cubicBezTo>
                    <a:pt x="2316" y="474"/>
                    <a:pt x="2344" y="474"/>
                    <a:pt x="2344" y="474"/>
                  </a:cubicBezTo>
                  <a:cubicBezTo>
                    <a:pt x="2344" y="446"/>
                    <a:pt x="2261" y="419"/>
                    <a:pt x="2121" y="363"/>
                  </a:cubicBezTo>
                  <a:cubicBezTo>
                    <a:pt x="1926" y="307"/>
                    <a:pt x="1647" y="279"/>
                    <a:pt x="1340" y="279"/>
                  </a:cubicBezTo>
                  <a:cubicBezTo>
                    <a:pt x="1005" y="279"/>
                    <a:pt x="726" y="307"/>
                    <a:pt x="531" y="363"/>
                  </a:cubicBezTo>
                  <a:cubicBezTo>
                    <a:pt x="364" y="419"/>
                    <a:pt x="280" y="474"/>
                    <a:pt x="280" y="502"/>
                  </a:cubicBezTo>
                  <a:lnTo>
                    <a:pt x="308" y="502"/>
                  </a:lnTo>
                  <a:cubicBezTo>
                    <a:pt x="364" y="558"/>
                    <a:pt x="447" y="586"/>
                    <a:pt x="559"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4"/>
            <p:cNvSpPr/>
            <p:nvPr/>
          </p:nvSpPr>
          <p:spPr>
            <a:xfrm rot="3111030">
              <a:off x="1712719" y="1894760"/>
              <a:ext cx="169528" cy="78509"/>
            </a:xfrm>
            <a:custGeom>
              <a:avLst/>
              <a:gdLst/>
              <a:ahLst/>
              <a:cxnLst/>
              <a:rect l="l" t="t" r="r" b="b"/>
              <a:pathLst>
                <a:path w="1870" h="866" extrusionOk="0">
                  <a:moveTo>
                    <a:pt x="893" y="1"/>
                  </a:moveTo>
                  <a:cubicBezTo>
                    <a:pt x="1144" y="1"/>
                    <a:pt x="1340" y="28"/>
                    <a:pt x="1535" y="112"/>
                  </a:cubicBezTo>
                  <a:cubicBezTo>
                    <a:pt x="1730" y="168"/>
                    <a:pt x="1870" y="307"/>
                    <a:pt x="1870" y="447"/>
                  </a:cubicBezTo>
                  <a:cubicBezTo>
                    <a:pt x="1870" y="586"/>
                    <a:pt x="1758" y="698"/>
                    <a:pt x="1563" y="754"/>
                  </a:cubicBezTo>
                  <a:cubicBezTo>
                    <a:pt x="1395" y="837"/>
                    <a:pt x="1172" y="865"/>
                    <a:pt x="977" y="865"/>
                  </a:cubicBezTo>
                  <a:cubicBezTo>
                    <a:pt x="726" y="865"/>
                    <a:pt x="503" y="837"/>
                    <a:pt x="335" y="754"/>
                  </a:cubicBezTo>
                  <a:cubicBezTo>
                    <a:pt x="140" y="698"/>
                    <a:pt x="1" y="558"/>
                    <a:pt x="1" y="419"/>
                  </a:cubicBezTo>
                  <a:cubicBezTo>
                    <a:pt x="1" y="279"/>
                    <a:pt x="84" y="168"/>
                    <a:pt x="307" y="112"/>
                  </a:cubicBezTo>
                  <a:cubicBezTo>
                    <a:pt x="447" y="28"/>
                    <a:pt x="698" y="1"/>
                    <a:pt x="893" y="1"/>
                  </a:cubicBezTo>
                  <a:close/>
                  <a:moveTo>
                    <a:pt x="1451" y="335"/>
                  </a:moveTo>
                  <a:cubicBezTo>
                    <a:pt x="1312" y="307"/>
                    <a:pt x="1144" y="279"/>
                    <a:pt x="921" y="279"/>
                  </a:cubicBezTo>
                  <a:cubicBezTo>
                    <a:pt x="726" y="279"/>
                    <a:pt x="559" y="307"/>
                    <a:pt x="419" y="335"/>
                  </a:cubicBezTo>
                  <a:cubicBezTo>
                    <a:pt x="307" y="391"/>
                    <a:pt x="224" y="419"/>
                    <a:pt x="224" y="447"/>
                  </a:cubicBezTo>
                  <a:cubicBezTo>
                    <a:pt x="224" y="475"/>
                    <a:pt x="280" y="475"/>
                    <a:pt x="363" y="531"/>
                  </a:cubicBezTo>
                  <a:cubicBezTo>
                    <a:pt x="503" y="586"/>
                    <a:pt x="670" y="586"/>
                    <a:pt x="893" y="586"/>
                  </a:cubicBezTo>
                  <a:cubicBezTo>
                    <a:pt x="1116" y="586"/>
                    <a:pt x="1284" y="558"/>
                    <a:pt x="1423" y="531"/>
                  </a:cubicBezTo>
                  <a:cubicBezTo>
                    <a:pt x="1535" y="475"/>
                    <a:pt x="1591" y="447"/>
                    <a:pt x="1591" y="419"/>
                  </a:cubicBezTo>
                  <a:cubicBezTo>
                    <a:pt x="1591" y="419"/>
                    <a:pt x="1563" y="391"/>
                    <a:pt x="1451"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4"/>
            <p:cNvSpPr/>
            <p:nvPr/>
          </p:nvSpPr>
          <p:spPr>
            <a:xfrm rot="3111030">
              <a:off x="1781040" y="1742035"/>
              <a:ext cx="25384" cy="116403"/>
            </a:xfrm>
            <a:custGeom>
              <a:avLst/>
              <a:gdLst/>
              <a:ahLst/>
              <a:cxnLst/>
              <a:rect l="l" t="t" r="r" b="b"/>
              <a:pathLst>
                <a:path w="280" h="1284" extrusionOk="0">
                  <a:moveTo>
                    <a:pt x="280" y="1200"/>
                  </a:moveTo>
                  <a:cubicBezTo>
                    <a:pt x="280" y="1256"/>
                    <a:pt x="196" y="1284"/>
                    <a:pt x="140" y="1284"/>
                  </a:cubicBezTo>
                  <a:cubicBezTo>
                    <a:pt x="57" y="1284"/>
                    <a:pt x="1" y="1228"/>
                    <a:pt x="1" y="1144"/>
                  </a:cubicBezTo>
                  <a:lnTo>
                    <a:pt x="1" y="140"/>
                  </a:lnTo>
                  <a:cubicBezTo>
                    <a:pt x="1" y="84"/>
                    <a:pt x="57" y="0"/>
                    <a:pt x="140" y="28"/>
                  </a:cubicBezTo>
                  <a:cubicBezTo>
                    <a:pt x="196"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4"/>
            <p:cNvSpPr/>
            <p:nvPr/>
          </p:nvSpPr>
          <p:spPr>
            <a:xfrm rot="3111030">
              <a:off x="1918261" y="1896898"/>
              <a:ext cx="25384" cy="131543"/>
            </a:xfrm>
            <a:custGeom>
              <a:avLst/>
              <a:gdLst/>
              <a:ahLst/>
              <a:cxnLst/>
              <a:rect l="l" t="t" r="r" b="b"/>
              <a:pathLst>
                <a:path w="280" h="1451" extrusionOk="0">
                  <a:moveTo>
                    <a:pt x="279" y="1367"/>
                  </a:moveTo>
                  <a:cubicBezTo>
                    <a:pt x="279" y="1423"/>
                    <a:pt x="196" y="1451"/>
                    <a:pt x="140" y="1451"/>
                  </a:cubicBezTo>
                  <a:cubicBezTo>
                    <a:pt x="56" y="1451"/>
                    <a:pt x="0" y="1395"/>
                    <a:pt x="0" y="1311"/>
                  </a:cubicBezTo>
                  <a:lnTo>
                    <a:pt x="0" y="112"/>
                  </a:lnTo>
                  <a:cubicBezTo>
                    <a:pt x="0" y="28"/>
                    <a:pt x="56" y="0"/>
                    <a:pt x="140" y="0"/>
                  </a:cubicBezTo>
                  <a:cubicBezTo>
                    <a:pt x="196"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4"/>
            <p:cNvSpPr/>
            <p:nvPr/>
          </p:nvSpPr>
          <p:spPr>
            <a:xfrm rot="3111030">
              <a:off x="1700039" y="1868540"/>
              <a:ext cx="642483" cy="78509"/>
            </a:xfrm>
            <a:custGeom>
              <a:avLst/>
              <a:gdLst/>
              <a:ahLst/>
              <a:cxnLst/>
              <a:rect l="l" t="t" r="r" b="b"/>
              <a:pathLst>
                <a:path w="7087" h="866" extrusionOk="0">
                  <a:moveTo>
                    <a:pt x="140" y="865"/>
                  </a:moveTo>
                  <a:cubicBezTo>
                    <a:pt x="84" y="865"/>
                    <a:pt x="56" y="837"/>
                    <a:pt x="0" y="753"/>
                  </a:cubicBezTo>
                  <a:cubicBezTo>
                    <a:pt x="0" y="698"/>
                    <a:pt x="56" y="642"/>
                    <a:pt x="84" y="642"/>
                  </a:cubicBezTo>
                  <a:cubicBezTo>
                    <a:pt x="84" y="642"/>
                    <a:pt x="5022" y="335"/>
                    <a:pt x="6919" y="0"/>
                  </a:cubicBezTo>
                  <a:cubicBezTo>
                    <a:pt x="6975" y="0"/>
                    <a:pt x="7031" y="28"/>
                    <a:pt x="7059" y="56"/>
                  </a:cubicBezTo>
                  <a:cubicBezTo>
                    <a:pt x="7087" y="140"/>
                    <a:pt x="7059" y="168"/>
                    <a:pt x="6975" y="195"/>
                  </a:cubicBezTo>
                  <a:cubicBezTo>
                    <a:pt x="5106"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4"/>
            <p:cNvSpPr/>
            <p:nvPr/>
          </p:nvSpPr>
          <p:spPr>
            <a:xfrm rot="3111030">
              <a:off x="1732904" y="1841455"/>
              <a:ext cx="642483" cy="81047"/>
            </a:xfrm>
            <a:custGeom>
              <a:avLst/>
              <a:gdLst/>
              <a:ahLst/>
              <a:cxnLst/>
              <a:rect l="l" t="t" r="r" b="b"/>
              <a:pathLst>
                <a:path w="7087" h="894" extrusionOk="0">
                  <a:moveTo>
                    <a:pt x="140" y="894"/>
                  </a:moveTo>
                  <a:cubicBezTo>
                    <a:pt x="84" y="894"/>
                    <a:pt x="56" y="838"/>
                    <a:pt x="0" y="782"/>
                  </a:cubicBezTo>
                  <a:cubicBezTo>
                    <a:pt x="0" y="698"/>
                    <a:pt x="56" y="670"/>
                    <a:pt x="84" y="670"/>
                  </a:cubicBezTo>
                  <a:cubicBezTo>
                    <a:pt x="84" y="670"/>
                    <a:pt x="5022" y="364"/>
                    <a:pt x="6919" y="1"/>
                  </a:cubicBezTo>
                  <a:cubicBezTo>
                    <a:pt x="6975" y="1"/>
                    <a:pt x="7031" y="57"/>
                    <a:pt x="7059" y="85"/>
                  </a:cubicBezTo>
                  <a:cubicBezTo>
                    <a:pt x="7087" y="140"/>
                    <a:pt x="7059" y="196"/>
                    <a:pt x="6975" y="196"/>
                  </a:cubicBezTo>
                  <a:cubicBezTo>
                    <a:pt x="5106" y="531"/>
                    <a:pt x="140" y="894"/>
                    <a:pt x="140" y="8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4"/>
            <p:cNvSpPr/>
            <p:nvPr/>
          </p:nvSpPr>
          <p:spPr>
            <a:xfrm rot="3111030">
              <a:off x="1767695" y="1815395"/>
              <a:ext cx="642483" cy="78509"/>
            </a:xfrm>
            <a:custGeom>
              <a:avLst/>
              <a:gdLst/>
              <a:ahLst/>
              <a:cxnLst/>
              <a:rect l="l" t="t" r="r" b="b"/>
              <a:pathLst>
                <a:path w="7087" h="866" extrusionOk="0">
                  <a:moveTo>
                    <a:pt x="140" y="865"/>
                  </a:moveTo>
                  <a:cubicBezTo>
                    <a:pt x="84" y="865"/>
                    <a:pt x="56" y="838"/>
                    <a:pt x="0" y="754"/>
                  </a:cubicBezTo>
                  <a:cubicBezTo>
                    <a:pt x="0" y="698"/>
                    <a:pt x="56" y="670"/>
                    <a:pt x="84" y="670"/>
                  </a:cubicBezTo>
                  <a:cubicBezTo>
                    <a:pt x="84" y="670"/>
                    <a:pt x="5022" y="335"/>
                    <a:pt x="6919" y="1"/>
                  </a:cubicBezTo>
                  <a:cubicBezTo>
                    <a:pt x="6975" y="1"/>
                    <a:pt x="7031" y="29"/>
                    <a:pt x="7059" y="112"/>
                  </a:cubicBezTo>
                  <a:cubicBezTo>
                    <a:pt x="7087" y="140"/>
                    <a:pt x="7059" y="196"/>
                    <a:pt x="6975" y="196"/>
                  </a:cubicBezTo>
                  <a:cubicBezTo>
                    <a:pt x="5106" y="559"/>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4"/>
            <p:cNvSpPr/>
            <p:nvPr/>
          </p:nvSpPr>
          <p:spPr>
            <a:xfrm rot="3111030">
              <a:off x="1801415" y="1786462"/>
              <a:ext cx="632420" cy="78509"/>
            </a:xfrm>
            <a:custGeom>
              <a:avLst/>
              <a:gdLst/>
              <a:ahLst/>
              <a:cxnLst/>
              <a:rect l="l" t="t" r="r" b="b"/>
              <a:pathLst>
                <a:path w="6976" h="866" extrusionOk="0">
                  <a:moveTo>
                    <a:pt x="140" y="865"/>
                  </a:moveTo>
                  <a:cubicBezTo>
                    <a:pt x="84" y="865"/>
                    <a:pt x="56" y="837"/>
                    <a:pt x="0" y="753"/>
                  </a:cubicBezTo>
                  <a:cubicBezTo>
                    <a:pt x="0" y="698"/>
                    <a:pt x="56" y="642"/>
                    <a:pt x="84" y="642"/>
                  </a:cubicBezTo>
                  <a:cubicBezTo>
                    <a:pt x="84" y="642"/>
                    <a:pt x="4938" y="335"/>
                    <a:pt x="6836" y="0"/>
                  </a:cubicBezTo>
                  <a:cubicBezTo>
                    <a:pt x="6919" y="0"/>
                    <a:pt x="6947" y="28"/>
                    <a:pt x="6975" y="56"/>
                  </a:cubicBezTo>
                  <a:cubicBezTo>
                    <a:pt x="6975" y="140"/>
                    <a:pt x="6975" y="168"/>
                    <a:pt x="6919" y="196"/>
                  </a:cubicBezTo>
                  <a:cubicBezTo>
                    <a:pt x="4994"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4"/>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4"/>
            <p:cNvSpPr/>
            <p:nvPr/>
          </p:nvSpPr>
          <p:spPr>
            <a:xfrm rot="3111030">
              <a:off x="1288164" y="575894"/>
              <a:ext cx="647651" cy="720901"/>
            </a:xfrm>
            <a:custGeom>
              <a:avLst/>
              <a:gdLst/>
              <a:ahLst/>
              <a:cxnLst/>
              <a:rect l="l" t="t" r="r" b="b"/>
              <a:pathLst>
                <a:path w="7144" h="7952" extrusionOk="0">
                  <a:moveTo>
                    <a:pt x="6920" y="56"/>
                  </a:moveTo>
                  <a:cubicBezTo>
                    <a:pt x="6976" y="0"/>
                    <a:pt x="7059" y="0"/>
                    <a:pt x="7115" y="84"/>
                  </a:cubicBezTo>
                  <a:cubicBezTo>
                    <a:pt x="7143" y="140"/>
                    <a:pt x="7143" y="223"/>
                    <a:pt x="7059" y="251"/>
                  </a:cubicBezTo>
                  <a:cubicBezTo>
                    <a:pt x="7059" y="251"/>
                    <a:pt x="671" y="4576"/>
                    <a:pt x="475" y="4827"/>
                  </a:cubicBezTo>
                  <a:lnTo>
                    <a:pt x="475" y="4827"/>
                  </a:lnTo>
                  <a:cubicBezTo>
                    <a:pt x="419" y="4882"/>
                    <a:pt x="336" y="5273"/>
                    <a:pt x="308" y="5692"/>
                  </a:cubicBezTo>
                  <a:cubicBezTo>
                    <a:pt x="252" y="6277"/>
                    <a:pt x="252" y="6975"/>
                    <a:pt x="308" y="7114"/>
                  </a:cubicBezTo>
                  <a:cubicBezTo>
                    <a:pt x="336" y="7254"/>
                    <a:pt x="6976" y="7672"/>
                    <a:pt x="6976" y="7672"/>
                  </a:cubicBezTo>
                  <a:cubicBezTo>
                    <a:pt x="7032" y="7672"/>
                    <a:pt x="7115" y="7756"/>
                    <a:pt x="7115" y="7812"/>
                  </a:cubicBezTo>
                  <a:cubicBezTo>
                    <a:pt x="7115" y="7896"/>
                    <a:pt x="7059" y="7951"/>
                    <a:pt x="7004" y="7923"/>
                  </a:cubicBezTo>
                  <a:cubicBezTo>
                    <a:pt x="6948" y="7923"/>
                    <a:pt x="168" y="7505"/>
                    <a:pt x="57" y="7170"/>
                  </a:cubicBezTo>
                  <a:cubicBezTo>
                    <a:pt x="1" y="6975"/>
                    <a:pt x="1" y="6249"/>
                    <a:pt x="29" y="5580"/>
                  </a:cubicBezTo>
                  <a:cubicBezTo>
                    <a:pt x="57" y="5134"/>
                    <a:pt x="140" y="4715"/>
                    <a:pt x="252" y="4576"/>
                  </a:cubicBezTo>
                  <a:lnTo>
                    <a:pt x="252" y="4576"/>
                  </a:lnTo>
                  <a:cubicBezTo>
                    <a:pt x="559" y="4408"/>
                    <a:pt x="6920" y="84"/>
                    <a:pt x="692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4"/>
            <p:cNvSpPr/>
            <p:nvPr/>
          </p:nvSpPr>
          <p:spPr>
            <a:xfrm rot="3111030">
              <a:off x="1227442" y="1255739"/>
              <a:ext cx="237792" cy="80956"/>
            </a:xfrm>
            <a:custGeom>
              <a:avLst/>
              <a:gdLst/>
              <a:ahLst/>
              <a:cxnLst/>
              <a:rect l="l" t="t" r="r" b="b"/>
              <a:pathLst>
                <a:path w="2623" h="893" extrusionOk="0">
                  <a:moveTo>
                    <a:pt x="2092" y="893"/>
                  </a:moveTo>
                  <a:cubicBezTo>
                    <a:pt x="2037" y="893"/>
                    <a:pt x="1953" y="865"/>
                    <a:pt x="1925" y="781"/>
                  </a:cubicBezTo>
                  <a:cubicBezTo>
                    <a:pt x="1897" y="725"/>
                    <a:pt x="1925" y="642"/>
                    <a:pt x="2009" y="642"/>
                  </a:cubicBezTo>
                  <a:cubicBezTo>
                    <a:pt x="2148" y="614"/>
                    <a:pt x="2204" y="586"/>
                    <a:pt x="2288" y="558"/>
                  </a:cubicBezTo>
                  <a:cubicBezTo>
                    <a:pt x="2316" y="502"/>
                    <a:pt x="2344" y="502"/>
                    <a:pt x="2344" y="474"/>
                  </a:cubicBezTo>
                  <a:cubicBezTo>
                    <a:pt x="2344" y="447"/>
                    <a:pt x="2288" y="419"/>
                    <a:pt x="2092" y="363"/>
                  </a:cubicBezTo>
                  <a:cubicBezTo>
                    <a:pt x="1897" y="307"/>
                    <a:pt x="1618" y="279"/>
                    <a:pt x="1339" y="279"/>
                  </a:cubicBezTo>
                  <a:cubicBezTo>
                    <a:pt x="1032" y="279"/>
                    <a:pt x="753" y="307"/>
                    <a:pt x="530" y="363"/>
                  </a:cubicBezTo>
                  <a:cubicBezTo>
                    <a:pt x="363" y="419"/>
                    <a:pt x="251" y="474"/>
                    <a:pt x="251" y="502"/>
                  </a:cubicBezTo>
                  <a:lnTo>
                    <a:pt x="279" y="502"/>
                  </a:lnTo>
                  <a:cubicBezTo>
                    <a:pt x="363" y="558"/>
                    <a:pt x="474" y="586"/>
                    <a:pt x="558" y="614"/>
                  </a:cubicBezTo>
                  <a:cubicBezTo>
                    <a:pt x="642" y="614"/>
                    <a:pt x="698" y="698"/>
                    <a:pt x="670" y="753"/>
                  </a:cubicBezTo>
                  <a:cubicBezTo>
                    <a:pt x="670" y="837"/>
                    <a:pt x="614" y="865"/>
                    <a:pt x="530" y="865"/>
                  </a:cubicBezTo>
                  <a:cubicBezTo>
                    <a:pt x="391" y="837"/>
                    <a:pt x="251" y="781"/>
                    <a:pt x="195" y="725"/>
                  </a:cubicBezTo>
                  <a:cubicBezTo>
                    <a:pt x="56" y="642"/>
                    <a:pt x="0" y="558"/>
                    <a:pt x="0" y="447"/>
                  </a:cubicBezTo>
                  <a:cubicBezTo>
                    <a:pt x="0" y="307"/>
                    <a:pt x="140" y="168"/>
                    <a:pt x="419" y="84"/>
                  </a:cubicBezTo>
                  <a:cubicBezTo>
                    <a:pt x="642" y="28"/>
                    <a:pt x="949" y="0"/>
                    <a:pt x="1311" y="0"/>
                  </a:cubicBezTo>
                  <a:cubicBezTo>
                    <a:pt x="1646" y="0"/>
                    <a:pt x="1925" y="28"/>
                    <a:pt x="2176" y="84"/>
                  </a:cubicBezTo>
                  <a:cubicBezTo>
                    <a:pt x="2455" y="168"/>
                    <a:pt x="2623" y="307"/>
                    <a:pt x="2623" y="474"/>
                  </a:cubicBezTo>
                  <a:cubicBezTo>
                    <a:pt x="2623" y="586"/>
                    <a:pt x="2567" y="642"/>
                    <a:pt x="2455" y="725"/>
                  </a:cubicBezTo>
                  <a:cubicBezTo>
                    <a:pt x="2371" y="837"/>
                    <a:pt x="2232" y="865"/>
                    <a:pt x="2092" y="8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4"/>
            <p:cNvSpPr/>
            <p:nvPr/>
          </p:nvSpPr>
          <p:spPr>
            <a:xfrm rot="3111030">
              <a:off x="1231012" y="1283144"/>
              <a:ext cx="172066" cy="78509"/>
            </a:xfrm>
            <a:custGeom>
              <a:avLst/>
              <a:gdLst/>
              <a:ahLst/>
              <a:cxnLst/>
              <a:rect l="l" t="t" r="r" b="b"/>
              <a:pathLst>
                <a:path w="1898" h="866" extrusionOk="0">
                  <a:moveTo>
                    <a:pt x="949" y="279"/>
                  </a:moveTo>
                  <a:cubicBezTo>
                    <a:pt x="726" y="279"/>
                    <a:pt x="559" y="307"/>
                    <a:pt x="419" y="335"/>
                  </a:cubicBezTo>
                  <a:cubicBezTo>
                    <a:pt x="308" y="391"/>
                    <a:pt x="252" y="419"/>
                    <a:pt x="252" y="447"/>
                  </a:cubicBezTo>
                  <a:cubicBezTo>
                    <a:pt x="252" y="475"/>
                    <a:pt x="308" y="475"/>
                    <a:pt x="391" y="531"/>
                  </a:cubicBezTo>
                  <a:cubicBezTo>
                    <a:pt x="531" y="586"/>
                    <a:pt x="698" y="586"/>
                    <a:pt x="921" y="586"/>
                  </a:cubicBezTo>
                  <a:cubicBezTo>
                    <a:pt x="1117" y="586"/>
                    <a:pt x="1284" y="558"/>
                    <a:pt x="1423" y="531"/>
                  </a:cubicBezTo>
                  <a:cubicBezTo>
                    <a:pt x="1535" y="475"/>
                    <a:pt x="1619" y="447"/>
                    <a:pt x="1619" y="419"/>
                  </a:cubicBezTo>
                  <a:cubicBezTo>
                    <a:pt x="1619" y="391"/>
                    <a:pt x="1563" y="391"/>
                    <a:pt x="1479" y="335"/>
                  </a:cubicBezTo>
                  <a:cubicBezTo>
                    <a:pt x="1340" y="307"/>
                    <a:pt x="1144" y="279"/>
                    <a:pt x="949" y="279"/>
                  </a:cubicBezTo>
                  <a:close/>
                  <a:moveTo>
                    <a:pt x="308" y="112"/>
                  </a:moveTo>
                  <a:cubicBezTo>
                    <a:pt x="447" y="28"/>
                    <a:pt x="698" y="1"/>
                    <a:pt x="921" y="1"/>
                  </a:cubicBezTo>
                  <a:cubicBezTo>
                    <a:pt x="1117" y="1"/>
                    <a:pt x="1368" y="28"/>
                    <a:pt x="1535" y="112"/>
                  </a:cubicBezTo>
                  <a:cubicBezTo>
                    <a:pt x="1758" y="168"/>
                    <a:pt x="1898" y="307"/>
                    <a:pt x="1898" y="447"/>
                  </a:cubicBezTo>
                  <a:cubicBezTo>
                    <a:pt x="1898" y="586"/>
                    <a:pt x="1786" y="698"/>
                    <a:pt x="1563" y="754"/>
                  </a:cubicBezTo>
                  <a:cubicBezTo>
                    <a:pt x="1396" y="837"/>
                    <a:pt x="1200" y="865"/>
                    <a:pt x="977" y="865"/>
                  </a:cubicBezTo>
                  <a:cubicBezTo>
                    <a:pt x="726" y="865"/>
                    <a:pt x="531" y="837"/>
                    <a:pt x="363" y="754"/>
                  </a:cubicBezTo>
                  <a:cubicBezTo>
                    <a:pt x="140" y="698"/>
                    <a:pt x="1" y="558"/>
                    <a:pt x="1" y="419"/>
                  </a:cubicBezTo>
                  <a:cubicBezTo>
                    <a:pt x="1" y="279"/>
                    <a:pt x="112" y="168"/>
                    <a:pt x="30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4"/>
            <p:cNvSpPr/>
            <p:nvPr/>
          </p:nvSpPr>
          <p:spPr>
            <a:xfrm rot="3111030">
              <a:off x="1431086" y="1296529"/>
              <a:ext cx="25384" cy="116403"/>
            </a:xfrm>
            <a:custGeom>
              <a:avLst/>
              <a:gdLst/>
              <a:ahLst/>
              <a:cxnLst/>
              <a:rect l="l" t="t" r="r" b="b"/>
              <a:pathLst>
                <a:path w="280" h="1284" extrusionOk="0">
                  <a:moveTo>
                    <a:pt x="280" y="1200"/>
                  </a:moveTo>
                  <a:cubicBezTo>
                    <a:pt x="280" y="1256"/>
                    <a:pt x="224" y="1284"/>
                    <a:pt x="140" y="1284"/>
                  </a:cubicBezTo>
                  <a:cubicBezTo>
                    <a:pt x="84" y="1284"/>
                    <a:pt x="1" y="1228"/>
                    <a:pt x="1" y="1144"/>
                  </a:cubicBezTo>
                  <a:lnTo>
                    <a:pt x="1" y="140"/>
                  </a:lnTo>
                  <a:cubicBezTo>
                    <a:pt x="1" y="84"/>
                    <a:pt x="84" y="0"/>
                    <a:pt x="140" y="28"/>
                  </a:cubicBezTo>
                  <a:cubicBezTo>
                    <a:pt x="224"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4"/>
            <p:cNvSpPr/>
            <p:nvPr/>
          </p:nvSpPr>
          <p:spPr>
            <a:xfrm rot="3111030">
              <a:off x="1305827" y="1117246"/>
              <a:ext cx="25384" cy="131543"/>
            </a:xfrm>
            <a:custGeom>
              <a:avLst/>
              <a:gdLst/>
              <a:ahLst/>
              <a:cxnLst/>
              <a:rect l="l" t="t" r="r" b="b"/>
              <a:pathLst>
                <a:path w="280" h="1451" extrusionOk="0">
                  <a:moveTo>
                    <a:pt x="279" y="1367"/>
                  </a:moveTo>
                  <a:cubicBezTo>
                    <a:pt x="279" y="1423"/>
                    <a:pt x="223" y="1451"/>
                    <a:pt x="140" y="1451"/>
                  </a:cubicBezTo>
                  <a:cubicBezTo>
                    <a:pt x="84" y="1451"/>
                    <a:pt x="0" y="1395"/>
                    <a:pt x="0" y="1311"/>
                  </a:cubicBezTo>
                  <a:lnTo>
                    <a:pt x="0" y="112"/>
                  </a:lnTo>
                  <a:cubicBezTo>
                    <a:pt x="0" y="28"/>
                    <a:pt x="84" y="0"/>
                    <a:pt x="140" y="0"/>
                  </a:cubicBezTo>
                  <a:cubicBezTo>
                    <a:pt x="223"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4"/>
            <p:cNvSpPr/>
            <p:nvPr/>
          </p:nvSpPr>
          <p:spPr>
            <a:xfrm rot="3111030">
              <a:off x="1073903" y="1064855"/>
              <a:ext cx="642574" cy="83585"/>
            </a:xfrm>
            <a:custGeom>
              <a:avLst/>
              <a:gdLst/>
              <a:ahLst/>
              <a:cxnLst/>
              <a:rect l="l" t="t" r="r" b="b"/>
              <a:pathLst>
                <a:path w="7088" h="922" extrusionOk="0">
                  <a:moveTo>
                    <a:pt x="6976" y="698"/>
                  </a:moveTo>
                  <a:cubicBezTo>
                    <a:pt x="7031" y="698"/>
                    <a:pt x="7087" y="782"/>
                    <a:pt x="7087" y="809"/>
                  </a:cubicBezTo>
                  <a:cubicBezTo>
                    <a:pt x="7087" y="893"/>
                    <a:pt x="7031" y="921"/>
                    <a:pt x="6976" y="921"/>
                  </a:cubicBezTo>
                  <a:cubicBezTo>
                    <a:pt x="6976" y="921"/>
                    <a:pt x="1982" y="614"/>
                    <a:pt x="112" y="251"/>
                  </a:cubicBezTo>
                  <a:cubicBezTo>
                    <a:pt x="29" y="251"/>
                    <a:pt x="1" y="196"/>
                    <a:pt x="1" y="112"/>
                  </a:cubicBezTo>
                  <a:cubicBezTo>
                    <a:pt x="1" y="56"/>
                    <a:pt x="29" y="0"/>
                    <a:pt x="112" y="56"/>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4"/>
            <p:cNvSpPr/>
            <p:nvPr/>
          </p:nvSpPr>
          <p:spPr>
            <a:xfrm rot="3111030">
              <a:off x="1104773" y="1041876"/>
              <a:ext cx="642574" cy="81047"/>
            </a:xfrm>
            <a:custGeom>
              <a:avLst/>
              <a:gdLst/>
              <a:ahLst/>
              <a:cxnLst/>
              <a:rect l="l" t="t" r="r" b="b"/>
              <a:pathLst>
                <a:path w="7088" h="894" extrusionOk="0">
                  <a:moveTo>
                    <a:pt x="6976" y="670"/>
                  </a:moveTo>
                  <a:cubicBezTo>
                    <a:pt x="7031" y="670"/>
                    <a:pt x="7087" y="698"/>
                    <a:pt x="7087" y="782"/>
                  </a:cubicBezTo>
                  <a:cubicBezTo>
                    <a:pt x="7087" y="838"/>
                    <a:pt x="7031" y="894"/>
                    <a:pt x="6976" y="894"/>
                  </a:cubicBezTo>
                  <a:cubicBezTo>
                    <a:pt x="6976" y="894"/>
                    <a:pt x="1982" y="559"/>
                    <a:pt x="112" y="224"/>
                  </a:cubicBezTo>
                  <a:cubicBezTo>
                    <a:pt x="29" y="224"/>
                    <a:pt x="1" y="140"/>
                    <a:pt x="1" y="112"/>
                  </a:cubicBezTo>
                  <a:cubicBezTo>
                    <a:pt x="1" y="57"/>
                    <a:pt x="29" y="1"/>
                    <a:pt x="112" y="57"/>
                  </a:cubicBezTo>
                  <a:cubicBezTo>
                    <a:pt x="2010" y="336"/>
                    <a:pt x="6976" y="670"/>
                    <a:pt x="6976"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4"/>
            <p:cNvSpPr/>
            <p:nvPr/>
          </p:nvSpPr>
          <p:spPr>
            <a:xfrm rot="3111030">
              <a:off x="1140561" y="1013763"/>
              <a:ext cx="642574" cy="81047"/>
            </a:xfrm>
            <a:custGeom>
              <a:avLst/>
              <a:gdLst/>
              <a:ahLst/>
              <a:cxnLst/>
              <a:rect l="l" t="t" r="r" b="b"/>
              <a:pathLst>
                <a:path w="7088" h="894" extrusionOk="0">
                  <a:moveTo>
                    <a:pt x="6976" y="698"/>
                  </a:moveTo>
                  <a:cubicBezTo>
                    <a:pt x="7031" y="698"/>
                    <a:pt x="7087" y="754"/>
                    <a:pt x="7087" y="782"/>
                  </a:cubicBezTo>
                  <a:cubicBezTo>
                    <a:pt x="7087" y="866"/>
                    <a:pt x="7031" y="893"/>
                    <a:pt x="6976" y="893"/>
                  </a:cubicBezTo>
                  <a:cubicBezTo>
                    <a:pt x="6976" y="893"/>
                    <a:pt x="1982" y="587"/>
                    <a:pt x="112" y="224"/>
                  </a:cubicBezTo>
                  <a:cubicBezTo>
                    <a:pt x="29" y="224"/>
                    <a:pt x="1" y="168"/>
                    <a:pt x="1" y="84"/>
                  </a:cubicBezTo>
                  <a:cubicBezTo>
                    <a:pt x="1" y="29"/>
                    <a:pt x="29" y="1"/>
                    <a:pt x="112" y="29"/>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4"/>
            <p:cNvSpPr/>
            <p:nvPr/>
          </p:nvSpPr>
          <p:spPr>
            <a:xfrm rot="3111030">
              <a:off x="1177462" y="988730"/>
              <a:ext cx="637497" cy="83585"/>
            </a:xfrm>
            <a:custGeom>
              <a:avLst/>
              <a:gdLst/>
              <a:ahLst/>
              <a:cxnLst/>
              <a:rect l="l" t="t" r="r" b="b"/>
              <a:pathLst>
                <a:path w="7032" h="922" extrusionOk="0">
                  <a:moveTo>
                    <a:pt x="6920" y="698"/>
                  </a:moveTo>
                  <a:cubicBezTo>
                    <a:pt x="6975" y="698"/>
                    <a:pt x="7031" y="754"/>
                    <a:pt x="7031" y="809"/>
                  </a:cubicBezTo>
                  <a:cubicBezTo>
                    <a:pt x="7031" y="893"/>
                    <a:pt x="6975" y="921"/>
                    <a:pt x="6920" y="921"/>
                  </a:cubicBezTo>
                  <a:cubicBezTo>
                    <a:pt x="6920" y="921"/>
                    <a:pt x="2037" y="614"/>
                    <a:pt x="112" y="252"/>
                  </a:cubicBezTo>
                  <a:cubicBezTo>
                    <a:pt x="56" y="252"/>
                    <a:pt x="1" y="196"/>
                    <a:pt x="1" y="112"/>
                  </a:cubicBezTo>
                  <a:cubicBezTo>
                    <a:pt x="1" y="56"/>
                    <a:pt x="84" y="0"/>
                    <a:pt x="112" y="56"/>
                  </a:cubicBezTo>
                  <a:cubicBezTo>
                    <a:pt x="2065" y="391"/>
                    <a:pt x="6920" y="698"/>
                    <a:pt x="6920"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4"/>
            <p:cNvSpPr/>
            <p:nvPr/>
          </p:nvSpPr>
          <p:spPr>
            <a:xfrm rot="3111030">
              <a:off x="1278826" y="1211313"/>
              <a:ext cx="212590" cy="108879"/>
            </a:xfrm>
            <a:custGeom>
              <a:avLst/>
              <a:gdLst/>
              <a:ahLst/>
              <a:cxnLst/>
              <a:rect l="l" t="t" r="r" b="b"/>
              <a:pathLst>
                <a:path w="2345" h="1201" extrusionOk="0">
                  <a:moveTo>
                    <a:pt x="1200" y="866"/>
                  </a:moveTo>
                  <a:cubicBezTo>
                    <a:pt x="1814" y="866"/>
                    <a:pt x="2344" y="1005"/>
                    <a:pt x="2344" y="1200"/>
                  </a:cubicBezTo>
                  <a:lnTo>
                    <a:pt x="2344" y="168"/>
                  </a:lnTo>
                  <a:cubicBezTo>
                    <a:pt x="1730" y="140"/>
                    <a:pt x="893" y="56"/>
                    <a:pt x="1" y="1"/>
                  </a:cubicBezTo>
                  <a:lnTo>
                    <a:pt x="1" y="1172"/>
                  </a:lnTo>
                  <a:cubicBezTo>
                    <a:pt x="1" y="1005"/>
                    <a:pt x="531" y="866"/>
                    <a:pt x="1200" y="8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4"/>
            <p:cNvSpPr/>
            <p:nvPr/>
          </p:nvSpPr>
          <p:spPr>
            <a:xfrm rot="3111030">
              <a:off x="1758582" y="1826943"/>
              <a:ext cx="215037" cy="106340"/>
            </a:xfrm>
            <a:custGeom>
              <a:avLst/>
              <a:gdLst/>
              <a:ahLst/>
              <a:cxnLst/>
              <a:rect l="l" t="t" r="r" b="b"/>
              <a:pathLst>
                <a:path w="2372" h="1173" extrusionOk="0">
                  <a:moveTo>
                    <a:pt x="0" y="140"/>
                  </a:moveTo>
                  <a:lnTo>
                    <a:pt x="0" y="1172"/>
                  </a:lnTo>
                  <a:cubicBezTo>
                    <a:pt x="0" y="977"/>
                    <a:pt x="531" y="838"/>
                    <a:pt x="1172" y="838"/>
                  </a:cubicBezTo>
                  <a:cubicBezTo>
                    <a:pt x="1842" y="838"/>
                    <a:pt x="2372" y="977"/>
                    <a:pt x="2372" y="1172"/>
                  </a:cubicBezTo>
                  <a:lnTo>
                    <a:pt x="2372" y="1"/>
                  </a:lnTo>
                  <a:cubicBezTo>
                    <a:pt x="1507" y="56"/>
                    <a:pt x="614" y="112"/>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4"/>
            <p:cNvSpPr/>
            <p:nvPr/>
          </p:nvSpPr>
          <p:spPr>
            <a:xfrm rot="3111030">
              <a:off x="2113947" y="1211545"/>
              <a:ext cx="20307" cy="311133"/>
            </a:xfrm>
            <a:custGeom>
              <a:avLst/>
              <a:gdLst/>
              <a:ahLst/>
              <a:cxnLst/>
              <a:rect l="l" t="t" r="r" b="b"/>
              <a:pathLst>
                <a:path w="224" h="3432" extrusionOk="0">
                  <a:moveTo>
                    <a:pt x="0" y="2986"/>
                  </a:moveTo>
                  <a:lnTo>
                    <a:pt x="0" y="3265"/>
                  </a:lnTo>
                  <a:cubicBezTo>
                    <a:pt x="0" y="3348"/>
                    <a:pt x="0" y="3376"/>
                    <a:pt x="56" y="3432"/>
                  </a:cubicBezTo>
                  <a:lnTo>
                    <a:pt x="84" y="3432"/>
                  </a:lnTo>
                  <a:cubicBezTo>
                    <a:pt x="84" y="3404"/>
                    <a:pt x="112" y="3348"/>
                    <a:pt x="112" y="3265"/>
                  </a:cubicBezTo>
                  <a:lnTo>
                    <a:pt x="140" y="2790"/>
                  </a:lnTo>
                  <a:lnTo>
                    <a:pt x="140" y="2679"/>
                  </a:lnTo>
                  <a:cubicBezTo>
                    <a:pt x="196" y="2149"/>
                    <a:pt x="223" y="1898"/>
                    <a:pt x="140" y="1395"/>
                  </a:cubicBezTo>
                  <a:cubicBezTo>
                    <a:pt x="112" y="1256"/>
                    <a:pt x="112" y="1061"/>
                    <a:pt x="112" y="921"/>
                  </a:cubicBezTo>
                  <a:cubicBezTo>
                    <a:pt x="112" y="754"/>
                    <a:pt x="84" y="558"/>
                    <a:pt x="112" y="447"/>
                  </a:cubicBezTo>
                  <a:cubicBezTo>
                    <a:pt x="112" y="419"/>
                    <a:pt x="140" y="363"/>
                    <a:pt x="140" y="335"/>
                  </a:cubicBezTo>
                  <a:lnTo>
                    <a:pt x="140" y="84"/>
                  </a:lnTo>
                  <a:cubicBezTo>
                    <a:pt x="140" y="28"/>
                    <a:pt x="140" y="28"/>
                    <a:pt x="112" y="0"/>
                  </a:cubicBezTo>
                  <a:cubicBezTo>
                    <a:pt x="84" y="140"/>
                    <a:pt x="112" y="224"/>
                    <a:pt x="84" y="335"/>
                  </a:cubicBezTo>
                  <a:cubicBezTo>
                    <a:pt x="56" y="447"/>
                    <a:pt x="0" y="558"/>
                    <a:pt x="56" y="698"/>
                  </a:cubicBezTo>
                  <a:lnTo>
                    <a:pt x="56" y="1061"/>
                  </a:lnTo>
                  <a:lnTo>
                    <a:pt x="84" y="1423"/>
                  </a:lnTo>
                  <a:cubicBezTo>
                    <a:pt x="84" y="1479"/>
                    <a:pt x="112" y="1535"/>
                    <a:pt x="112" y="1591"/>
                  </a:cubicBezTo>
                  <a:lnTo>
                    <a:pt x="112" y="1758"/>
                  </a:lnTo>
                  <a:cubicBezTo>
                    <a:pt x="56" y="1953"/>
                    <a:pt x="0" y="2846"/>
                    <a:pt x="0" y="29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4"/>
            <p:cNvSpPr/>
            <p:nvPr/>
          </p:nvSpPr>
          <p:spPr>
            <a:xfrm rot="3111030">
              <a:off x="1947336" y="1416139"/>
              <a:ext cx="17769" cy="207422"/>
            </a:xfrm>
            <a:custGeom>
              <a:avLst/>
              <a:gdLst/>
              <a:ahLst/>
              <a:cxnLst/>
              <a:rect l="l" t="t" r="r" b="b"/>
              <a:pathLst>
                <a:path w="196" h="2288" extrusionOk="0">
                  <a:moveTo>
                    <a:pt x="1" y="363"/>
                  </a:moveTo>
                  <a:cubicBezTo>
                    <a:pt x="1" y="614"/>
                    <a:pt x="1" y="502"/>
                    <a:pt x="28" y="754"/>
                  </a:cubicBezTo>
                  <a:lnTo>
                    <a:pt x="56" y="977"/>
                  </a:lnTo>
                  <a:cubicBezTo>
                    <a:pt x="84" y="1060"/>
                    <a:pt x="56" y="1284"/>
                    <a:pt x="56" y="1423"/>
                  </a:cubicBezTo>
                  <a:lnTo>
                    <a:pt x="56" y="1618"/>
                  </a:lnTo>
                  <a:cubicBezTo>
                    <a:pt x="56" y="1814"/>
                    <a:pt x="28" y="1953"/>
                    <a:pt x="56" y="2093"/>
                  </a:cubicBezTo>
                  <a:lnTo>
                    <a:pt x="84" y="2288"/>
                  </a:lnTo>
                  <a:lnTo>
                    <a:pt x="140" y="2288"/>
                  </a:lnTo>
                  <a:cubicBezTo>
                    <a:pt x="140" y="2232"/>
                    <a:pt x="168" y="2176"/>
                    <a:pt x="168" y="2093"/>
                  </a:cubicBezTo>
                  <a:lnTo>
                    <a:pt x="196" y="1451"/>
                  </a:lnTo>
                  <a:cubicBezTo>
                    <a:pt x="196" y="1172"/>
                    <a:pt x="196" y="921"/>
                    <a:pt x="140" y="642"/>
                  </a:cubicBezTo>
                  <a:cubicBezTo>
                    <a:pt x="84" y="502"/>
                    <a:pt x="140" y="475"/>
                    <a:pt x="140" y="335"/>
                  </a:cubicBezTo>
                  <a:lnTo>
                    <a:pt x="140" y="196"/>
                  </a:lnTo>
                  <a:cubicBezTo>
                    <a:pt x="84" y="56"/>
                    <a:pt x="1" y="0"/>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4"/>
            <p:cNvSpPr/>
            <p:nvPr/>
          </p:nvSpPr>
          <p:spPr>
            <a:xfrm rot="3111030">
              <a:off x="1781021" y="1544326"/>
              <a:ext cx="15230" cy="146773"/>
            </a:xfrm>
            <a:custGeom>
              <a:avLst/>
              <a:gdLst/>
              <a:ahLst/>
              <a:cxnLst/>
              <a:rect l="l" t="t" r="r" b="b"/>
              <a:pathLst>
                <a:path w="168" h="1619" extrusionOk="0">
                  <a:moveTo>
                    <a:pt x="1" y="921"/>
                  </a:moveTo>
                  <a:lnTo>
                    <a:pt x="28" y="1507"/>
                  </a:lnTo>
                  <a:cubicBezTo>
                    <a:pt x="28" y="1563"/>
                    <a:pt x="28" y="1563"/>
                    <a:pt x="56" y="1619"/>
                  </a:cubicBezTo>
                  <a:cubicBezTo>
                    <a:pt x="140" y="1563"/>
                    <a:pt x="84" y="1395"/>
                    <a:pt x="140" y="1340"/>
                  </a:cubicBezTo>
                  <a:lnTo>
                    <a:pt x="140" y="977"/>
                  </a:lnTo>
                  <a:lnTo>
                    <a:pt x="140" y="809"/>
                  </a:lnTo>
                  <a:lnTo>
                    <a:pt x="140" y="475"/>
                  </a:lnTo>
                  <a:cubicBezTo>
                    <a:pt x="140" y="363"/>
                    <a:pt x="168" y="168"/>
                    <a:pt x="140" y="84"/>
                  </a:cubicBezTo>
                  <a:cubicBezTo>
                    <a:pt x="140" y="28"/>
                    <a:pt x="140" y="28"/>
                    <a:pt x="84" y="0"/>
                  </a:cubicBezTo>
                  <a:cubicBezTo>
                    <a:pt x="56" y="84"/>
                    <a:pt x="28" y="307"/>
                    <a:pt x="28" y="419"/>
                  </a:cubicBezTo>
                  <a:cubicBezTo>
                    <a:pt x="1" y="558"/>
                    <a:pt x="1" y="754"/>
                    <a:pt x="1" y="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4"/>
            <p:cNvSpPr/>
            <p:nvPr/>
          </p:nvSpPr>
          <p:spPr>
            <a:xfrm rot="3111030">
              <a:off x="1785151" y="1592795"/>
              <a:ext cx="15321" cy="101263"/>
            </a:xfrm>
            <a:custGeom>
              <a:avLst/>
              <a:gdLst/>
              <a:ahLst/>
              <a:cxnLst/>
              <a:rect l="l" t="t" r="r" b="b"/>
              <a:pathLst>
                <a:path w="169" h="1117" extrusionOk="0">
                  <a:moveTo>
                    <a:pt x="29" y="280"/>
                  </a:moveTo>
                  <a:lnTo>
                    <a:pt x="56" y="977"/>
                  </a:lnTo>
                  <a:cubicBezTo>
                    <a:pt x="56" y="977"/>
                    <a:pt x="29" y="1117"/>
                    <a:pt x="56" y="1117"/>
                  </a:cubicBezTo>
                  <a:cubicBezTo>
                    <a:pt x="84" y="1117"/>
                    <a:pt x="112" y="1061"/>
                    <a:pt x="112" y="1005"/>
                  </a:cubicBezTo>
                  <a:cubicBezTo>
                    <a:pt x="168" y="866"/>
                    <a:pt x="112" y="475"/>
                    <a:pt x="112" y="392"/>
                  </a:cubicBezTo>
                  <a:lnTo>
                    <a:pt x="112" y="168"/>
                  </a:lnTo>
                  <a:cubicBezTo>
                    <a:pt x="112" y="140"/>
                    <a:pt x="168" y="1"/>
                    <a:pt x="84" y="1"/>
                  </a:cubicBezTo>
                  <a:cubicBezTo>
                    <a:pt x="1" y="1"/>
                    <a:pt x="29" y="57"/>
                    <a:pt x="29" y="113"/>
                  </a:cubicBezTo>
                  <a:cubicBezTo>
                    <a:pt x="56" y="140"/>
                    <a:pt x="29" y="224"/>
                    <a:pt x="29"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4"/>
            <p:cNvSpPr/>
            <p:nvPr/>
          </p:nvSpPr>
          <p:spPr>
            <a:xfrm rot="3111030">
              <a:off x="1897940" y="1481006"/>
              <a:ext cx="15230" cy="96187"/>
            </a:xfrm>
            <a:custGeom>
              <a:avLst/>
              <a:gdLst/>
              <a:ahLst/>
              <a:cxnLst/>
              <a:rect l="l" t="t" r="r" b="b"/>
              <a:pathLst>
                <a:path w="168" h="1061" extrusionOk="0">
                  <a:moveTo>
                    <a:pt x="0" y="614"/>
                  </a:moveTo>
                  <a:cubicBezTo>
                    <a:pt x="0" y="698"/>
                    <a:pt x="0" y="1060"/>
                    <a:pt x="28" y="1060"/>
                  </a:cubicBezTo>
                  <a:cubicBezTo>
                    <a:pt x="112" y="1060"/>
                    <a:pt x="112" y="893"/>
                    <a:pt x="112" y="837"/>
                  </a:cubicBezTo>
                  <a:lnTo>
                    <a:pt x="112" y="698"/>
                  </a:lnTo>
                  <a:lnTo>
                    <a:pt x="112" y="558"/>
                  </a:lnTo>
                  <a:cubicBezTo>
                    <a:pt x="112" y="363"/>
                    <a:pt x="168" y="196"/>
                    <a:pt x="140" y="56"/>
                  </a:cubicBezTo>
                  <a:lnTo>
                    <a:pt x="140" y="0"/>
                  </a:lnTo>
                  <a:cubicBezTo>
                    <a:pt x="56" y="0"/>
                    <a:pt x="56" y="0"/>
                    <a:pt x="56" y="56"/>
                  </a:cubicBezTo>
                  <a:lnTo>
                    <a:pt x="56" y="56"/>
                  </a:lnTo>
                  <a:cubicBezTo>
                    <a:pt x="56" y="140"/>
                    <a:pt x="56" y="140"/>
                    <a:pt x="28" y="307"/>
                  </a:cubicBezTo>
                  <a:cubicBezTo>
                    <a:pt x="28" y="363"/>
                    <a:pt x="0" y="502"/>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4"/>
            <p:cNvSpPr/>
            <p:nvPr/>
          </p:nvSpPr>
          <p:spPr>
            <a:xfrm rot="3111030">
              <a:off x="2369536" y="1139569"/>
              <a:ext cx="12692" cy="101263"/>
            </a:xfrm>
            <a:custGeom>
              <a:avLst/>
              <a:gdLst/>
              <a:ahLst/>
              <a:cxnLst/>
              <a:rect l="l" t="t" r="r" b="b"/>
              <a:pathLst>
                <a:path w="140" h="1117" extrusionOk="0">
                  <a:moveTo>
                    <a:pt x="0" y="614"/>
                  </a:moveTo>
                  <a:cubicBezTo>
                    <a:pt x="0" y="726"/>
                    <a:pt x="0" y="977"/>
                    <a:pt x="28" y="1061"/>
                  </a:cubicBezTo>
                  <a:cubicBezTo>
                    <a:pt x="28" y="1116"/>
                    <a:pt x="28" y="1116"/>
                    <a:pt x="56" y="1116"/>
                  </a:cubicBezTo>
                  <a:cubicBezTo>
                    <a:pt x="112" y="1033"/>
                    <a:pt x="112" y="1033"/>
                    <a:pt x="112" y="921"/>
                  </a:cubicBezTo>
                  <a:lnTo>
                    <a:pt x="140" y="196"/>
                  </a:lnTo>
                  <a:lnTo>
                    <a:pt x="140" y="140"/>
                  </a:lnTo>
                  <a:cubicBezTo>
                    <a:pt x="140" y="56"/>
                    <a:pt x="140" y="28"/>
                    <a:pt x="112" y="0"/>
                  </a:cubicBezTo>
                  <a:lnTo>
                    <a:pt x="112" y="0"/>
                  </a:lnTo>
                  <a:cubicBezTo>
                    <a:pt x="112" y="0"/>
                    <a:pt x="56" y="0"/>
                    <a:pt x="56" y="84"/>
                  </a:cubicBezTo>
                  <a:lnTo>
                    <a:pt x="56" y="279"/>
                  </a:lnTo>
                  <a:cubicBezTo>
                    <a:pt x="28" y="419"/>
                    <a:pt x="0" y="503"/>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4"/>
            <p:cNvSpPr/>
            <p:nvPr/>
          </p:nvSpPr>
          <p:spPr>
            <a:xfrm rot="3111030">
              <a:off x="1454613" y="1312412"/>
              <a:ext cx="96187" cy="17769"/>
            </a:xfrm>
            <a:custGeom>
              <a:avLst/>
              <a:gdLst/>
              <a:ahLst/>
              <a:cxnLst/>
              <a:rect l="l" t="t" r="r" b="b"/>
              <a:pathLst>
                <a:path w="1061" h="196" extrusionOk="0">
                  <a:moveTo>
                    <a:pt x="838" y="168"/>
                  </a:moveTo>
                  <a:cubicBezTo>
                    <a:pt x="921" y="168"/>
                    <a:pt x="1061" y="195"/>
                    <a:pt x="1061" y="140"/>
                  </a:cubicBezTo>
                  <a:cubicBezTo>
                    <a:pt x="1061" y="84"/>
                    <a:pt x="921" y="84"/>
                    <a:pt x="838" y="56"/>
                  </a:cubicBezTo>
                  <a:cubicBezTo>
                    <a:pt x="586" y="28"/>
                    <a:pt x="307" y="0"/>
                    <a:pt x="112" y="0"/>
                  </a:cubicBezTo>
                  <a:cubicBezTo>
                    <a:pt x="84" y="0"/>
                    <a:pt x="1" y="56"/>
                    <a:pt x="168" y="84"/>
                  </a:cubicBezTo>
                  <a:cubicBezTo>
                    <a:pt x="391" y="140"/>
                    <a:pt x="586" y="168"/>
                    <a:pt x="83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4"/>
            <p:cNvSpPr/>
            <p:nvPr/>
          </p:nvSpPr>
          <p:spPr>
            <a:xfrm rot="3111030">
              <a:off x="1798182" y="1739909"/>
              <a:ext cx="91110" cy="22845"/>
            </a:xfrm>
            <a:custGeom>
              <a:avLst/>
              <a:gdLst/>
              <a:ahLst/>
              <a:cxnLst/>
              <a:rect l="l" t="t" r="r" b="b"/>
              <a:pathLst>
                <a:path w="1005" h="252" extrusionOk="0">
                  <a:moveTo>
                    <a:pt x="1" y="140"/>
                  </a:moveTo>
                  <a:cubicBezTo>
                    <a:pt x="28" y="196"/>
                    <a:pt x="1" y="196"/>
                    <a:pt x="1" y="140"/>
                  </a:cubicBezTo>
                  <a:cubicBezTo>
                    <a:pt x="140" y="251"/>
                    <a:pt x="698" y="140"/>
                    <a:pt x="838" y="140"/>
                  </a:cubicBezTo>
                  <a:cubicBezTo>
                    <a:pt x="893" y="140"/>
                    <a:pt x="1005" y="140"/>
                    <a:pt x="1005" y="84"/>
                  </a:cubicBezTo>
                  <a:cubicBezTo>
                    <a:pt x="1005" y="0"/>
                    <a:pt x="838" y="56"/>
                    <a:pt x="754" y="56"/>
                  </a:cubicBezTo>
                  <a:lnTo>
                    <a:pt x="224" y="112"/>
                  </a:lnTo>
                  <a:cubicBezTo>
                    <a:pt x="140" y="112"/>
                    <a:pt x="56" y="112"/>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4"/>
            <p:cNvSpPr/>
            <p:nvPr/>
          </p:nvSpPr>
          <p:spPr>
            <a:xfrm rot="3111030">
              <a:off x="2261736" y="1971525"/>
              <a:ext cx="75970" cy="20398"/>
            </a:xfrm>
            <a:custGeom>
              <a:avLst/>
              <a:gdLst/>
              <a:ahLst/>
              <a:cxnLst/>
              <a:rect l="l" t="t" r="r" b="b"/>
              <a:pathLst>
                <a:path w="838" h="225" extrusionOk="0">
                  <a:moveTo>
                    <a:pt x="1" y="113"/>
                  </a:moveTo>
                  <a:lnTo>
                    <a:pt x="1" y="196"/>
                  </a:lnTo>
                  <a:cubicBezTo>
                    <a:pt x="57" y="224"/>
                    <a:pt x="112" y="196"/>
                    <a:pt x="196" y="196"/>
                  </a:cubicBezTo>
                  <a:cubicBezTo>
                    <a:pt x="280" y="196"/>
                    <a:pt x="336" y="196"/>
                    <a:pt x="447" y="140"/>
                  </a:cubicBezTo>
                  <a:lnTo>
                    <a:pt x="670" y="140"/>
                  </a:lnTo>
                  <a:cubicBezTo>
                    <a:pt x="698" y="140"/>
                    <a:pt x="838" y="113"/>
                    <a:pt x="838" y="85"/>
                  </a:cubicBezTo>
                  <a:cubicBezTo>
                    <a:pt x="838" y="1"/>
                    <a:pt x="810" y="1"/>
                    <a:pt x="754" y="1"/>
                  </a:cubicBezTo>
                  <a:cubicBezTo>
                    <a:pt x="587" y="57"/>
                    <a:pt x="196" y="85"/>
                    <a:pt x="1"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4"/>
            <p:cNvSpPr/>
            <p:nvPr/>
          </p:nvSpPr>
          <p:spPr>
            <a:xfrm rot="3111030">
              <a:off x="1354005" y="815948"/>
              <a:ext cx="75970" cy="20398"/>
            </a:xfrm>
            <a:custGeom>
              <a:avLst/>
              <a:gdLst/>
              <a:ahLst/>
              <a:cxnLst/>
              <a:rect l="l" t="t" r="r" b="b"/>
              <a:pathLst>
                <a:path w="838" h="225" extrusionOk="0">
                  <a:moveTo>
                    <a:pt x="0" y="85"/>
                  </a:moveTo>
                  <a:cubicBezTo>
                    <a:pt x="0" y="140"/>
                    <a:pt x="140" y="140"/>
                    <a:pt x="168" y="140"/>
                  </a:cubicBezTo>
                  <a:lnTo>
                    <a:pt x="614" y="196"/>
                  </a:lnTo>
                  <a:cubicBezTo>
                    <a:pt x="726" y="196"/>
                    <a:pt x="837" y="224"/>
                    <a:pt x="837" y="113"/>
                  </a:cubicBezTo>
                  <a:cubicBezTo>
                    <a:pt x="837" y="57"/>
                    <a:pt x="558" y="57"/>
                    <a:pt x="475" y="57"/>
                  </a:cubicBezTo>
                  <a:cubicBezTo>
                    <a:pt x="335" y="1"/>
                    <a:pt x="196" y="1"/>
                    <a:pt x="56" y="1"/>
                  </a:cubicBezTo>
                  <a:cubicBezTo>
                    <a:pt x="0" y="57"/>
                    <a:pt x="0" y="85"/>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4"/>
            <p:cNvSpPr/>
            <p:nvPr/>
          </p:nvSpPr>
          <p:spPr>
            <a:xfrm rot="3111030">
              <a:off x="1993541" y="1702323"/>
              <a:ext cx="75970" cy="15230"/>
            </a:xfrm>
            <a:custGeom>
              <a:avLst/>
              <a:gdLst/>
              <a:ahLst/>
              <a:cxnLst/>
              <a:rect l="l" t="t" r="r" b="b"/>
              <a:pathLst>
                <a:path w="838" h="168" extrusionOk="0">
                  <a:moveTo>
                    <a:pt x="1" y="112"/>
                  </a:moveTo>
                  <a:cubicBezTo>
                    <a:pt x="29" y="168"/>
                    <a:pt x="308" y="140"/>
                    <a:pt x="419" y="140"/>
                  </a:cubicBezTo>
                  <a:lnTo>
                    <a:pt x="726" y="56"/>
                  </a:lnTo>
                  <a:cubicBezTo>
                    <a:pt x="754" y="56"/>
                    <a:pt x="782" y="28"/>
                    <a:pt x="838" y="28"/>
                  </a:cubicBezTo>
                  <a:lnTo>
                    <a:pt x="838" y="0"/>
                  </a:lnTo>
                  <a:lnTo>
                    <a:pt x="726" y="0"/>
                  </a:lnTo>
                  <a:cubicBezTo>
                    <a:pt x="587" y="0"/>
                    <a:pt x="336" y="28"/>
                    <a:pt x="168" y="56"/>
                  </a:cubicBezTo>
                  <a:cubicBezTo>
                    <a:pt x="57" y="56"/>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4"/>
            <p:cNvSpPr/>
            <p:nvPr/>
          </p:nvSpPr>
          <p:spPr>
            <a:xfrm rot="3111030">
              <a:off x="1556597" y="1144461"/>
              <a:ext cx="73432" cy="15230"/>
            </a:xfrm>
            <a:custGeom>
              <a:avLst/>
              <a:gdLst/>
              <a:ahLst/>
              <a:cxnLst/>
              <a:rect l="l" t="t" r="r" b="b"/>
              <a:pathLst>
                <a:path w="810" h="168" extrusionOk="0">
                  <a:moveTo>
                    <a:pt x="0" y="28"/>
                  </a:moveTo>
                  <a:lnTo>
                    <a:pt x="0" y="28"/>
                  </a:lnTo>
                  <a:cubicBezTo>
                    <a:pt x="0" y="56"/>
                    <a:pt x="140" y="112"/>
                    <a:pt x="168" y="112"/>
                  </a:cubicBezTo>
                  <a:cubicBezTo>
                    <a:pt x="251" y="112"/>
                    <a:pt x="307" y="140"/>
                    <a:pt x="391" y="140"/>
                  </a:cubicBezTo>
                  <a:lnTo>
                    <a:pt x="586" y="168"/>
                  </a:lnTo>
                  <a:cubicBezTo>
                    <a:pt x="670" y="168"/>
                    <a:pt x="753" y="140"/>
                    <a:pt x="809" y="140"/>
                  </a:cubicBezTo>
                  <a:cubicBezTo>
                    <a:pt x="809" y="56"/>
                    <a:pt x="753" y="56"/>
                    <a:pt x="670" y="56"/>
                  </a:cubicBezTo>
                  <a:lnTo>
                    <a:pt x="558" y="56"/>
                  </a:lnTo>
                  <a:lnTo>
                    <a:pt x="447" y="56"/>
                  </a:lnTo>
                  <a:cubicBezTo>
                    <a:pt x="335" y="56"/>
                    <a:pt x="112" y="0"/>
                    <a:pt x="0" y="28"/>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4"/>
            <p:cNvSpPr/>
            <p:nvPr/>
          </p:nvSpPr>
          <p:spPr>
            <a:xfrm rot="3111030">
              <a:off x="1517387" y="1672580"/>
              <a:ext cx="65817" cy="20307"/>
            </a:xfrm>
            <a:custGeom>
              <a:avLst/>
              <a:gdLst/>
              <a:ahLst/>
              <a:cxnLst/>
              <a:rect l="l" t="t" r="r" b="b"/>
              <a:pathLst>
                <a:path w="726" h="224" extrusionOk="0">
                  <a:moveTo>
                    <a:pt x="0" y="112"/>
                  </a:moveTo>
                  <a:cubicBezTo>
                    <a:pt x="0" y="196"/>
                    <a:pt x="419" y="196"/>
                    <a:pt x="558" y="196"/>
                  </a:cubicBezTo>
                  <a:cubicBezTo>
                    <a:pt x="642" y="196"/>
                    <a:pt x="670" y="224"/>
                    <a:pt x="726" y="196"/>
                  </a:cubicBezTo>
                  <a:cubicBezTo>
                    <a:pt x="726" y="112"/>
                    <a:pt x="726" y="112"/>
                    <a:pt x="586" y="84"/>
                  </a:cubicBezTo>
                  <a:cubicBezTo>
                    <a:pt x="503" y="57"/>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4"/>
            <p:cNvSpPr/>
            <p:nvPr/>
          </p:nvSpPr>
          <p:spPr>
            <a:xfrm rot="3111030">
              <a:off x="1219848" y="925318"/>
              <a:ext cx="65817" cy="20398"/>
            </a:xfrm>
            <a:custGeom>
              <a:avLst/>
              <a:gdLst/>
              <a:ahLst/>
              <a:cxnLst/>
              <a:rect l="l" t="t" r="r" b="b"/>
              <a:pathLst>
                <a:path w="726" h="225" extrusionOk="0">
                  <a:moveTo>
                    <a:pt x="0" y="57"/>
                  </a:moveTo>
                  <a:cubicBezTo>
                    <a:pt x="0" y="140"/>
                    <a:pt x="419" y="168"/>
                    <a:pt x="502" y="168"/>
                  </a:cubicBezTo>
                  <a:cubicBezTo>
                    <a:pt x="558" y="168"/>
                    <a:pt x="614" y="224"/>
                    <a:pt x="698" y="224"/>
                  </a:cubicBezTo>
                  <a:cubicBezTo>
                    <a:pt x="698" y="168"/>
                    <a:pt x="726" y="168"/>
                    <a:pt x="726" y="140"/>
                  </a:cubicBezTo>
                  <a:cubicBezTo>
                    <a:pt x="698" y="112"/>
                    <a:pt x="670" y="85"/>
                    <a:pt x="586" y="85"/>
                  </a:cubicBezTo>
                  <a:cubicBezTo>
                    <a:pt x="530" y="85"/>
                    <a:pt x="502" y="57"/>
                    <a:pt x="419" y="57"/>
                  </a:cubicBezTo>
                  <a:lnTo>
                    <a:pt x="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4"/>
            <p:cNvSpPr/>
            <p:nvPr/>
          </p:nvSpPr>
          <p:spPr>
            <a:xfrm rot="3111030">
              <a:off x="1609436" y="1220612"/>
              <a:ext cx="73432" cy="17859"/>
            </a:xfrm>
            <a:custGeom>
              <a:avLst/>
              <a:gdLst/>
              <a:ahLst/>
              <a:cxnLst/>
              <a:rect l="l" t="t" r="r" b="b"/>
              <a:pathLst>
                <a:path w="810" h="197" extrusionOk="0">
                  <a:moveTo>
                    <a:pt x="475" y="196"/>
                  </a:moveTo>
                  <a:lnTo>
                    <a:pt x="698" y="196"/>
                  </a:lnTo>
                  <a:cubicBezTo>
                    <a:pt x="782" y="196"/>
                    <a:pt x="810" y="196"/>
                    <a:pt x="810" y="113"/>
                  </a:cubicBezTo>
                  <a:cubicBezTo>
                    <a:pt x="782" y="85"/>
                    <a:pt x="586" y="85"/>
                    <a:pt x="531" y="85"/>
                  </a:cubicBezTo>
                  <a:lnTo>
                    <a:pt x="224" y="85"/>
                  </a:lnTo>
                  <a:cubicBezTo>
                    <a:pt x="0" y="1"/>
                    <a:pt x="56" y="196"/>
                    <a:pt x="475"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4"/>
            <p:cNvSpPr/>
            <p:nvPr/>
          </p:nvSpPr>
          <p:spPr>
            <a:xfrm rot="3111030">
              <a:off x="1927668" y="1629993"/>
              <a:ext cx="68446" cy="15321"/>
            </a:xfrm>
            <a:custGeom>
              <a:avLst/>
              <a:gdLst/>
              <a:ahLst/>
              <a:cxnLst/>
              <a:rect l="l" t="t" r="r" b="b"/>
              <a:pathLst>
                <a:path w="755" h="169" extrusionOk="0">
                  <a:moveTo>
                    <a:pt x="1" y="57"/>
                  </a:moveTo>
                  <a:cubicBezTo>
                    <a:pt x="1" y="168"/>
                    <a:pt x="503" y="140"/>
                    <a:pt x="559" y="84"/>
                  </a:cubicBezTo>
                  <a:cubicBezTo>
                    <a:pt x="698" y="84"/>
                    <a:pt x="754" y="57"/>
                    <a:pt x="754" y="1"/>
                  </a:cubicBezTo>
                  <a:lnTo>
                    <a:pt x="559" y="1"/>
                  </a:lnTo>
                  <a:lnTo>
                    <a:pt x="363" y="1"/>
                  </a:lnTo>
                  <a:cubicBezTo>
                    <a:pt x="252" y="29"/>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4"/>
            <p:cNvSpPr/>
            <p:nvPr/>
          </p:nvSpPr>
          <p:spPr>
            <a:xfrm rot="3111030">
              <a:off x="2120618" y="2089992"/>
              <a:ext cx="83585" cy="15321"/>
            </a:xfrm>
            <a:custGeom>
              <a:avLst/>
              <a:gdLst/>
              <a:ahLst/>
              <a:cxnLst/>
              <a:rect l="l" t="t" r="r" b="b"/>
              <a:pathLst>
                <a:path w="922" h="169" extrusionOk="0">
                  <a:moveTo>
                    <a:pt x="1" y="84"/>
                  </a:moveTo>
                  <a:cubicBezTo>
                    <a:pt x="1" y="140"/>
                    <a:pt x="1" y="140"/>
                    <a:pt x="29" y="168"/>
                  </a:cubicBezTo>
                  <a:lnTo>
                    <a:pt x="419" y="112"/>
                  </a:lnTo>
                  <a:cubicBezTo>
                    <a:pt x="921" y="56"/>
                    <a:pt x="698" y="1"/>
                    <a:pt x="698" y="1"/>
                  </a:cubicBezTo>
                  <a:cubicBezTo>
                    <a:pt x="587" y="1"/>
                    <a:pt x="252" y="29"/>
                    <a:pt x="140" y="56"/>
                  </a:cubicBezTo>
                  <a:cubicBezTo>
                    <a:pt x="112" y="56"/>
                    <a:pt x="1" y="56"/>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4"/>
            <p:cNvSpPr/>
            <p:nvPr/>
          </p:nvSpPr>
          <p:spPr>
            <a:xfrm rot="3111030">
              <a:off x="2191930" y="1294823"/>
              <a:ext cx="12783" cy="63369"/>
            </a:xfrm>
            <a:custGeom>
              <a:avLst/>
              <a:gdLst/>
              <a:ahLst/>
              <a:cxnLst/>
              <a:rect l="l" t="t" r="r" b="b"/>
              <a:pathLst>
                <a:path w="141" h="699" extrusionOk="0">
                  <a:moveTo>
                    <a:pt x="56" y="698"/>
                  </a:moveTo>
                  <a:cubicBezTo>
                    <a:pt x="140" y="698"/>
                    <a:pt x="140" y="419"/>
                    <a:pt x="140" y="336"/>
                  </a:cubicBezTo>
                  <a:lnTo>
                    <a:pt x="140" y="168"/>
                  </a:lnTo>
                  <a:cubicBezTo>
                    <a:pt x="140" y="112"/>
                    <a:pt x="140" y="57"/>
                    <a:pt x="84" y="1"/>
                  </a:cubicBezTo>
                  <a:lnTo>
                    <a:pt x="56" y="1"/>
                  </a:lnTo>
                  <a:cubicBezTo>
                    <a:pt x="28" y="112"/>
                    <a:pt x="28" y="168"/>
                    <a:pt x="28" y="280"/>
                  </a:cubicBezTo>
                  <a:lnTo>
                    <a:pt x="28" y="336"/>
                  </a:lnTo>
                  <a:lnTo>
                    <a:pt x="28" y="447"/>
                  </a:lnTo>
                  <a:cubicBezTo>
                    <a:pt x="28" y="475"/>
                    <a:pt x="1" y="698"/>
                    <a:pt x="5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4"/>
            <p:cNvSpPr/>
            <p:nvPr/>
          </p:nvSpPr>
          <p:spPr>
            <a:xfrm rot="3111030">
              <a:off x="2092478" y="1375482"/>
              <a:ext cx="12783" cy="58292"/>
            </a:xfrm>
            <a:custGeom>
              <a:avLst/>
              <a:gdLst/>
              <a:ahLst/>
              <a:cxnLst/>
              <a:rect l="l" t="t" r="r" b="b"/>
              <a:pathLst>
                <a:path w="141" h="643" extrusionOk="0">
                  <a:moveTo>
                    <a:pt x="56" y="642"/>
                  </a:moveTo>
                  <a:lnTo>
                    <a:pt x="84" y="642"/>
                  </a:lnTo>
                  <a:cubicBezTo>
                    <a:pt x="140" y="586"/>
                    <a:pt x="140" y="559"/>
                    <a:pt x="140" y="503"/>
                  </a:cubicBezTo>
                  <a:lnTo>
                    <a:pt x="140" y="419"/>
                  </a:lnTo>
                  <a:lnTo>
                    <a:pt x="140" y="252"/>
                  </a:lnTo>
                  <a:cubicBezTo>
                    <a:pt x="140" y="140"/>
                    <a:pt x="140" y="29"/>
                    <a:pt x="56" y="1"/>
                  </a:cubicBezTo>
                  <a:cubicBezTo>
                    <a:pt x="1" y="29"/>
                    <a:pt x="28" y="112"/>
                    <a:pt x="1" y="224"/>
                  </a:cubicBezTo>
                  <a:lnTo>
                    <a:pt x="1" y="280"/>
                  </a:lnTo>
                  <a:lnTo>
                    <a:pt x="1" y="447"/>
                  </a:lnTo>
                  <a:cubicBezTo>
                    <a:pt x="1" y="531"/>
                    <a:pt x="28" y="559"/>
                    <a:pt x="56"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4"/>
            <p:cNvSpPr/>
            <p:nvPr/>
          </p:nvSpPr>
          <p:spPr>
            <a:xfrm rot="3111030">
              <a:off x="1687890" y="1200497"/>
              <a:ext cx="48139" cy="12692"/>
            </a:xfrm>
            <a:custGeom>
              <a:avLst/>
              <a:gdLst/>
              <a:ahLst/>
              <a:cxnLst/>
              <a:rect l="l" t="t" r="r" b="b"/>
              <a:pathLst>
                <a:path w="531" h="140" extrusionOk="0">
                  <a:moveTo>
                    <a:pt x="0" y="84"/>
                  </a:moveTo>
                  <a:cubicBezTo>
                    <a:pt x="0" y="140"/>
                    <a:pt x="279" y="140"/>
                    <a:pt x="363" y="140"/>
                  </a:cubicBezTo>
                  <a:cubicBezTo>
                    <a:pt x="419" y="140"/>
                    <a:pt x="530" y="140"/>
                    <a:pt x="530" y="84"/>
                  </a:cubicBezTo>
                  <a:cubicBezTo>
                    <a:pt x="530" y="0"/>
                    <a:pt x="279" y="0"/>
                    <a:pt x="112" y="0"/>
                  </a:cubicBezTo>
                  <a:cubicBezTo>
                    <a:pt x="84"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4"/>
            <p:cNvSpPr/>
            <p:nvPr/>
          </p:nvSpPr>
          <p:spPr>
            <a:xfrm rot="3111030">
              <a:off x="1983102" y="1571374"/>
              <a:ext cx="45600" cy="15230"/>
            </a:xfrm>
            <a:custGeom>
              <a:avLst/>
              <a:gdLst/>
              <a:ahLst/>
              <a:cxnLst/>
              <a:rect l="l" t="t" r="r" b="b"/>
              <a:pathLst>
                <a:path w="503" h="168" extrusionOk="0">
                  <a:moveTo>
                    <a:pt x="28" y="84"/>
                  </a:moveTo>
                  <a:cubicBezTo>
                    <a:pt x="0" y="140"/>
                    <a:pt x="0" y="168"/>
                    <a:pt x="167" y="168"/>
                  </a:cubicBezTo>
                  <a:cubicBezTo>
                    <a:pt x="279" y="168"/>
                    <a:pt x="446" y="168"/>
                    <a:pt x="502" y="112"/>
                  </a:cubicBezTo>
                  <a:cubicBezTo>
                    <a:pt x="474" y="1"/>
                    <a:pt x="419" y="84"/>
                    <a:pt x="307"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4"/>
            <p:cNvSpPr/>
            <p:nvPr/>
          </p:nvSpPr>
          <p:spPr>
            <a:xfrm rot="3111030">
              <a:off x="2296839" y="1955936"/>
              <a:ext cx="45600" cy="20398"/>
            </a:xfrm>
            <a:custGeom>
              <a:avLst/>
              <a:gdLst/>
              <a:ahLst/>
              <a:cxnLst/>
              <a:rect l="l" t="t" r="r" b="b"/>
              <a:pathLst>
                <a:path w="503" h="225" extrusionOk="0">
                  <a:moveTo>
                    <a:pt x="502" y="113"/>
                  </a:moveTo>
                  <a:lnTo>
                    <a:pt x="502" y="57"/>
                  </a:lnTo>
                  <a:cubicBezTo>
                    <a:pt x="391" y="1"/>
                    <a:pt x="84" y="85"/>
                    <a:pt x="28" y="113"/>
                  </a:cubicBezTo>
                  <a:cubicBezTo>
                    <a:pt x="0" y="140"/>
                    <a:pt x="28" y="196"/>
                    <a:pt x="84" y="196"/>
                  </a:cubicBezTo>
                  <a:cubicBezTo>
                    <a:pt x="112" y="224"/>
                    <a:pt x="502" y="196"/>
                    <a:pt x="502"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4"/>
            <p:cNvSpPr/>
            <p:nvPr/>
          </p:nvSpPr>
          <p:spPr>
            <a:xfrm rot="3111030">
              <a:off x="1386526" y="805485"/>
              <a:ext cx="43153" cy="12783"/>
            </a:xfrm>
            <a:custGeom>
              <a:avLst/>
              <a:gdLst/>
              <a:ahLst/>
              <a:cxnLst/>
              <a:rect l="l" t="t" r="r" b="b"/>
              <a:pathLst>
                <a:path w="476" h="141" extrusionOk="0">
                  <a:moveTo>
                    <a:pt x="1" y="29"/>
                  </a:moveTo>
                  <a:cubicBezTo>
                    <a:pt x="1" y="112"/>
                    <a:pt x="140" y="112"/>
                    <a:pt x="252" y="140"/>
                  </a:cubicBezTo>
                  <a:lnTo>
                    <a:pt x="391" y="140"/>
                  </a:lnTo>
                  <a:cubicBezTo>
                    <a:pt x="447" y="140"/>
                    <a:pt x="475" y="140"/>
                    <a:pt x="475" y="56"/>
                  </a:cubicBezTo>
                  <a:cubicBezTo>
                    <a:pt x="475" y="1"/>
                    <a:pt x="140" y="1"/>
                    <a:pt x="57" y="1"/>
                  </a:cubicBezTo>
                  <a:cubicBezTo>
                    <a:pt x="29" y="1"/>
                    <a:pt x="1" y="1"/>
                    <a:pt x="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4"/>
            <p:cNvSpPr/>
            <p:nvPr/>
          </p:nvSpPr>
          <p:spPr>
            <a:xfrm rot="3111030">
              <a:off x="2296458" y="1919537"/>
              <a:ext cx="43062" cy="15321"/>
            </a:xfrm>
            <a:custGeom>
              <a:avLst/>
              <a:gdLst/>
              <a:ahLst/>
              <a:cxnLst/>
              <a:rect l="l" t="t" r="r" b="b"/>
              <a:pathLst>
                <a:path w="475" h="169" extrusionOk="0">
                  <a:moveTo>
                    <a:pt x="0" y="57"/>
                  </a:moveTo>
                  <a:cubicBezTo>
                    <a:pt x="0" y="168"/>
                    <a:pt x="28" y="140"/>
                    <a:pt x="224" y="140"/>
                  </a:cubicBezTo>
                  <a:cubicBezTo>
                    <a:pt x="307" y="140"/>
                    <a:pt x="475" y="140"/>
                    <a:pt x="475" y="57"/>
                  </a:cubicBezTo>
                  <a:cubicBezTo>
                    <a:pt x="475" y="1"/>
                    <a:pt x="196" y="29"/>
                    <a:pt x="140" y="29"/>
                  </a:cubicBezTo>
                  <a:cubicBezTo>
                    <a:pt x="56" y="29"/>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4"/>
            <p:cNvSpPr/>
            <p:nvPr/>
          </p:nvSpPr>
          <p:spPr>
            <a:xfrm rot="3111030">
              <a:off x="1427219" y="809545"/>
              <a:ext cx="48139" cy="20398"/>
            </a:xfrm>
            <a:custGeom>
              <a:avLst/>
              <a:gdLst/>
              <a:ahLst/>
              <a:cxnLst/>
              <a:rect l="l" t="t" r="r" b="b"/>
              <a:pathLst>
                <a:path w="531" h="225" extrusionOk="0">
                  <a:moveTo>
                    <a:pt x="503" y="196"/>
                  </a:moveTo>
                  <a:cubicBezTo>
                    <a:pt x="531" y="85"/>
                    <a:pt x="503" y="85"/>
                    <a:pt x="280" y="57"/>
                  </a:cubicBezTo>
                  <a:cubicBezTo>
                    <a:pt x="252" y="57"/>
                    <a:pt x="84" y="1"/>
                    <a:pt x="56" y="85"/>
                  </a:cubicBezTo>
                  <a:cubicBezTo>
                    <a:pt x="1" y="140"/>
                    <a:pt x="140" y="140"/>
                    <a:pt x="224" y="196"/>
                  </a:cubicBezTo>
                  <a:cubicBezTo>
                    <a:pt x="335" y="196"/>
                    <a:pt x="391" y="224"/>
                    <a:pt x="503"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4"/>
            <p:cNvSpPr/>
            <p:nvPr/>
          </p:nvSpPr>
          <p:spPr>
            <a:xfrm rot="3111030">
              <a:off x="2013927" y="1548393"/>
              <a:ext cx="50677" cy="15230"/>
            </a:xfrm>
            <a:custGeom>
              <a:avLst/>
              <a:gdLst/>
              <a:ahLst/>
              <a:cxnLst/>
              <a:rect l="l" t="t" r="r" b="b"/>
              <a:pathLst>
                <a:path w="559" h="168" extrusionOk="0">
                  <a:moveTo>
                    <a:pt x="307" y="168"/>
                  </a:moveTo>
                  <a:cubicBezTo>
                    <a:pt x="363" y="168"/>
                    <a:pt x="474" y="168"/>
                    <a:pt x="558" y="112"/>
                  </a:cubicBezTo>
                  <a:cubicBezTo>
                    <a:pt x="502" y="0"/>
                    <a:pt x="446" y="28"/>
                    <a:pt x="335" y="28"/>
                  </a:cubicBezTo>
                  <a:cubicBezTo>
                    <a:pt x="307" y="28"/>
                    <a:pt x="140" y="28"/>
                    <a:pt x="84" y="56"/>
                  </a:cubicBezTo>
                  <a:cubicBezTo>
                    <a:pt x="0" y="168"/>
                    <a:pt x="223" y="168"/>
                    <a:pt x="307"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4"/>
            <p:cNvSpPr/>
            <p:nvPr/>
          </p:nvSpPr>
          <p:spPr>
            <a:xfrm rot="3111030">
              <a:off x="1718090" y="1171043"/>
              <a:ext cx="43062" cy="15230"/>
            </a:xfrm>
            <a:custGeom>
              <a:avLst/>
              <a:gdLst/>
              <a:ahLst/>
              <a:cxnLst/>
              <a:rect l="l" t="t" r="r" b="b"/>
              <a:pathLst>
                <a:path w="475" h="168" extrusionOk="0">
                  <a:moveTo>
                    <a:pt x="28" y="28"/>
                  </a:moveTo>
                  <a:cubicBezTo>
                    <a:pt x="28" y="84"/>
                    <a:pt x="0" y="28"/>
                    <a:pt x="0" y="112"/>
                  </a:cubicBezTo>
                  <a:cubicBezTo>
                    <a:pt x="0" y="167"/>
                    <a:pt x="335" y="140"/>
                    <a:pt x="391" y="140"/>
                  </a:cubicBezTo>
                  <a:cubicBezTo>
                    <a:pt x="474" y="140"/>
                    <a:pt x="447" y="84"/>
                    <a:pt x="447" y="28"/>
                  </a:cubicBezTo>
                  <a:cubicBezTo>
                    <a:pt x="307" y="0"/>
                    <a:pt x="251" y="28"/>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4"/>
            <p:cNvSpPr/>
            <p:nvPr/>
          </p:nvSpPr>
          <p:spPr>
            <a:xfrm rot="3111030">
              <a:off x="1304026" y="1319410"/>
              <a:ext cx="40524" cy="20307"/>
            </a:xfrm>
            <a:custGeom>
              <a:avLst/>
              <a:gdLst/>
              <a:ahLst/>
              <a:cxnLst/>
              <a:rect l="l" t="t" r="r" b="b"/>
              <a:pathLst>
                <a:path w="447" h="224" extrusionOk="0">
                  <a:moveTo>
                    <a:pt x="1" y="84"/>
                  </a:moveTo>
                  <a:lnTo>
                    <a:pt x="1" y="112"/>
                  </a:lnTo>
                  <a:cubicBezTo>
                    <a:pt x="28" y="112"/>
                    <a:pt x="28" y="140"/>
                    <a:pt x="140" y="140"/>
                  </a:cubicBezTo>
                  <a:cubicBezTo>
                    <a:pt x="168" y="140"/>
                    <a:pt x="419" y="224"/>
                    <a:pt x="419" y="140"/>
                  </a:cubicBezTo>
                  <a:cubicBezTo>
                    <a:pt x="447" y="28"/>
                    <a:pt x="112"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4"/>
            <p:cNvSpPr/>
            <p:nvPr/>
          </p:nvSpPr>
          <p:spPr>
            <a:xfrm rot="3111030">
              <a:off x="2035920" y="1536309"/>
              <a:ext cx="38076" cy="17859"/>
            </a:xfrm>
            <a:custGeom>
              <a:avLst/>
              <a:gdLst/>
              <a:ahLst/>
              <a:cxnLst/>
              <a:rect l="l" t="t" r="r" b="b"/>
              <a:pathLst>
                <a:path w="420" h="197" extrusionOk="0">
                  <a:moveTo>
                    <a:pt x="1" y="85"/>
                  </a:moveTo>
                  <a:cubicBezTo>
                    <a:pt x="1" y="196"/>
                    <a:pt x="419" y="140"/>
                    <a:pt x="419" y="85"/>
                  </a:cubicBezTo>
                  <a:cubicBezTo>
                    <a:pt x="419" y="57"/>
                    <a:pt x="391" y="1"/>
                    <a:pt x="363" y="1"/>
                  </a:cubicBezTo>
                  <a:lnTo>
                    <a:pt x="252" y="1"/>
                  </a:lnTo>
                  <a:lnTo>
                    <a:pt x="112" y="1"/>
                  </a:lnTo>
                  <a:cubicBezTo>
                    <a:pt x="84" y="1"/>
                    <a:pt x="1" y="57"/>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4"/>
            <p:cNvSpPr/>
            <p:nvPr/>
          </p:nvSpPr>
          <p:spPr>
            <a:xfrm rot="3111030">
              <a:off x="1738523" y="1154448"/>
              <a:ext cx="37985" cy="20307"/>
            </a:xfrm>
            <a:custGeom>
              <a:avLst/>
              <a:gdLst/>
              <a:ahLst/>
              <a:cxnLst/>
              <a:rect l="l" t="t" r="r" b="b"/>
              <a:pathLst>
                <a:path w="419" h="224" extrusionOk="0">
                  <a:moveTo>
                    <a:pt x="0" y="112"/>
                  </a:moveTo>
                  <a:cubicBezTo>
                    <a:pt x="0" y="140"/>
                    <a:pt x="28" y="140"/>
                    <a:pt x="112" y="167"/>
                  </a:cubicBezTo>
                  <a:cubicBezTo>
                    <a:pt x="167" y="167"/>
                    <a:pt x="419" y="223"/>
                    <a:pt x="419" y="140"/>
                  </a:cubicBezTo>
                  <a:cubicBezTo>
                    <a:pt x="419" y="56"/>
                    <a:pt x="0" y="0"/>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4"/>
            <p:cNvSpPr/>
            <p:nvPr/>
          </p:nvSpPr>
          <p:spPr>
            <a:xfrm rot="3111030">
              <a:off x="1969924" y="1594034"/>
              <a:ext cx="35537" cy="17769"/>
            </a:xfrm>
            <a:custGeom>
              <a:avLst/>
              <a:gdLst/>
              <a:ahLst/>
              <a:cxnLst/>
              <a:rect l="l" t="t" r="r" b="b"/>
              <a:pathLst>
                <a:path w="392" h="196" extrusionOk="0">
                  <a:moveTo>
                    <a:pt x="28" y="112"/>
                  </a:moveTo>
                  <a:cubicBezTo>
                    <a:pt x="84" y="112"/>
                    <a:pt x="56" y="140"/>
                    <a:pt x="84" y="140"/>
                  </a:cubicBezTo>
                  <a:cubicBezTo>
                    <a:pt x="196" y="140"/>
                    <a:pt x="363" y="196"/>
                    <a:pt x="391" y="112"/>
                  </a:cubicBezTo>
                  <a:cubicBezTo>
                    <a:pt x="391" y="84"/>
                    <a:pt x="391" y="84"/>
                    <a:pt x="363" y="56"/>
                  </a:cubicBezTo>
                  <a:cubicBezTo>
                    <a:pt x="335" y="0"/>
                    <a:pt x="84" y="0"/>
                    <a:pt x="28" y="56"/>
                  </a:cubicBezTo>
                  <a:cubicBezTo>
                    <a:pt x="1" y="84"/>
                    <a:pt x="28" y="84"/>
                    <a:pt x="2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4"/>
            <p:cNvSpPr/>
            <p:nvPr/>
          </p:nvSpPr>
          <p:spPr>
            <a:xfrm rot="3111030">
              <a:off x="1794071" y="1945021"/>
              <a:ext cx="38076" cy="17769"/>
            </a:xfrm>
            <a:custGeom>
              <a:avLst/>
              <a:gdLst/>
              <a:ahLst/>
              <a:cxnLst/>
              <a:rect l="l" t="t" r="r" b="b"/>
              <a:pathLst>
                <a:path w="420" h="196" extrusionOk="0">
                  <a:moveTo>
                    <a:pt x="1" y="84"/>
                  </a:moveTo>
                  <a:cubicBezTo>
                    <a:pt x="1" y="140"/>
                    <a:pt x="57" y="140"/>
                    <a:pt x="140" y="140"/>
                  </a:cubicBezTo>
                  <a:cubicBezTo>
                    <a:pt x="196" y="140"/>
                    <a:pt x="308" y="196"/>
                    <a:pt x="364" y="140"/>
                  </a:cubicBezTo>
                  <a:cubicBezTo>
                    <a:pt x="364" y="112"/>
                    <a:pt x="419" y="84"/>
                    <a:pt x="308" y="56"/>
                  </a:cubicBezTo>
                  <a:cubicBezTo>
                    <a:pt x="280" y="56"/>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4"/>
            <p:cNvSpPr/>
            <p:nvPr/>
          </p:nvSpPr>
          <p:spPr>
            <a:xfrm rot="3111030">
              <a:off x="1669855" y="1207081"/>
              <a:ext cx="35447" cy="15230"/>
            </a:xfrm>
            <a:custGeom>
              <a:avLst/>
              <a:gdLst/>
              <a:ahLst/>
              <a:cxnLst/>
              <a:rect l="l" t="t" r="r" b="b"/>
              <a:pathLst>
                <a:path w="391" h="168" extrusionOk="0">
                  <a:moveTo>
                    <a:pt x="0" y="84"/>
                  </a:moveTo>
                  <a:lnTo>
                    <a:pt x="0" y="140"/>
                  </a:lnTo>
                  <a:cubicBezTo>
                    <a:pt x="140" y="168"/>
                    <a:pt x="56" y="168"/>
                    <a:pt x="195" y="168"/>
                  </a:cubicBezTo>
                  <a:lnTo>
                    <a:pt x="335" y="168"/>
                  </a:lnTo>
                  <a:cubicBezTo>
                    <a:pt x="391" y="140"/>
                    <a:pt x="391" y="168"/>
                    <a:pt x="391" y="140"/>
                  </a:cubicBezTo>
                  <a:cubicBezTo>
                    <a:pt x="391" y="1"/>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4"/>
            <p:cNvSpPr/>
            <p:nvPr/>
          </p:nvSpPr>
          <p:spPr>
            <a:xfrm rot="3111030">
              <a:off x="1793600" y="1133032"/>
              <a:ext cx="32999" cy="12692"/>
            </a:xfrm>
            <a:custGeom>
              <a:avLst/>
              <a:gdLst/>
              <a:ahLst/>
              <a:cxnLst/>
              <a:rect l="l" t="t" r="r" b="b"/>
              <a:pathLst>
                <a:path w="364" h="140" extrusionOk="0">
                  <a:moveTo>
                    <a:pt x="0" y="56"/>
                  </a:moveTo>
                  <a:cubicBezTo>
                    <a:pt x="0" y="140"/>
                    <a:pt x="112" y="140"/>
                    <a:pt x="196" y="140"/>
                  </a:cubicBezTo>
                  <a:cubicBezTo>
                    <a:pt x="252" y="140"/>
                    <a:pt x="363" y="140"/>
                    <a:pt x="363" y="56"/>
                  </a:cubicBezTo>
                  <a:cubicBezTo>
                    <a:pt x="363"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4"/>
            <p:cNvSpPr/>
            <p:nvPr/>
          </p:nvSpPr>
          <p:spPr>
            <a:xfrm rot="3111030">
              <a:off x="2078479" y="1494021"/>
              <a:ext cx="30370" cy="12692"/>
            </a:xfrm>
            <a:custGeom>
              <a:avLst/>
              <a:gdLst/>
              <a:ahLst/>
              <a:cxnLst/>
              <a:rect l="l" t="t" r="r" b="b"/>
              <a:pathLst>
                <a:path w="335" h="140" extrusionOk="0">
                  <a:moveTo>
                    <a:pt x="0" y="56"/>
                  </a:moveTo>
                  <a:cubicBezTo>
                    <a:pt x="0" y="140"/>
                    <a:pt x="84" y="140"/>
                    <a:pt x="167" y="140"/>
                  </a:cubicBezTo>
                  <a:cubicBezTo>
                    <a:pt x="223" y="140"/>
                    <a:pt x="335" y="140"/>
                    <a:pt x="335" y="56"/>
                  </a:cubicBezTo>
                  <a:cubicBezTo>
                    <a:pt x="335"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4"/>
            <p:cNvSpPr/>
            <p:nvPr/>
          </p:nvSpPr>
          <p:spPr>
            <a:xfrm rot="3111030">
              <a:off x="2130297" y="1460868"/>
              <a:ext cx="35537" cy="12783"/>
            </a:xfrm>
            <a:custGeom>
              <a:avLst/>
              <a:gdLst/>
              <a:ahLst/>
              <a:cxnLst/>
              <a:rect l="l" t="t" r="r" b="b"/>
              <a:pathLst>
                <a:path w="392" h="141" extrusionOk="0">
                  <a:moveTo>
                    <a:pt x="1" y="112"/>
                  </a:moveTo>
                  <a:cubicBezTo>
                    <a:pt x="85" y="140"/>
                    <a:pt x="112" y="140"/>
                    <a:pt x="224" y="140"/>
                  </a:cubicBezTo>
                  <a:cubicBezTo>
                    <a:pt x="391" y="140"/>
                    <a:pt x="364" y="56"/>
                    <a:pt x="364" y="29"/>
                  </a:cubicBezTo>
                  <a:cubicBezTo>
                    <a:pt x="280" y="1"/>
                    <a:pt x="168" y="1"/>
                    <a:pt x="112" y="1"/>
                  </a:cubicBezTo>
                  <a:cubicBezTo>
                    <a:pt x="1" y="29"/>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4"/>
            <p:cNvSpPr/>
            <p:nvPr/>
          </p:nvSpPr>
          <p:spPr>
            <a:xfrm rot="3111030">
              <a:off x="1651516" y="1224694"/>
              <a:ext cx="32999" cy="20307"/>
            </a:xfrm>
            <a:custGeom>
              <a:avLst/>
              <a:gdLst/>
              <a:ahLst/>
              <a:cxnLst/>
              <a:rect l="l" t="t" r="r" b="b"/>
              <a:pathLst>
                <a:path w="364" h="224" extrusionOk="0">
                  <a:moveTo>
                    <a:pt x="1" y="28"/>
                  </a:moveTo>
                  <a:lnTo>
                    <a:pt x="1" y="112"/>
                  </a:lnTo>
                  <a:cubicBezTo>
                    <a:pt x="85" y="140"/>
                    <a:pt x="364" y="224"/>
                    <a:pt x="364" y="112"/>
                  </a:cubicBezTo>
                  <a:cubicBezTo>
                    <a:pt x="336" y="28"/>
                    <a:pt x="85" y="1"/>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4"/>
            <p:cNvSpPr/>
            <p:nvPr/>
          </p:nvSpPr>
          <p:spPr>
            <a:xfrm rot="3111030">
              <a:off x="1953998" y="1606579"/>
              <a:ext cx="30461" cy="15230"/>
            </a:xfrm>
            <a:custGeom>
              <a:avLst/>
              <a:gdLst/>
              <a:ahLst/>
              <a:cxnLst/>
              <a:rect l="l" t="t" r="r" b="b"/>
              <a:pathLst>
                <a:path w="336" h="168" extrusionOk="0">
                  <a:moveTo>
                    <a:pt x="1" y="112"/>
                  </a:moveTo>
                  <a:lnTo>
                    <a:pt x="1" y="140"/>
                  </a:lnTo>
                  <a:cubicBezTo>
                    <a:pt x="84" y="168"/>
                    <a:pt x="224" y="140"/>
                    <a:pt x="335" y="112"/>
                  </a:cubicBezTo>
                  <a:cubicBezTo>
                    <a:pt x="335" y="1"/>
                    <a:pt x="280" y="1"/>
                    <a:pt x="140" y="28"/>
                  </a:cubicBezTo>
                  <a:cubicBezTo>
                    <a:pt x="56" y="28"/>
                    <a:pt x="56"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4"/>
            <p:cNvSpPr/>
            <p:nvPr/>
          </p:nvSpPr>
          <p:spPr>
            <a:xfrm rot="3111030">
              <a:off x="1838707" y="1090447"/>
              <a:ext cx="35537" cy="15321"/>
            </a:xfrm>
            <a:custGeom>
              <a:avLst/>
              <a:gdLst/>
              <a:ahLst/>
              <a:cxnLst/>
              <a:rect l="l" t="t" r="r" b="b"/>
              <a:pathLst>
                <a:path w="392" h="169" extrusionOk="0">
                  <a:moveTo>
                    <a:pt x="1" y="56"/>
                  </a:moveTo>
                  <a:cubicBezTo>
                    <a:pt x="1" y="168"/>
                    <a:pt x="140" y="140"/>
                    <a:pt x="252" y="140"/>
                  </a:cubicBezTo>
                  <a:cubicBezTo>
                    <a:pt x="391" y="140"/>
                    <a:pt x="391" y="29"/>
                    <a:pt x="252" y="29"/>
                  </a:cubicBezTo>
                  <a:cubicBezTo>
                    <a:pt x="196"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4"/>
            <p:cNvSpPr/>
            <p:nvPr/>
          </p:nvSpPr>
          <p:spPr>
            <a:xfrm rot="3111030">
              <a:off x="2021511" y="1574720"/>
              <a:ext cx="27922" cy="10154"/>
            </a:xfrm>
            <a:custGeom>
              <a:avLst/>
              <a:gdLst/>
              <a:ahLst/>
              <a:cxnLst/>
              <a:rect l="l" t="t" r="r" b="b"/>
              <a:pathLst>
                <a:path w="308" h="112" extrusionOk="0">
                  <a:moveTo>
                    <a:pt x="1" y="56"/>
                  </a:moveTo>
                  <a:cubicBezTo>
                    <a:pt x="1" y="112"/>
                    <a:pt x="57" y="112"/>
                    <a:pt x="140" y="112"/>
                  </a:cubicBezTo>
                  <a:lnTo>
                    <a:pt x="252" y="112"/>
                  </a:lnTo>
                  <a:cubicBezTo>
                    <a:pt x="280" y="112"/>
                    <a:pt x="280" y="84"/>
                    <a:pt x="308" y="84"/>
                  </a:cubicBezTo>
                  <a:lnTo>
                    <a:pt x="308" y="56"/>
                  </a:lnTo>
                  <a:cubicBezTo>
                    <a:pt x="196" y="0"/>
                    <a:pt x="196" y="0"/>
                    <a:pt x="57" y="56"/>
                  </a:cubicBezTo>
                  <a:cubicBezTo>
                    <a:pt x="29" y="28"/>
                    <a:pt x="1"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4"/>
            <p:cNvSpPr/>
            <p:nvPr/>
          </p:nvSpPr>
          <p:spPr>
            <a:xfrm rot="3111030">
              <a:off x="1701893" y="1168481"/>
              <a:ext cx="30461" cy="20307"/>
            </a:xfrm>
            <a:custGeom>
              <a:avLst/>
              <a:gdLst/>
              <a:ahLst/>
              <a:cxnLst/>
              <a:rect l="l" t="t" r="r" b="b"/>
              <a:pathLst>
                <a:path w="336" h="224" extrusionOk="0">
                  <a:moveTo>
                    <a:pt x="0" y="84"/>
                  </a:moveTo>
                  <a:lnTo>
                    <a:pt x="0" y="84"/>
                  </a:lnTo>
                  <a:cubicBezTo>
                    <a:pt x="0" y="196"/>
                    <a:pt x="307" y="224"/>
                    <a:pt x="307" y="112"/>
                  </a:cubicBezTo>
                  <a:cubicBezTo>
                    <a:pt x="335" y="0"/>
                    <a:pt x="56"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4"/>
            <p:cNvSpPr/>
            <p:nvPr/>
          </p:nvSpPr>
          <p:spPr>
            <a:xfrm rot="3111030">
              <a:off x="2140624" y="1346952"/>
              <a:ext cx="20307" cy="30461"/>
            </a:xfrm>
            <a:custGeom>
              <a:avLst/>
              <a:gdLst/>
              <a:ahLst/>
              <a:cxnLst/>
              <a:rect l="l" t="t" r="r" b="b"/>
              <a:pathLst>
                <a:path w="224" h="336" extrusionOk="0">
                  <a:moveTo>
                    <a:pt x="112" y="336"/>
                  </a:moveTo>
                  <a:cubicBezTo>
                    <a:pt x="224" y="336"/>
                    <a:pt x="196" y="1"/>
                    <a:pt x="112" y="1"/>
                  </a:cubicBezTo>
                  <a:cubicBezTo>
                    <a:pt x="1" y="1"/>
                    <a:pt x="57" y="196"/>
                    <a:pt x="57" y="280"/>
                  </a:cubicBezTo>
                  <a:cubicBezTo>
                    <a:pt x="57" y="308"/>
                    <a:pt x="84" y="336"/>
                    <a:pt x="112"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4"/>
            <p:cNvSpPr/>
            <p:nvPr/>
          </p:nvSpPr>
          <p:spPr>
            <a:xfrm rot="3111030">
              <a:off x="1675457" y="1677702"/>
              <a:ext cx="15321" cy="32999"/>
            </a:xfrm>
            <a:custGeom>
              <a:avLst/>
              <a:gdLst/>
              <a:ahLst/>
              <a:cxnLst/>
              <a:rect l="l" t="t" r="r" b="b"/>
              <a:pathLst>
                <a:path w="169" h="364" extrusionOk="0">
                  <a:moveTo>
                    <a:pt x="57" y="85"/>
                  </a:moveTo>
                  <a:cubicBezTo>
                    <a:pt x="57" y="113"/>
                    <a:pt x="1" y="364"/>
                    <a:pt x="112" y="308"/>
                  </a:cubicBezTo>
                  <a:cubicBezTo>
                    <a:pt x="168" y="308"/>
                    <a:pt x="168" y="1"/>
                    <a:pt x="112" y="1"/>
                  </a:cubicBezTo>
                  <a:cubicBezTo>
                    <a:pt x="57" y="1"/>
                    <a:pt x="57" y="1"/>
                    <a:pt x="57"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4"/>
            <p:cNvSpPr/>
            <p:nvPr/>
          </p:nvSpPr>
          <p:spPr>
            <a:xfrm rot="3111030">
              <a:off x="2062914" y="1746896"/>
              <a:ext cx="25384" cy="17769"/>
            </a:xfrm>
            <a:custGeom>
              <a:avLst/>
              <a:gdLst/>
              <a:ahLst/>
              <a:cxnLst/>
              <a:rect l="l" t="t" r="r" b="b"/>
              <a:pathLst>
                <a:path w="280" h="196" extrusionOk="0">
                  <a:moveTo>
                    <a:pt x="0" y="112"/>
                  </a:moveTo>
                  <a:cubicBezTo>
                    <a:pt x="0" y="196"/>
                    <a:pt x="56" y="196"/>
                    <a:pt x="140" y="140"/>
                  </a:cubicBezTo>
                  <a:cubicBezTo>
                    <a:pt x="196" y="140"/>
                    <a:pt x="251" y="112"/>
                    <a:pt x="279" y="84"/>
                  </a:cubicBezTo>
                  <a:cubicBezTo>
                    <a:pt x="224" y="0"/>
                    <a:pt x="224" y="0"/>
                    <a:pt x="56" y="56"/>
                  </a:cubicBezTo>
                  <a:cubicBezTo>
                    <a:pt x="56" y="56"/>
                    <a:pt x="0" y="56"/>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4"/>
            <p:cNvSpPr/>
            <p:nvPr/>
          </p:nvSpPr>
          <p:spPr>
            <a:xfrm rot="3111030">
              <a:off x="1543674" y="1082501"/>
              <a:ext cx="25293" cy="20307"/>
            </a:xfrm>
            <a:custGeom>
              <a:avLst/>
              <a:gdLst/>
              <a:ahLst/>
              <a:cxnLst/>
              <a:rect l="l" t="t" r="r" b="b"/>
              <a:pathLst>
                <a:path w="279" h="224" extrusionOk="0">
                  <a:moveTo>
                    <a:pt x="0" y="112"/>
                  </a:moveTo>
                  <a:cubicBezTo>
                    <a:pt x="0" y="168"/>
                    <a:pt x="279" y="224"/>
                    <a:pt x="279" y="140"/>
                  </a:cubicBezTo>
                  <a:cubicBezTo>
                    <a:pt x="279" y="84"/>
                    <a:pt x="279" y="84"/>
                    <a:pt x="195" y="28"/>
                  </a:cubicBezTo>
                  <a:cubicBezTo>
                    <a:pt x="112" y="28"/>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4"/>
            <p:cNvSpPr/>
            <p:nvPr/>
          </p:nvSpPr>
          <p:spPr>
            <a:xfrm rot="3111030">
              <a:off x="2101832" y="1478846"/>
              <a:ext cx="25384" cy="10154"/>
            </a:xfrm>
            <a:custGeom>
              <a:avLst/>
              <a:gdLst/>
              <a:ahLst/>
              <a:cxnLst/>
              <a:rect l="l" t="t" r="r" b="b"/>
              <a:pathLst>
                <a:path w="280" h="112" extrusionOk="0">
                  <a:moveTo>
                    <a:pt x="1" y="28"/>
                  </a:moveTo>
                  <a:cubicBezTo>
                    <a:pt x="1" y="112"/>
                    <a:pt x="29" y="112"/>
                    <a:pt x="140" y="112"/>
                  </a:cubicBezTo>
                  <a:cubicBezTo>
                    <a:pt x="196" y="112"/>
                    <a:pt x="252" y="112"/>
                    <a:pt x="280" y="56"/>
                  </a:cubicBezTo>
                  <a:cubicBezTo>
                    <a:pt x="224" y="0"/>
                    <a:pt x="196" y="0"/>
                    <a:pt x="140" y="0"/>
                  </a:cubicBezTo>
                  <a:cubicBezTo>
                    <a:pt x="113" y="0"/>
                    <a:pt x="1"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4"/>
            <p:cNvSpPr/>
            <p:nvPr/>
          </p:nvSpPr>
          <p:spPr>
            <a:xfrm rot="3111030">
              <a:off x="1816970" y="1110250"/>
              <a:ext cx="30461" cy="20307"/>
            </a:xfrm>
            <a:custGeom>
              <a:avLst/>
              <a:gdLst/>
              <a:ahLst/>
              <a:cxnLst/>
              <a:rect l="l" t="t" r="r" b="b"/>
              <a:pathLst>
                <a:path w="336" h="224" extrusionOk="0">
                  <a:moveTo>
                    <a:pt x="0" y="140"/>
                  </a:moveTo>
                  <a:cubicBezTo>
                    <a:pt x="0" y="224"/>
                    <a:pt x="224" y="196"/>
                    <a:pt x="279" y="196"/>
                  </a:cubicBezTo>
                  <a:cubicBezTo>
                    <a:pt x="335" y="112"/>
                    <a:pt x="335" y="140"/>
                    <a:pt x="279" y="84"/>
                  </a:cubicBezTo>
                  <a:cubicBezTo>
                    <a:pt x="252"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4"/>
            <p:cNvSpPr/>
            <p:nvPr/>
          </p:nvSpPr>
          <p:spPr>
            <a:xfrm rot="3111030">
              <a:off x="1687305" y="1713411"/>
              <a:ext cx="12692" cy="25384"/>
            </a:xfrm>
            <a:custGeom>
              <a:avLst/>
              <a:gdLst/>
              <a:ahLst/>
              <a:cxnLst/>
              <a:rect l="l" t="t" r="r" b="b"/>
              <a:pathLst>
                <a:path w="140" h="280" extrusionOk="0">
                  <a:moveTo>
                    <a:pt x="0" y="140"/>
                  </a:moveTo>
                  <a:cubicBezTo>
                    <a:pt x="0" y="224"/>
                    <a:pt x="0" y="279"/>
                    <a:pt x="56" y="279"/>
                  </a:cubicBezTo>
                  <a:cubicBezTo>
                    <a:pt x="140" y="279"/>
                    <a:pt x="140" y="56"/>
                    <a:pt x="56" y="56"/>
                  </a:cubicBezTo>
                  <a:cubicBezTo>
                    <a:pt x="28" y="0"/>
                    <a:pt x="0" y="56"/>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4"/>
            <p:cNvSpPr/>
            <p:nvPr/>
          </p:nvSpPr>
          <p:spPr>
            <a:xfrm rot="3111030">
              <a:off x="1764080" y="1147869"/>
              <a:ext cx="25384" cy="12783"/>
            </a:xfrm>
            <a:custGeom>
              <a:avLst/>
              <a:gdLst/>
              <a:ahLst/>
              <a:cxnLst/>
              <a:rect l="l" t="t" r="r" b="b"/>
              <a:pathLst>
                <a:path w="280" h="141" extrusionOk="0">
                  <a:moveTo>
                    <a:pt x="1" y="57"/>
                  </a:moveTo>
                  <a:cubicBezTo>
                    <a:pt x="56" y="140"/>
                    <a:pt x="140" y="84"/>
                    <a:pt x="252" y="84"/>
                  </a:cubicBezTo>
                  <a:cubicBezTo>
                    <a:pt x="280" y="1"/>
                    <a:pt x="196" y="1"/>
                    <a:pt x="56" y="1"/>
                  </a:cubicBezTo>
                  <a:cubicBezTo>
                    <a:pt x="1"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4"/>
            <p:cNvSpPr/>
            <p:nvPr/>
          </p:nvSpPr>
          <p:spPr>
            <a:xfrm rot="3111030">
              <a:off x="2066505" y="1524649"/>
              <a:ext cx="25384" cy="12783"/>
            </a:xfrm>
            <a:custGeom>
              <a:avLst/>
              <a:gdLst/>
              <a:ahLst/>
              <a:cxnLst/>
              <a:rect l="l" t="t" r="r" b="b"/>
              <a:pathLst>
                <a:path w="280" h="141" extrusionOk="0">
                  <a:moveTo>
                    <a:pt x="0" y="85"/>
                  </a:moveTo>
                  <a:cubicBezTo>
                    <a:pt x="0" y="140"/>
                    <a:pt x="0" y="140"/>
                    <a:pt x="112" y="140"/>
                  </a:cubicBezTo>
                  <a:cubicBezTo>
                    <a:pt x="279" y="140"/>
                    <a:pt x="251" y="57"/>
                    <a:pt x="140" y="57"/>
                  </a:cubicBezTo>
                  <a:cubicBezTo>
                    <a:pt x="112" y="57"/>
                    <a:pt x="0" y="1"/>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4"/>
            <p:cNvSpPr/>
            <p:nvPr/>
          </p:nvSpPr>
          <p:spPr>
            <a:xfrm rot="3111030">
              <a:off x="1961604" y="1463905"/>
              <a:ext cx="15230" cy="30370"/>
            </a:xfrm>
            <a:custGeom>
              <a:avLst/>
              <a:gdLst/>
              <a:ahLst/>
              <a:cxnLst/>
              <a:rect l="l" t="t" r="r" b="b"/>
              <a:pathLst>
                <a:path w="168" h="335" extrusionOk="0">
                  <a:moveTo>
                    <a:pt x="168" y="279"/>
                  </a:moveTo>
                  <a:cubicBezTo>
                    <a:pt x="168" y="0"/>
                    <a:pt x="0" y="28"/>
                    <a:pt x="56" y="251"/>
                  </a:cubicBezTo>
                  <a:cubicBezTo>
                    <a:pt x="112" y="335"/>
                    <a:pt x="168" y="307"/>
                    <a:pt x="168"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4"/>
            <p:cNvSpPr/>
            <p:nvPr/>
          </p:nvSpPr>
          <p:spPr>
            <a:xfrm rot="3111030">
              <a:off x="2172505" y="1424629"/>
              <a:ext cx="22845" cy="12783"/>
            </a:xfrm>
            <a:custGeom>
              <a:avLst/>
              <a:gdLst/>
              <a:ahLst/>
              <a:cxnLst/>
              <a:rect l="l" t="t" r="r" b="b"/>
              <a:pathLst>
                <a:path w="252" h="141" extrusionOk="0">
                  <a:moveTo>
                    <a:pt x="85" y="140"/>
                  </a:moveTo>
                  <a:cubicBezTo>
                    <a:pt x="140" y="140"/>
                    <a:pt x="252" y="140"/>
                    <a:pt x="252" y="57"/>
                  </a:cubicBezTo>
                  <a:cubicBezTo>
                    <a:pt x="252" y="1"/>
                    <a:pt x="168" y="1"/>
                    <a:pt x="112" y="1"/>
                  </a:cubicBezTo>
                  <a:cubicBezTo>
                    <a:pt x="1" y="29"/>
                    <a:pt x="29" y="140"/>
                    <a:pt x="85"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4"/>
            <p:cNvSpPr/>
            <p:nvPr/>
          </p:nvSpPr>
          <p:spPr>
            <a:xfrm rot="3111030">
              <a:off x="1884563" y="1059683"/>
              <a:ext cx="25384" cy="12783"/>
            </a:xfrm>
            <a:custGeom>
              <a:avLst/>
              <a:gdLst/>
              <a:ahLst/>
              <a:cxnLst/>
              <a:rect l="l" t="t" r="r" b="b"/>
              <a:pathLst>
                <a:path w="280" h="141" extrusionOk="0">
                  <a:moveTo>
                    <a:pt x="0" y="29"/>
                  </a:moveTo>
                  <a:cubicBezTo>
                    <a:pt x="0" y="140"/>
                    <a:pt x="112" y="112"/>
                    <a:pt x="196" y="112"/>
                  </a:cubicBezTo>
                  <a:cubicBezTo>
                    <a:pt x="224" y="112"/>
                    <a:pt x="279" y="1"/>
                    <a:pt x="112" y="1"/>
                  </a:cubicBezTo>
                  <a:cubicBezTo>
                    <a:pt x="112" y="1"/>
                    <a:pt x="0"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4"/>
            <p:cNvSpPr/>
            <p:nvPr/>
          </p:nvSpPr>
          <p:spPr>
            <a:xfrm rot="3111030">
              <a:off x="2036621" y="1429357"/>
              <a:ext cx="12783" cy="25384"/>
            </a:xfrm>
            <a:custGeom>
              <a:avLst/>
              <a:gdLst/>
              <a:ahLst/>
              <a:cxnLst/>
              <a:rect l="l" t="t" r="r" b="b"/>
              <a:pathLst>
                <a:path w="141" h="280" extrusionOk="0">
                  <a:moveTo>
                    <a:pt x="1" y="140"/>
                  </a:moveTo>
                  <a:cubicBezTo>
                    <a:pt x="1" y="279"/>
                    <a:pt x="112" y="279"/>
                    <a:pt x="140" y="140"/>
                  </a:cubicBezTo>
                  <a:cubicBezTo>
                    <a:pt x="140" y="0"/>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4"/>
            <p:cNvSpPr/>
            <p:nvPr/>
          </p:nvSpPr>
          <p:spPr>
            <a:xfrm rot="3111030">
              <a:off x="1706854" y="1661451"/>
              <a:ext cx="7706" cy="25384"/>
            </a:xfrm>
            <a:custGeom>
              <a:avLst/>
              <a:gdLst/>
              <a:ahLst/>
              <a:cxnLst/>
              <a:rect l="l" t="t" r="r" b="b"/>
              <a:pathLst>
                <a:path w="85" h="280" extrusionOk="0">
                  <a:moveTo>
                    <a:pt x="1" y="140"/>
                  </a:moveTo>
                  <a:lnTo>
                    <a:pt x="1" y="223"/>
                  </a:lnTo>
                  <a:cubicBezTo>
                    <a:pt x="28" y="223"/>
                    <a:pt x="84" y="279"/>
                    <a:pt x="84" y="168"/>
                  </a:cubicBezTo>
                  <a:cubicBezTo>
                    <a:pt x="84" y="84"/>
                    <a:pt x="84" y="84"/>
                    <a:pt x="56" y="28"/>
                  </a:cubicBezTo>
                  <a:cubicBezTo>
                    <a:pt x="28" y="28"/>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4"/>
            <p:cNvSpPr/>
            <p:nvPr/>
          </p:nvSpPr>
          <p:spPr>
            <a:xfrm rot="3111030">
              <a:off x="1470846" y="818010"/>
              <a:ext cx="22845" cy="12783"/>
            </a:xfrm>
            <a:custGeom>
              <a:avLst/>
              <a:gdLst/>
              <a:ahLst/>
              <a:cxnLst/>
              <a:rect l="l" t="t" r="r" b="b"/>
              <a:pathLst>
                <a:path w="252" h="141" extrusionOk="0">
                  <a:moveTo>
                    <a:pt x="0" y="56"/>
                  </a:moveTo>
                  <a:cubicBezTo>
                    <a:pt x="0" y="140"/>
                    <a:pt x="28" y="140"/>
                    <a:pt x="140" y="140"/>
                  </a:cubicBezTo>
                  <a:cubicBezTo>
                    <a:pt x="251" y="140"/>
                    <a:pt x="251" y="29"/>
                    <a:pt x="140" y="29"/>
                  </a:cubicBezTo>
                  <a:cubicBezTo>
                    <a:pt x="112" y="1"/>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4"/>
            <p:cNvSpPr/>
            <p:nvPr/>
          </p:nvSpPr>
          <p:spPr>
            <a:xfrm rot="3111030">
              <a:off x="2311945" y="1889547"/>
              <a:ext cx="22845" cy="15321"/>
            </a:xfrm>
            <a:custGeom>
              <a:avLst/>
              <a:gdLst/>
              <a:ahLst/>
              <a:cxnLst/>
              <a:rect l="l" t="t" r="r" b="b"/>
              <a:pathLst>
                <a:path w="252" h="169" extrusionOk="0">
                  <a:moveTo>
                    <a:pt x="1" y="56"/>
                  </a:moveTo>
                  <a:cubicBezTo>
                    <a:pt x="1" y="168"/>
                    <a:pt x="168" y="140"/>
                    <a:pt x="196" y="112"/>
                  </a:cubicBezTo>
                  <a:cubicBezTo>
                    <a:pt x="252" y="1"/>
                    <a:pt x="196" y="1"/>
                    <a:pt x="57" y="1"/>
                  </a:cubicBezTo>
                  <a:cubicBezTo>
                    <a:pt x="29" y="1"/>
                    <a:pt x="1" y="29"/>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4"/>
            <p:cNvSpPr/>
            <p:nvPr/>
          </p:nvSpPr>
          <p:spPr>
            <a:xfrm rot="3111030">
              <a:off x="1713184" y="1693083"/>
              <a:ext cx="12692" cy="25384"/>
            </a:xfrm>
            <a:custGeom>
              <a:avLst/>
              <a:gdLst/>
              <a:ahLst/>
              <a:cxnLst/>
              <a:rect l="l" t="t" r="r" b="b"/>
              <a:pathLst>
                <a:path w="140" h="280" extrusionOk="0">
                  <a:moveTo>
                    <a:pt x="140" y="84"/>
                  </a:moveTo>
                  <a:cubicBezTo>
                    <a:pt x="140" y="56"/>
                    <a:pt x="140" y="29"/>
                    <a:pt x="112" y="1"/>
                  </a:cubicBezTo>
                  <a:lnTo>
                    <a:pt x="56" y="1"/>
                  </a:lnTo>
                  <a:cubicBezTo>
                    <a:pt x="0" y="1"/>
                    <a:pt x="0" y="280"/>
                    <a:pt x="112" y="196"/>
                  </a:cubicBezTo>
                  <a:cubicBezTo>
                    <a:pt x="112" y="196"/>
                    <a:pt x="140" y="140"/>
                    <a:pt x="14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4"/>
            <p:cNvSpPr/>
            <p:nvPr/>
          </p:nvSpPr>
          <p:spPr>
            <a:xfrm rot="3111030">
              <a:off x="1968289" y="1001749"/>
              <a:ext cx="17769" cy="12783"/>
            </a:xfrm>
            <a:custGeom>
              <a:avLst/>
              <a:gdLst/>
              <a:ahLst/>
              <a:cxnLst/>
              <a:rect l="l" t="t" r="r" b="b"/>
              <a:pathLst>
                <a:path w="196" h="141" extrusionOk="0">
                  <a:moveTo>
                    <a:pt x="0" y="29"/>
                  </a:moveTo>
                  <a:cubicBezTo>
                    <a:pt x="0" y="140"/>
                    <a:pt x="195" y="112"/>
                    <a:pt x="195" y="84"/>
                  </a:cubicBezTo>
                  <a:cubicBezTo>
                    <a:pt x="195" y="29"/>
                    <a:pt x="195" y="1"/>
                    <a:pt x="112" y="1"/>
                  </a:cubicBezTo>
                  <a:cubicBezTo>
                    <a:pt x="56" y="1"/>
                    <a:pt x="0" y="1"/>
                    <a:pt x="0" y="29"/>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4"/>
            <p:cNvSpPr/>
            <p:nvPr/>
          </p:nvSpPr>
          <p:spPr>
            <a:xfrm rot="3111030">
              <a:off x="2249483" y="1359686"/>
              <a:ext cx="22936" cy="15321"/>
            </a:xfrm>
            <a:custGeom>
              <a:avLst/>
              <a:gdLst/>
              <a:ahLst/>
              <a:cxnLst/>
              <a:rect l="l" t="t" r="r" b="b"/>
              <a:pathLst>
                <a:path w="253" h="169" extrusionOk="0">
                  <a:moveTo>
                    <a:pt x="252" y="112"/>
                  </a:moveTo>
                  <a:cubicBezTo>
                    <a:pt x="252" y="57"/>
                    <a:pt x="252" y="57"/>
                    <a:pt x="196" y="29"/>
                  </a:cubicBezTo>
                  <a:cubicBezTo>
                    <a:pt x="57" y="1"/>
                    <a:pt x="1" y="57"/>
                    <a:pt x="57" y="140"/>
                  </a:cubicBezTo>
                  <a:cubicBezTo>
                    <a:pt x="113" y="168"/>
                    <a:pt x="252" y="168"/>
                    <a:pt x="252"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4"/>
            <p:cNvSpPr/>
            <p:nvPr/>
          </p:nvSpPr>
          <p:spPr>
            <a:xfrm rot="3111030">
              <a:off x="1848368" y="1586821"/>
              <a:ext cx="15230" cy="20307"/>
            </a:xfrm>
            <a:custGeom>
              <a:avLst/>
              <a:gdLst/>
              <a:ahLst/>
              <a:cxnLst/>
              <a:rect l="l" t="t" r="r" b="b"/>
              <a:pathLst>
                <a:path w="168" h="224" extrusionOk="0">
                  <a:moveTo>
                    <a:pt x="84" y="224"/>
                  </a:moveTo>
                  <a:cubicBezTo>
                    <a:pt x="168" y="224"/>
                    <a:pt x="168" y="168"/>
                    <a:pt x="168" y="140"/>
                  </a:cubicBezTo>
                  <a:cubicBezTo>
                    <a:pt x="168" y="84"/>
                    <a:pt x="168" y="28"/>
                    <a:pt x="84" y="28"/>
                  </a:cubicBezTo>
                  <a:cubicBezTo>
                    <a:pt x="1" y="0"/>
                    <a:pt x="28"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4"/>
            <p:cNvSpPr/>
            <p:nvPr/>
          </p:nvSpPr>
          <p:spPr>
            <a:xfrm rot="3111030">
              <a:off x="2282570" y="1933258"/>
              <a:ext cx="22845" cy="12783"/>
            </a:xfrm>
            <a:custGeom>
              <a:avLst/>
              <a:gdLst/>
              <a:ahLst/>
              <a:cxnLst/>
              <a:rect l="l" t="t" r="r" b="b"/>
              <a:pathLst>
                <a:path w="252" h="141" extrusionOk="0">
                  <a:moveTo>
                    <a:pt x="0" y="56"/>
                  </a:moveTo>
                  <a:lnTo>
                    <a:pt x="0" y="112"/>
                  </a:lnTo>
                  <a:cubicBezTo>
                    <a:pt x="84" y="140"/>
                    <a:pt x="251" y="140"/>
                    <a:pt x="168" y="29"/>
                  </a:cubicBezTo>
                  <a:cubicBezTo>
                    <a:pt x="140" y="29"/>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4"/>
            <p:cNvSpPr/>
            <p:nvPr/>
          </p:nvSpPr>
          <p:spPr>
            <a:xfrm rot="3111030">
              <a:off x="1423225" y="839278"/>
              <a:ext cx="22845" cy="12783"/>
            </a:xfrm>
            <a:custGeom>
              <a:avLst/>
              <a:gdLst/>
              <a:ahLst/>
              <a:cxnLst/>
              <a:rect l="l" t="t" r="r" b="b"/>
              <a:pathLst>
                <a:path w="252" h="141" extrusionOk="0">
                  <a:moveTo>
                    <a:pt x="1" y="56"/>
                  </a:moveTo>
                  <a:lnTo>
                    <a:pt x="1" y="112"/>
                  </a:lnTo>
                  <a:cubicBezTo>
                    <a:pt x="84" y="140"/>
                    <a:pt x="252" y="140"/>
                    <a:pt x="168" y="29"/>
                  </a:cubicBezTo>
                  <a:cubicBezTo>
                    <a:pt x="140"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4"/>
            <p:cNvSpPr/>
            <p:nvPr/>
          </p:nvSpPr>
          <p:spPr>
            <a:xfrm rot="3111030">
              <a:off x="2253505" y="1264106"/>
              <a:ext cx="15321" cy="22845"/>
            </a:xfrm>
            <a:custGeom>
              <a:avLst/>
              <a:gdLst/>
              <a:ahLst/>
              <a:cxnLst/>
              <a:rect l="l" t="t" r="r" b="b"/>
              <a:pathLst>
                <a:path w="169" h="252" extrusionOk="0">
                  <a:moveTo>
                    <a:pt x="84" y="251"/>
                  </a:moveTo>
                  <a:cubicBezTo>
                    <a:pt x="112" y="251"/>
                    <a:pt x="168" y="251"/>
                    <a:pt x="168" y="140"/>
                  </a:cubicBezTo>
                  <a:cubicBezTo>
                    <a:pt x="168" y="112"/>
                    <a:pt x="168" y="84"/>
                    <a:pt x="112" y="28"/>
                  </a:cubicBezTo>
                  <a:cubicBezTo>
                    <a:pt x="84" y="28"/>
                    <a:pt x="1" y="0"/>
                    <a:pt x="1" y="112"/>
                  </a:cubicBezTo>
                  <a:cubicBezTo>
                    <a:pt x="56" y="168"/>
                    <a:pt x="56" y="251"/>
                    <a:pt x="84"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4"/>
            <p:cNvSpPr/>
            <p:nvPr/>
          </p:nvSpPr>
          <p:spPr>
            <a:xfrm rot="3111030">
              <a:off x="2247080" y="1248572"/>
              <a:ext cx="12692" cy="17769"/>
            </a:xfrm>
            <a:custGeom>
              <a:avLst/>
              <a:gdLst/>
              <a:ahLst/>
              <a:cxnLst/>
              <a:rect l="l" t="t" r="r" b="b"/>
              <a:pathLst>
                <a:path w="140" h="196" extrusionOk="0">
                  <a:moveTo>
                    <a:pt x="0" y="56"/>
                  </a:moveTo>
                  <a:cubicBezTo>
                    <a:pt x="0" y="196"/>
                    <a:pt x="140" y="196"/>
                    <a:pt x="140" y="112"/>
                  </a:cubicBezTo>
                  <a:cubicBezTo>
                    <a:pt x="140" y="0"/>
                    <a:pt x="112" y="0"/>
                    <a:pt x="28" y="0"/>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4"/>
            <p:cNvSpPr/>
            <p:nvPr/>
          </p:nvSpPr>
          <p:spPr>
            <a:xfrm rot="3111030">
              <a:off x="1863759" y="1079870"/>
              <a:ext cx="27922" cy="12783"/>
            </a:xfrm>
            <a:custGeom>
              <a:avLst/>
              <a:gdLst/>
              <a:ahLst/>
              <a:cxnLst/>
              <a:rect l="l" t="t" r="r" b="b"/>
              <a:pathLst>
                <a:path w="308" h="141" extrusionOk="0">
                  <a:moveTo>
                    <a:pt x="56" y="1"/>
                  </a:moveTo>
                  <a:cubicBezTo>
                    <a:pt x="56" y="29"/>
                    <a:pt x="0" y="84"/>
                    <a:pt x="168" y="112"/>
                  </a:cubicBezTo>
                  <a:cubicBezTo>
                    <a:pt x="307" y="140"/>
                    <a:pt x="307" y="1"/>
                    <a:pt x="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4"/>
            <p:cNvSpPr/>
            <p:nvPr/>
          </p:nvSpPr>
          <p:spPr>
            <a:xfrm rot="3111030">
              <a:off x="1786360" y="1919150"/>
              <a:ext cx="15321" cy="12692"/>
            </a:xfrm>
            <a:custGeom>
              <a:avLst/>
              <a:gdLst/>
              <a:ahLst/>
              <a:cxnLst/>
              <a:rect l="l" t="t" r="r" b="b"/>
              <a:pathLst>
                <a:path w="169" h="140" extrusionOk="0">
                  <a:moveTo>
                    <a:pt x="1" y="56"/>
                  </a:moveTo>
                  <a:lnTo>
                    <a:pt x="1" y="140"/>
                  </a:lnTo>
                  <a:lnTo>
                    <a:pt x="140" y="140"/>
                  </a:lnTo>
                  <a:cubicBezTo>
                    <a:pt x="168" y="112"/>
                    <a:pt x="140" y="84"/>
                    <a:pt x="140" y="56"/>
                  </a:cubicBezTo>
                  <a:cubicBezTo>
                    <a:pt x="84" y="0"/>
                    <a:pt x="84" y="56"/>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4"/>
            <p:cNvSpPr/>
            <p:nvPr/>
          </p:nvSpPr>
          <p:spPr>
            <a:xfrm rot="3111030">
              <a:off x="2152176" y="1441389"/>
              <a:ext cx="17859" cy="15230"/>
            </a:xfrm>
            <a:custGeom>
              <a:avLst/>
              <a:gdLst/>
              <a:ahLst/>
              <a:cxnLst/>
              <a:rect l="l" t="t" r="r" b="b"/>
              <a:pathLst>
                <a:path w="197" h="168" extrusionOk="0">
                  <a:moveTo>
                    <a:pt x="1" y="84"/>
                  </a:moveTo>
                  <a:cubicBezTo>
                    <a:pt x="1" y="168"/>
                    <a:pt x="196" y="112"/>
                    <a:pt x="196" y="84"/>
                  </a:cubicBezTo>
                  <a:cubicBezTo>
                    <a:pt x="196" y="1"/>
                    <a:pt x="196" y="1"/>
                    <a:pt x="84" y="1"/>
                  </a:cubicBezTo>
                  <a:cubicBezTo>
                    <a:pt x="57"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4"/>
            <p:cNvSpPr/>
            <p:nvPr/>
          </p:nvSpPr>
          <p:spPr>
            <a:xfrm rot="3111030">
              <a:off x="2303969" y="1234163"/>
              <a:ext cx="10154" cy="20307"/>
            </a:xfrm>
            <a:custGeom>
              <a:avLst/>
              <a:gdLst/>
              <a:ahLst/>
              <a:cxnLst/>
              <a:rect l="l" t="t" r="r" b="b"/>
              <a:pathLst>
                <a:path w="112" h="224" extrusionOk="0">
                  <a:moveTo>
                    <a:pt x="0" y="84"/>
                  </a:moveTo>
                  <a:cubicBezTo>
                    <a:pt x="0" y="224"/>
                    <a:pt x="112" y="168"/>
                    <a:pt x="112" y="84"/>
                  </a:cubicBezTo>
                  <a:cubicBezTo>
                    <a:pt x="112" y="84"/>
                    <a:pt x="112" y="0"/>
                    <a:pt x="84" y="0"/>
                  </a:cubicBezTo>
                  <a:cubicBezTo>
                    <a:pt x="0"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4"/>
            <p:cNvSpPr/>
            <p:nvPr/>
          </p:nvSpPr>
          <p:spPr>
            <a:xfrm rot="3111030">
              <a:off x="2426819" y="1138279"/>
              <a:ext cx="12692" cy="20307"/>
            </a:xfrm>
            <a:custGeom>
              <a:avLst/>
              <a:gdLst/>
              <a:ahLst/>
              <a:cxnLst/>
              <a:rect l="l" t="t" r="r" b="b"/>
              <a:pathLst>
                <a:path w="140" h="224" extrusionOk="0">
                  <a:moveTo>
                    <a:pt x="0" y="112"/>
                  </a:moveTo>
                  <a:cubicBezTo>
                    <a:pt x="0" y="140"/>
                    <a:pt x="0" y="140"/>
                    <a:pt x="28" y="196"/>
                  </a:cubicBezTo>
                  <a:cubicBezTo>
                    <a:pt x="84" y="196"/>
                    <a:pt x="84" y="224"/>
                    <a:pt x="112" y="196"/>
                  </a:cubicBezTo>
                  <a:cubicBezTo>
                    <a:pt x="140" y="84"/>
                    <a:pt x="112" y="56"/>
                    <a:pt x="84" y="1"/>
                  </a:cubicBezTo>
                  <a:lnTo>
                    <a:pt x="28" y="1"/>
                  </a:lnTo>
                  <a:cubicBezTo>
                    <a:pt x="0" y="56"/>
                    <a:pt x="0" y="84"/>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4"/>
            <p:cNvSpPr/>
            <p:nvPr/>
          </p:nvSpPr>
          <p:spPr>
            <a:xfrm rot="3111030">
              <a:off x="2246029" y="1928564"/>
              <a:ext cx="17769" cy="12783"/>
            </a:xfrm>
            <a:custGeom>
              <a:avLst/>
              <a:gdLst/>
              <a:ahLst/>
              <a:cxnLst/>
              <a:rect l="l" t="t" r="r" b="b"/>
              <a:pathLst>
                <a:path w="196" h="141" extrusionOk="0">
                  <a:moveTo>
                    <a:pt x="0" y="84"/>
                  </a:moveTo>
                  <a:cubicBezTo>
                    <a:pt x="0" y="140"/>
                    <a:pt x="84" y="140"/>
                    <a:pt x="140" y="140"/>
                  </a:cubicBezTo>
                  <a:cubicBezTo>
                    <a:pt x="168" y="140"/>
                    <a:pt x="168" y="112"/>
                    <a:pt x="195" y="84"/>
                  </a:cubicBezTo>
                  <a:cubicBezTo>
                    <a:pt x="168" y="28"/>
                    <a:pt x="168" y="1"/>
                    <a:pt x="84" y="1"/>
                  </a:cubicBezTo>
                  <a:cubicBezTo>
                    <a:pt x="28" y="28"/>
                    <a:pt x="28" y="84"/>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4"/>
            <p:cNvSpPr/>
            <p:nvPr/>
          </p:nvSpPr>
          <p:spPr>
            <a:xfrm rot="3111030">
              <a:off x="1416348" y="872404"/>
              <a:ext cx="17859" cy="12783"/>
            </a:xfrm>
            <a:custGeom>
              <a:avLst/>
              <a:gdLst/>
              <a:ahLst/>
              <a:cxnLst/>
              <a:rect l="l" t="t" r="r" b="b"/>
              <a:pathLst>
                <a:path w="197" h="141" extrusionOk="0">
                  <a:moveTo>
                    <a:pt x="1" y="84"/>
                  </a:moveTo>
                  <a:lnTo>
                    <a:pt x="1" y="112"/>
                  </a:lnTo>
                  <a:cubicBezTo>
                    <a:pt x="29" y="140"/>
                    <a:pt x="140" y="140"/>
                    <a:pt x="168" y="112"/>
                  </a:cubicBezTo>
                  <a:cubicBezTo>
                    <a:pt x="168" y="84"/>
                    <a:pt x="196" y="1"/>
                    <a:pt x="140" y="1"/>
                  </a:cubicBezTo>
                  <a:cubicBezTo>
                    <a:pt x="112" y="28"/>
                    <a:pt x="1" y="28"/>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4"/>
            <p:cNvSpPr/>
            <p:nvPr/>
          </p:nvSpPr>
          <p:spPr>
            <a:xfrm rot="3111030">
              <a:off x="1932500" y="1029861"/>
              <a:ext cx="17769" cy="12783"/>
            </a:xfrm>
            <a:custGeom>
              <a:avLst/>
              <a:gdLst/>
              <a:ahLst/>
              <a:cxnLst/>
              <a:rect l="l" t="t" r="r" b="b"/>
              <a:pathLst>
                <a:path w="196" h="141" extrusionOk="0">
                  <a:moveTo>
                    <a:pt x="0" y="57"/>
                  </a:moveTo>
                  <a:cubicBezTo>
                    <a:pt x="0" y="85"/>
                    <a:pt x="56" y="140"/>
                    <a:pt x="112" y="140"/>
                  </a:cubicBezTo>
                  <a:cubicBezTo>
                    <a:pt x="140" y="140"/>
                    <a:pt x="112" y="140"/>
                    <a:pt x="112" y="140"/>
                  </a:cubicBezTo>
                  <a:cubicBezTo>
                    <a:pt x="112" y="140"/>
                    <a:pt x="195" y="140"/>
                    <a:pt x="140" y="57"/>
                  </a:cubicBezTo>
                  <a:cubicBezTo>
                    <a:pt x="140" y="57"/>
                    <a:pt x="112" y="29"/>
                    <a:pt x="56" y="29"/>
                  </a:cubicBezTo>
                  <a:cubicBezTo>
                    <a:pt x="28" y="1"/>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4"/>
            <p:cNvSpPr/>
            <p:nvPr/>
          </p:nvSpPr>
          <p:spPr>
            <a:xfrm rot="3111030">
              <a:off x="2216335" y="1392810"/>
              <a:ext cx="20307" cy="12783"/>
            </a:xfrm>
            <a:custGeom>
              <a:avLst/>
              <a:gdLst/>
              <a:ahLst/>
              <a:cxnLst/>
              <a:rect l="l" t="t" r="r" b="b"/>
              <a:pathLst>
                <a:path w="224" h="141" extrusionOk="0">
                  <a:moveTo>
                    <a:pt x="1" y="85"/>
                  </a:moveTo>
                  <a:cubicBezTo>
                    <a:pt x="84" y="140"/>
                    <a:pt x="140" y="140"/>
                    <a:pt x="224" y="57"/>
                  </a:cubicBezTo>
                  <a:cubicBezTo>
                    <a:pt x="196" y="29"/>
                    <a:pt x="196" y="1"/>
                    <a:pt x="112" y="1"/>
                  </a:cubicBezTo>
                  <a:cubicBezTo>
                    <a:pt x="57" y="29"/>
                    <a:pt x="1"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4"/>
            <p:cNvSpPr/>
            <p:nvPr/>
          </p:nvSpPr>
          <p:spPr>
            <a:xfrm rot="3111030">
              <a:off x="1988207" y="988606"/>
              <a:ext cx="22845" cy="10244"/>
            </a:xfrm>
            <a:custGeom>
              <a:avLst/>
              <a:gdLst/>
              <a:ahLst/>
              <a:cxnLst/>
              <a:rect l="l" t="t" r="r" b="b"/>
              <a:pathLst>
                <a:path w="252" h="113" extrusionOk="0">
                  <a:moveTo>
                    <a:pt x="28" y="1"/>
                  </a:moveTo>
                  <a:cubicBezTo>
                    <a:pt x="28" y="84"/>
                    <a:pt x="0" y="112"/>
                    <a:pt x="112" y="112"/>
                  </a:cubicBezTo>
                  <a:cubicBezTo>
                    <a:pt x="168" y="112"/>
                    <a:pt x="251" y="1"/>
                    <a:pt x="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4"/>
            <p:cNvSpPr/>
            <p:nvPr/>
          </p:nvSpPr>
          <p:spPr>
            <a:xfrm rot="3111030">
              <a:off x="2270429" y="1347113"/>
              <a:ext cx="20398" cy="12783"/>
            </a:xfrm>
            <a:custGeom>
              <a:avLst/>
              <a:gdLst/>
              <a:ahLst/>
              <a:cxnLst/>
              <a:rect l="l" t="t" r="r" b="b"/>
              <a:pathLst>
                <a:path w="225" h="141" extrusionOk="0">
                  <a:moveTo>
                    <a:pt x="1" y="84"/>
                  </a:moveTo>
                  <a:cubicBezTo>
                    <a:pt x="29" y="140"/>
                    <a:pt x="112" y="140"/>
                    <a:pt x="168" y="112"/>
                  </a:cubicBezTo>
                  <a:cubicBezTo>
                    <a:pt x="224" y="1"/>
                    <a:pt x="168" y="1"/>
                    <a:pt x="85" y="1"/>
                  </a:cubicBezTo>
                  <a:cubicBezTo>
                    <a:pt x="29"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4"/>
            <p:cNvSpPr/>
            <p:nvPr/>
          </p:nvSpPr>
          <p:spPr>
            <a:xfrm rot="3111030">
              <a:off x="1461477" y="1258951"/>
              <a:ext cx="20307" cy="12692"/>
            </a:xfrm>
            <a:custGeom>
              <a:avLst/>
              <a:gdLst/>
              <a:ahLst/>
              <a:cxnLst/>
              <a:rect l="l" t="t" r="r" b="b"/>
              <a:pathLst>
                <a:path w="224" h="140" extrusionOk="0">
                  <a:moveTo>
                    <a:pt x="112" y="140"/>
                  </a:moveTo>
                  <a:cubicBezTo>
                    <a:pt x="140" y="140"/>
                    <a:pt x="224" y="140"/>
                    <a:pt x="224" y="84"/>
                  </a:cubicBezTo>
                  <a:cubicBezTo>
                    <a:pt x="224" y="28"/>
                    <a:pt x="140" y="0"/>
                    <a:pt x="112" y="0"/>
                  </a:cubicBezTo>
                  <a:cubicBezTo>
                    <a:pt x="28" y="0"/>
                    <a:pt x="1" y="140"/>
                    <a:pt x="112"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4"/>
            <p:cNvSpPr/>
            <p:nvPr/>
          </p:nvSpPr>
          <p:spPr>
            <a:xfrm rot="3111030">
              <a:off x="2278033" y="1251925"/>
              <a:ext cx="12692" cy="20307"/>
            </a:xfrm>
            <a:custGeom>
              <a:avLst/>
              <a:gdLst/>
              <a:ahLst/>
              <a:cxnLst/>
              <a:rect l="l" t="t" r="r" b="b"/>
              <a:pathLst>
                <a:path w="140" h="224" extrusionOk="0">
                  <a:moveTo>
                    <a:pt x="28" y="168"/>
                  </a:moveTo>
                  <a:cubicBezTo>
                    <a:pt x="56" y="168"/>
                    <a:pt x="140" y="223"/>
                    <a:pt x="140" y="112"/>
                  </a:cubicBezTo>
                  <a:cubicBezTo>
                    <a:pt x="140" y="0"/>
                    <a:pt x="28" y="0"/>
                    <a:pt x="28" y="84"/>
                  </a:cubicBezTo>
                  <a:cubicBezTo>
                    <a:pt x="0" y="140"/>
                    <a:pt x="0" y="140"/>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4"/>
            <p:cNvSpPr/>
            <p:nvPr/>
          </p:nvSpPr>
          <p:spPr>
            <a:xfrm rot="3111030">
              <a:off x="1879260" y="1791546"/>
              <a:ext cx="17769" cy="20307"/>
            </a:xfrm>
            <a:custGeom>
              <a:avLst/>
              <a:gdLst/>
              <a:ahLst/>
              <a:cxnLst/>
              <a:rect l="l" t="t" r="r" b="b"/>
              <a:pathLst>
                <a:path w="196" h="224" extrusionOk="0">
                  <a:moveTo>
                    <a:pt x="0" y="84"/>
                  </a:moveTo>
                  <a:lnTo>
                    <a:pt x="0" y="140"/>
                  </a:lnTo>
                  <a:cubicBezTo>
                    <a:pt x="196" y="224"/>
                    <a:pt x="168" y="28"/>
                    <a:pt x="56" y="28"/>
                  </a:cubicBezTo>
                  <a:cubicBezTo>
                    <a:pt x="56" y="0"/>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4"/>
            <p:cNvSpPr/>
            <p:nvPr/>
          </p:nvSpPr>
          <p:spPr>
            <a:xfrm rot="3111030">
              <a:off x="1723233" y="1199999"/>
              <a:ext cx="20398" cy="15230"/>
            </a:xfrm>
            <a:custGeom>
              <a:avLst/>
              <a:gdLst/>
              <a:ahLst/>
              <a:cxnLst/>
              <a:rect l="l" t="t" r="r" b="b"/>
              <a:pathLst>
                <a:path w="225" h="168" extrusionOk="0">
                  <a:moveTo>
                    <a:pt x="57" y="28"/>
                  </a:moveTo>
                  <a:cubicBezTo>
                    <a:pt x="57" y="56"/>
                    <a:pt x="1" y="112"/>
                    <a:pt x="85" y="140"/>
                  </a:cubicBezTo>
                  <a:cubicBezTo>
                    <a:pt x="224" y="168"/>
                    <a:pt x="224" y="28"/>
                    <a:pt x="113" y="28"/>
                  </a:cubicBezTo>
                  <a:cubicBezTo>
                    <a:pt x="85" y="0"/>
                    <a:pt x="57" y="28"/>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4"/>
            <p:cNvSpPr/>
            <p:nvPr/>
          </p:nvSpPr>
          <p:spPr>
            <a:xfrm rot="3111030">
              <a:off x="2002307" y="1552040"/>
              <a:ext cx="15321" cy="15230"/>
            </a:xfrm>
            <a:custGeom>
              <a:avLst/>
              <a:gdLst/>
              <a:ahLst/>
              <a:cxnLst/>
              <a:rect l="l" t="t" r="r" b="b"/>
              <a:pathLst>
                <a:path w="169" h="168" extrusionOk="0">
                  <a:moveTo>
                    <a:pt x="1" y="28"/>
                  </a:moveTo>
                  <a:cubicBezTo>
                    <a:pt x="1" y="112"/>
                    <a:pt x="1" y="140"/>
                    <a:pt x="29" y="140"/>
                  </a:cubicBezTo>
                  <a:cubicBezTo>
                    <a:pt x="168" y="168"/>
                    <a:pt x="168" y="28"/>
                    <a:pt x="57" y="28"/>
                  </a:cubicBezTo>
                  <a:cubicBezTo>
                    <a:pt x="57" y="0"/>
                    <a:pt x="29"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4"/>
            <p:cNvSpPr/>
            <p:nvPr/>
          </p:nvSpPr>
          <p:spPr>
            <a:xfrm rot="3111030">
              <a:off x="1733980" y="1680437"/>
              <a:ext cx="15230" cy="12783"/>
            </a:xfrm>
            <a:custGeom>
              <a:avLst/>
              <a:gdLst/>
              <a:ahLst/>
              <a:cxnLst/>
              <a:rect l="l" t="t" r="r" b="b"/>
              <a:pathLst>
                <a:path w="168" h="141" extrusionOk="0">
                  <a:moveTo>
                    <a:pt x="56" y="140"/>
                  </a:moveTo>
                  <a:cubicBezTo>
                    <a:pt x="84" y="140"/>
                    <a:pt x="168" y="140"/>
                    <a:pt x="140" y="56"/>
                  </a:cubicBezTo>
                  <a:cubicBezTo>
                    <a:pt x="140" y="1"/>
                    <a:pt x="84" y="1"/>
                    <a:pt x="56" y="1"/>
                  </a:cubicBezTo>
                  <a:cubicBezTo>
                    <a:pt x="1" y="56"/>
                    <a:pt x="28" y="140"/>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4"/>
            <p:cNvSpPr/>
            <p:nvPr/>
          </p:nvSpPr>
          <p:spPr>
            <a:xfrm rot="3111030">
              <a:off x="1984331" y="1627308"/>
              <a:ext cx="15230" cy="15321"/>
            </a:xfrm>
            <a:custGeom>
              <a:avLst/>
              <a:gdLst/>
              <a:ahLst/>
              <a:cxnLst/>
              <a:rect l="l" t="t" r="r" b="b"/>
              <a:pathLst>
                <a:path w="168" h="169" extrusionOk="0">
                  <a:moveTo>
                    <a:pt x="56" y="168"/>
                  </a:moveTo>
                  <a:cubicBezTo>
                    <a:pt x="140" y="168"/>
                    <a:pt x="140" y="168"/>
                    <a:pt x="167" y="84"/>
                  </a:cubicBezTo>
                  <a:cubicBezTo>
                    <a:pt x="167" y="29"/>
                    <a:pt x="140" y="1"/>
                    <a:pt x="56" y="29"/>
                  </a:cubicBezTo>
                  <a:cubicBezTo>
                    <a:pt x="0" y="57"/>
                    <a:pt x="28" y="168"/>
                    <a:pt x="56"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4"/>
            <p:cNvSpPr/>
            <p:nvPr/>
          </p:nvSpPr>
          <p:spPr>
            <a:xfrm rot="3111030">
              <a:off x="1494866" y="1617528"/>
              <a:ext cx="12692" cy="17769"/>
            </a:xfrm>
            <a:custGeom>
              <a:avLst/>
              <a:gdLst/>
              <a:ahLst/>
              <a:cxnLst/>
              <a:rect l="l" t="t" r="r" b="b"/>
              <a:pathLst>
                <a:path w="140" h="196" extrusionOk="0">
                  <a:moveTo>
                    <a:pt x="0" y="56"/>
                  </a:moveTo>
                  <a:cubicBezTo>
                    <a:pt x="0" y="196"/>
                    <a:pt x="140" y="168"/>
                    <a:pt x="140" y="84"/>
                  </a:cubicBezTo>
                  <a:lnTo>
                    <a:pt x="140" y="56"/>
                  </a:lnTo>
                  <a:cubicBezTo>
                    <a:pt x="112" y="28"/>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4"/>
            <p:cNvSpPr/>
            <p:nvPr/>
          </p:nvSpPr>
          <p:spPr>
            <a:xfrm rot="3111030">
              <a:off x="1268813" y="967797"/>
              <a:ext cx="17769" cy="15230"/>
            </a:xfrm>
            <a:custGeom>
              <a:avLst/>
              <a:gdLst/>
              <a:ahLst/>
              <a:cxnLst/>
              <a:rect l="l" t="t" r="r" b="b"/>
              <a:pathLst>
                <a:path w="196" h="168" extrusionOk="0">
                  <a:moveTo>
                    <a:pt x="28" y="56"/>
                  </a:moveTo>
                  <a:cubicBezTo>
                    <a:pt x="28" y="140"/>
                    <a:pt x="0" y="168"/>
                    <a:pt x="140" y="168"/>
                  </a:cubicBezTo>
                  <a:cubicBezTo>
                    <a:pt x="196" y="168"/>
                    <a:pt x="196" y="1"/>
                    <a:pt x="2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4"/>
            <p:cNvSpPr/>
            <p:nvPr/>
          </p:nvSpPr>
          <p:spPr>
            <a:xfrm rot="3111030">
              <a:off x="2199023" y="1411036"/>
              <a:ext cx="12783" cy="12783"/>
            </a:xfrm>
            <a:custGeom>
              <a:avLst/>
              <a:gdLst/>
              <a:ahLst/>
              <a:cxnLst/>
              <a:rect l="l" t="t" r="r" b="b"/>
              <a:pathLst>
                <a:path w="141" h="141" extrusionOk="0">
                  <a:moveTo>
                    <a:pt x="1" y="57"/>
                  </a:moveTo>
                  <a:cubicBezTo>
                    <a:pt x="56" y="140"/>
                    <a:pt x="84" y="112"/>
                    <a:pt x="140" y="57"/>
                  </a:cubicBezTo>
                  <a:cubicBezTo>
                    <a:pt x="140" y="29"/>
                    <a:pt x="84" y="1"/>
                    <a:pt x="84" y="1"/>
                  </a:cubicBezTo>
                  <a:cubicBezTo>
                    <a:pt x="28"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4"/>
            <p:cNvSpPr/>
            <p:nvPr/>
          </p:nvSpPr>
          <p:spPr>
            <a:xfrm rot="3111030">
              <a:off x="2120290" y="2051853"/>
              <a:ext cx="12692" cy="12692"/>
            </a:xfrm>
            <a:custGeom>
              <a:avLst/>
              <a:gdLst/>
              <a:ahLst/>
              <a:cxnLst/>
              <a:rect l="l" t="t" r="r" b="b"/>
              <a:pathLst>
                <a:path w="140" h="140" extrusionOk="0">
                  <a:moveTo>
                    <a:pt x="0" y="28"/>
                  </a:moveTo>
                  <a:lnTo>
                    <a:pt x="0" y="140"/>
                  </a:lnTo>
                  <a:lnTo>
                    <a:pt x="84" y="140"/>
                  </a:lnTo>
                  <a:cubicBezTo>
                    <a:pt x="84" y="140"/>
                    <a:pt x="140" y="112"/>
                    <a:pt x="140" y="84"/>
                  </a:cubicBezTo>
                  <a:cubicBezTo>
                    <a:pt x="14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4"/>
            <p:cNvSpPr/>
            <p:nvPr/>
          </p:nvSpPr>
          <p:spPr>
            <a:xfrm rot="3111030">
              <a:off x="1914542" y="1038971"/>
              <a:ext cx="12692" cy="20307"/>
            </a:xfrm>
            <a:custGeom>
              <a:avLst/>
              <a:gdLst/>
              <a:ahLst/>
              <a:cxnLst/>
              <a:rect l="l" t="t" r="r" b="b"/>
              <a:pathLst>
                <a:path w="140" h="224" extrusionOk="0">
                  <a:moveTo>
                    <a:pt x="0" y="140"/>
                  </a:moveTo>
                  <a:cubicBezTo>
                    <a:pt x="0" y="223"/>
                    <a:pt x="140" y="223"/>
                    <a:pt x="140" y="140"/>
                  </a:cubicBezTo>
                  <a:cubicBezTo>
                    <a:pt x="140"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4"/>
            <p:cNvSpPr/>
            <p:nvPr/>
          </p:nvSpPr>
          <p:spPr>
            <a:xfrm rot="3111030">
              <a:off x="1649879" y="1194089"/>
              <a:ext cx="12783" cy="22845"/>
            </a:xfrm>
            <a:custGeom>
              <a:avLst/>
              <a:gdLst/>
              <a:ahLst/>
              <a:cxnLst/>
              <a:rect l="l" t="t" r="r" b="b"/>
              <a:pathLst>
                <a:path w="141" h="252" extrusionOk="0">
                  <a:moveTo>
                    <a:pt x="1" y="140"/>
                  </a:moveTo>
                  <a:cubicBezTo>
                    <a:pt x="57" y="196"/>
                    <a:pt x="140" y="252"/>
                    <a:pt x="140" y="113"/>
                  </a:cubicBezTo>
                  <a:cubicBezTo>
                    <a:pt x="140" y="85"/>
                    <a:pt x="1" y="1"/>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4"/>
            <p:cNvSpPr/>
            <p:nvPr/>
          </p:nvSpPr>
          <p:spPr>
            <a:xfrm rot="3111030">
              <a:off x="1857746" y="1058411"/>
              <a:ext cx="12692" cy="12783"/>
            </a:xfrm>
            <a:custGeom>
              <a:avLst/>
              <a:gdLst/>
              <a:ahLst/>
              <a:cxnLst/>
              <a:rect l="l" t="t" r="r" b="b"/>
              <a:pathLst>
                <a:path w="140" h="141" extrusionOk="0">
                  <a:moveTo>
                    <a:pt x="0" y="29"/>
                  </a:moveTo>
                  <a:cubicBezTo>
                    <a:pt x="0" y="140"/>
                    <a:pt x="140" y="140"/>
                    <a:pt x="140" y="57"/>
                  </a:cubicBezTo>
                  <a:cubicBezTo>
                    <a:pt x="140" y="1"/>
                    <a:pt x="112" y="1"/>
                    <a:pt x="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4"/>
            <p:cNvSpPr/>
            <p:nvPr/>
          </p:nvSpPr>
          <p:spPr>
            <a:xfrm rot="3111030">
              <a:off x="2170760" y="1460179"/>
              <a:ext cx="17859" cy="12783"/>
            </a:xfrm>
            <a:custGeom>
              <a:avLst/>
              <a:gdLst/>
              <a:ahLst/>
              <a:cxnLst/>
              <a:rect l="l" t="t" r="r" b="b"/>
              <a:pathLst>
                <a:path w="197" h="141" extrusionOk="0">
                  <a:moveTo>
                    <a:pt x="1" y="57"/>
                  </a:moveTo>
                  <a:cubicBezTo>
                    <a:pt x="1" y="140"/>
                    <a:pt x="1" y="140"/>
                    <a:pt x="84" y="140"/>
                  </a:cubicBezTo>
                  <a:cubicBezTo>
                    <a:pt x="196" y="140"/>
                    <a:pt x="196" y="29"/>
                    <a:pt x="112" y="29"/>
                  </a:cubicBezTo>
                  <a:cubicBezTo>
                    <a:pt x="84"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4"/>
            <p:cNvSpPr/>
            <p:nvPr/>
          </p:nvSpPr>
          <p:spPr>
            <a:xfrm rot="3111030">
              <a:off x="2232242" y="1287777"/>
              <a:ext cx="15230" cy="15321"/>
            </a:xfrm>
            <a:custGeom>
              <a:avLst/>
              <a:gdLst/>
              <a:ahLst/>
              <a:cxnLst/>
              <a:rect l="l" t="t" r="r" b="b"/>
              <a:pathLst>
                <a:path w="168" h="169" extrusionOk="0">
                  <a:moveTo>
                    <a:pt x="28" y="29"/>
                  </a:moveTo>
                  <a:cubicBezTo>
                    <a:pt x="1" y="140"/>
                    <a:pt x="1" y="168"/>
                    <a:pt x="84" y="168"/>
                  </a:cubicBezTo>
                  <a:cubicBezTo>
                    <a:pt x="140" y="168"/>
                    <a:pt x="84" y="168"/>
                    <a:pt x="140" y="112"/>
                  </a:cubicBezTo>
                  <a:cubicBezTo>
                    <a:pt x="168" y="85"/>
                    <a:pt x="140" y="57"/>
                    <a:pt x="140" y="29"/>
                  </a:cubicBezTo>
                  <a:cubicBezTo>
                    <a:pt x="84" y="29"/>
                    <a:pt x="84" y="1"/>
                    <a:pt x="28"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4"/>
            <p:cNvSpPr/>
            <p:nvPr/>
          </p:nvSpPr>
          <p:spPr>
            <a:xfrm rot="3111030">
              <a:off x="2106835" y="1518866"/>
              <a:ext cx="12692" cy="12692"/>
            </a:xfrm>
            <a:custGeom>
              <a:avLst/>
              <a:gdLst/>
              <a:ahLst/>
              <a:cxnLst/>
              <a:rect l="l" t="t" r="r" b="b"/>
              <a:pathLst>
                <a:path w="140" h="140" extrusionOk="0">
                  <a:moveTo>
                    <a:pt x="0" y="56"/>
                  </a:moveTo>
                  <a:cubicBezTo>
                    <a:pt x="0" y="140"/>
                    <a:pt x="0" y="140"/>
                    <a:pt x="140" y="140"/>
                  </a:cubicBezTo>
                  <a:cubicBezTo>
                    <a:pt x="140" y="56"/>
                    <a:pt x="140" y="28"/>
                    <a:pt x="84" y="28"/>
                  </a:cubicBezTo>
                  <a:cubicBezTo>
                    <a:pt x="28" y="0"/>
                    <a:pt x="0" y="28"/>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4"/>
            <p:cNvSpPr/>
            <p:nvPr/>
          </p:nvSpPr>
          <p:spPr>
            <a:xfrm rot="3111030">
              <a:off x="1785563" y="1110660"/>
              <a:ext cx="12692" cy="15230"/>
            </a:xfrm>
            <a:custGeom>
              <a:avLst/>
              <a:gdLst/>
              <a:ahLst/>
              <a:cxnLst/>
              <a:rect l="l" t="t" r="r" b="b"/>
              <a:pathLst>
                <a:path w="140" h="168" extrusionOk="0">
                  <a:moveTo>
                    <a:pt x="0" y="56"/>
                  </a:moveTo>
                  <a:lnTo>
                    <a:pt x="0" y="112"/>
                  </a:lnTo>
                  <a:cubicBezTo>
                    <a:pt x="0" y="140"/>
                    <a:pt x="140" y="168"/>
                    <a:pt x="140" y="56"/>
                  </a:cubicBezTo>
                  <a:cubicBezTo>
                    <a:pt x="112"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4"/>
            <p:cNvSpPr/>
            <p:nvPr/>
          </p:nvSpPr>
          <p:spPr>
            <a:xfrm rot="3111030">
              <a:off x="2128990" y="1490532"/>
              <a:ext cx="12783" cy="15230"/>
            </a:xfrm>
            <a:custGeom>
              <a:avLst/>
              <a:gdLst/>
              <a:ahLst/>
              <a:cxnLst/>
              <a:rect l="l" t="t" r="r" b="b"/>
              <a:pathLst>
                <a:path w="141" h="168" extrusionOk="0">
                  <a:moveTo>
                    <a:pt x="1" y="112"/>
                  </a:moveTo>
                  <a:lnTo>
                    <a:pt x="1" y="140"/>
                  </a:lnTo>
                  <a:cubicBezTo>
                    <a:pt x="112" y="168"/>
                    <a:pt x="112" y="140"/>
                    <a:pt x="112" y="84"/>
                  </a:cubicBezTo>
                  <a:cubicBezTo>
                    <a:pt x="140" y="1"/>
                    <a:pt x="1"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4"/>
            <p:cNvSpPr/>
            <p:nvPr/>
          </p:nvSpPr>
          <p:spPr>
            <a:xfrm rot="3111030">
              <a:off x="1301392" y="1296077"/>
              <a:ext cx="7615" cy="10154"/>
            </a:xfrm>
            <a:custGeom>
              <a:avLst/>
              <a:gdLst/>
              <a:ahLst/>
              <a:cxnLst/>
              <a:rect l="l" t="t" r="r" b="b"/>
              <a:pathLst>
                <a:path w="84" h="112" extrusionOk="0">
                  <a:moveTo>
                    <a:pt x="0" y="56"/>
                  </a:moveTo>
                  <a:cubicBezTo>
                    <a:pt x="0" y="84"/>
                    <a:pt x="0" y="112"/>
                    <a:pt x="28" y="112"/>
                  </a:cubicBezTo>
                  <a:cubicBezTo>
                    <a:pt x="84" y="112"/>
                    <a:pt x="84" y="84"/>
                    <a:pt x="84" y="56"/>
                  </a:cubicBezTo>
                  <a:cubicBezTo>
                    <a:pt x="84" y="0"/>
                    <a:pt x="84" y="0"/>
                    <a:pt x="0" y="56"/>
                  </a:cubicBezTo>
                  <a:cubicBezTo>
                    <a:pt x="0" y="0"/>
                    <a:pt x="0" y="56"/>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4"/>
            <p:cNvSpPr/>
            <p:nvPr/>
          </p:nvSpPr>
          <p:spPr>
            <a:xfrm rot="3111030">
              <a:off x="2016237" y="974400"/>
              <a:ext cx="12783" cy="15321"/>
            </a:xfrm>
            <a:custGeom>
              <a:avLst/>
              <a:gdLst/>
              <a:ahLst/>
              <a:cxnLst/>
              <a:rect l="l" t="t" r="r" b="b"/>
              <a:pathLst>
                <a:path w="141" h="169" extrusionOk="0">
                  <a:moveTo>
                    <a:pt x="1" y="57"/>
                  </a:moveTo>
                  <a:cubicBezTo>
                    <a:pt x="1" y="168"/>
                    <a:pt x="140" y="168"/>
                    <a:pt x="140" y="29"/>
                  </a:cubicBezTo>
                  <a:cubicBezTo>
                    <a:pt x="29" y="1"/>
                    <a:pt x="1" y="57"/>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4"/>
            <p:cNvSpPr/>
            <p:nvPr/>
          </p:nvSpPr>
          <p:spPr>
            <a:xfrm rot="3111030">
              <a:off x="1814493" y="1091815"/>
              <a:ext cx="10154" cy="12692"/>
            </a:xfrm>
            <a:custGeom>
              <a:avLst/>
              <a:gdLst/>
              <a:ahLst/>
              <a:cxnLst/>
              <a:rect l="l" t="t" r="r" b="b"/>
              <a:pathLst>
                <a:path w="112" h="140" extrusionOk="0">
                  <a:moveTo>
                    <a:pt x="0" y="84"/>
                  </a:moveTo>
                  <a:cubicBezTo>
                    <a:pt x="0" y="140"/>
                    <a:pt x="112" y="140"/>
                    <a:pt x="112" y="84"/>
                  </a:cubicBezTo>
                  <a:cubicBezTo>
                    <a:pt x="112" y="56"/>
                    <a:pt x="112" y="0"/>
                    <a:pt x="28" y="0"/>
                  </a:cubicBezTo>
                  <a:cubicBezTo>
                    <a:pt x="28"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4"/>
            <p:cNvSpPr/>
            <p:nvPr/>
          </p:nvSpPr>
          <p:spPr>
            <a:xfrm rot="3111030">
              <a:off x="2291775" y="1328494"/>
              <a:ext cx="12783" cy="12783"/>
            </a:xfrm>
            <a:custGeom>
              <a:avLst/>
              <a:gdLst/>
              <a:ahLst/>
              <a:cxnLst/>
              <a:rect l="l" t="t" r="r" b="b"/>
              <a:pathLst>
                <a:path w="141" h="141" extrusionOk="0">
                  <a:moveTo>
                    <a:pt x="1" y="1"/>
                  </a:moveTo>
                  <a:cubicBezTo>
                    <a:pt x="1" y="112"/>
                    <a:pt x="140" y="140"/>
                    <a:pt x="140" y="29"/>
                  </a:cubicBezTo>
                  <a:cubicBezTo>
                    <a:pt x="112" y="1"/>
                    <a:pt x="112"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4"/>
            <p:cNvSpPr/>
            <p:nvPr/>
          </p:nvSpPr>
          <p:spPr>
            <a:xfrm rot="3111030">
              <a:off x="1512451" y="1638371"/>
              <a:ext cx="12692" cy="12783"/>
            </a:xfrm>
            <a:custGeom>
              <a:avLst/>
              <a:gdLst/>
              <a:ahLst/>
              <a:cxnLst/>
              <a:rect l="l" t="t" r="r" b="b"/>
              <a:pathLst>
                <a:path w="140" h="141" extrusionOk="0">
                  <a:moveTo>
                    <a:pt x="0" y="28"/>
                  </a:moveTo>
                  <a:lnTo>
                    <a:pt x="56" y="84"/>
                  </a:lnTo>
                  <a:cubicBezTo>
                    <a:pt x="56" y="140"/>
                    <a:pt x="0" y="84"/>
                    <a:pt x="84" y="84"/>
                  </a:cubicBezTo>
                  <a:lnTo>
                    <a:pt x="140" y="84"/>
                  </a:lnTo>
                  <a:lnTo>
                    <a:pt x="140" y="1"/>
                  </a:lnTo>
                  <a:cubicBezTo>
                    <a:pt x="56" y="1"/>
                    <a:pt x="56" y="1"/>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4"/>
            <p:cNvSpPr/>
            <p:nvPr/>
          </p:nvSpPr>
          <p:spPr>
            <a:xfrm rot="3111030">
              <a:off x="1990564" y="1661636"/>
              <a:ext cx="12783" cy="12692"/>
            </a:xfrm>
            <a:custGeom>
              <a:avLst/>
              <a:gdLst/>
              <a:ahLst/>
              <a:cxnLst/>
              <a:rect l="l" t="t" r="r" b="b"/>
              <a:pathLst>
                <a:path w="141" h="140" extrusionOk="0">
                  <a:moveTo>
                    <a:pt x="1" y="84"/>
                  </a:moveTo>
                  <a:cubicBezTo>
                    <a:pt x="1" y="140"/>
                    <a:pt x="1" y="140"/>
                    <a:pt x="112" y="140"/>
                  </a:cubicBezTo>
                  <a:cubicBezTo>
                    <a:pt x="112" y="84"/>
                    <a:pt x="140" y="112"/>
                    <a:pt x="85" y="28"/>
                  </a:cubicBezTo>
                  <a:cubicBezTo>
                    <a:pt x="29" y="0"/>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4"/>
            <p:cNvSpPr/>
            <p:nvPr/>
          </p:nvSpPr>
          <p:spPr>
            <a:xfrm rot="3111030">
              <a:off x="1614151" y="1184804"/>
              <a:ext cx="12783" cy="20307"/>
            </a:xfrm>
            <a:custGeom>
              <a:avLst/>
              <a:gdLst/>
              <a:ahLst/>
              <a:cxnLst/>
              <a:rect l="l" t="t" r="r" b="b"/>
              <a:pathLst>
                <a:path w="141" h="224" extrusionOk="0">
                  <a:moveTo>
                    <a:pt x="57" y="28"/>
                  </a:moveTo>
                  <a:cubicBezTo>
                    <a:pt x="1" y="223"/>
                    <a:pt x="140" y="140"/>
                    <a:pt x="140" y="112"/>
                  </a:cubicBezTo>
                  <a:cubicBezTo>
                    <a:pt x="140" y="84"/>
                    <a:pt x="140" y="0"/>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4"/>
            <p:cNvSpPr/>
            <p:nvPr/>
          </p:nvSpPr>
          <p:spPr>
            <a:xfrm rot="3111030">
              <a:off x="1685725" y="1173620"/>
              <a:ext cx="10244" cy="12692"/>
            </a:xfrm>
            <a:custGeom>
              <a:avLst/>
              <a:gdLst/>
              <a:ahLst/>
              <a:cxnLst/>
              <a:rect l="l" t="t" r="r" b="b"/>
              <a:pathLst>
                <a:path w="113" h="140" extrusionOk="0">
                  <a:moveTo>
                    <a:pt x="29" y="112"/>
                  </a:moveTo>
                  <a:cubicBezTo>
                    <a:pt x="112" y="140"/>
                    <a:pt x="112" y="112"/>
                    <a:pt x="112" y="56"/>
                  </a:cubicBezTo>
                  <a:cubicBezTo>
                    <a:pt x="112" y="0"/>
                    <a:pt x="56" y="0"/>
                    <a:pt x="29" y="0"/>
                  </a:cubicBezTo>
                  <a:cubicBezTo>
                    <a:pt x="1" y="56"/>
                    <a:pt x="1" y="56"/>
                    <a:pt x="29"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4"/>
            <p:cNvSpPr/>
            <p:nvPr/>
          </p:nvSpPr>
          <p:spPr>
            <a:xfrm rot="3111030">
              <a:off x="2022135" y="1600176"/>
              <a:ext cx="12783" cy="15230"/>
            </a:xfrm>
            <a:custGeom>
              <a:avLst/>
              <a:gdLst/>
              <a:ahLst/>
              <a:cxnLst/>
              <a:rect l="l" t="t" r="r" b="b"/>
              <a:pathLst>
                <a:path w="141" h="168" extrusionOk="0">
                  <a:moveTo>
                    <a:pt x="1" y="28"/>
                  </a:moveTo>
                  <a:lnTo>
                    <a:pt x="1" y="112"/>
                  </a:lnTo>
                  <a:cubicBezTo>
                    <a:pt x="140" y="168"/>
                    <a:pt x="140" y="28"/>
                    <a:pt x="57" y="1"/>
                  </a:cubicBezTo>
                  <a:cubicBezTo>
                    <a:pt x="29" y="1"/>
                    <a:pt x="1"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4"/>
            <p:cNvSpPr/>
            <p:nvPr/>
          </p:nvSpPr>
          <p:spPr>
            <a:xfrm rot="3111030">
              <a:off x="2237151" y="1372744"/>
              <a:ext cx="10244" cy="15321"/>
            </a:xfrm>
            <a:custGeom>
              <a:avLst/>
              <a:gdLst/>
              <a:ahLst/>
              <a:cxnLst/>
              <a:rect l="l" t="t" r="r" b="b"/>
              <a:pathLst>
                <a:path w="113" h="169" extrusionOk="0">
                  <a:moveTo>
                    <a:pt x="1" y="85"/>
                  </a:moveTo>
                  <a:lnTo>
                    <a:pt x="57" y="140"/>
                  </a:lnTo>
                  <a:cubicBezTo>
                    <a:pt x="84" y="168"/>
                    <a:pt x="1" y="140"/>
                    <a:pt x="57" y="140"/>
                  </a:cubicBezTo>
                  <a:lnTo>
                    <a:pt x="57" y="140"/>
                  </a:lnTo>
                  <a:lnTo>
                    <a:pt x="84" y="140"/>
                  </a:lnTo>
                  <a:cubicBezTo>
                    <a:pt x="84" y="85"/>
                    <a:pt x="112" y="57"/>
                    <a:pt x="84" y="29"/>
                  </a:cubicBezTo>
                  <a:cubicBezTo>
                    <a:pt x="84" y="1"/>
                    <a:pt x="57"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4"/>
            <p:cNvSpPr/>
            <p:nvPr/>
          </p:nvSpPr>
          <p:spPr>
            <a:xfrm rot="3111030">
              <a:off x="1954913" y="1014229"/>
              <a:ext cx="10244" cy="17859"/>
            </a:xfrm>
            <a:custGeom>
              <a:avLst/>
              <a:gdLst/>
              <a:ahLst/>
              <a:cxnLst/>
              <a:rect l="l" t="t" r="r" b="b"/>
              <a:pathLst>
                <a:path w="113" h="197" extrusionOk="0">
                  <a:moveTo>
                    <a:pt x="1" y="85"/>
                  </a:moveTo>
                  <a:cubicBezTo>
                    <a:pt x="1" y="196"/>
                    <a:pt x="57" y="140"/>
                    <a:pt x="113" y="140"/>
                  </a:cubicBezTo>
                  <a:cubicBezTo>
                    <a:pt x="113" y="29"/>
                    <a:pt x="1" y="1"/>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4"/>
            <p:cNvSpPr/>
            <p:nvPr/>
          </p:nvSpPr>
          <p:spPr>
            <a:xfrm rot="3111030">
              <a:off x="2421885" y="808473"/>
              <a:ext cx="149311" cy="149311"/>
            </a:xfrm>
            <a:custGeom>
              <a:avLst/>
              <a:gdLst/>
              <a:ahLst/>
              <a:cxnLst/>
              <a:rect l="l" t="t" r="r" b="b"/>
              <a:pathLst>
                <a:path w="1647" h="1647" extrusionOk="0">
                  <a:moveTo>
                    <a:pt x="1" y="1647"/>
                  </a:moveTo>
                  <a:cubicBezTo>
                    <a:pt x="85" y="1647"/>
                    <a:pt x="112" y="1619"/>
                    <a:pt x="196" y="1535"/>
                  </a:cubicBezTo>
                  <a:lnTo>
                    <a:pt x="1173" y="642"/>
                  </a:lnTo>
                  <a:lnTo>
                    <a:pt x="1256" y="531"/>
                  </a:lnTo>
                  <a:cubicBezTo>
                    <a:pt x="1340" y="475"/>
                    <a:pt x="1507" y="280"/>
                    <a:pt x="1535" y="224"/>
                  </a:cubicBezTo>
                  <a:cubicBezTo>
                    <a:pt x="1619" y="112"/>
                    <a:pt x="1647" y="1"/>
                    <a:pt x="1507" y="140"/>
                  </a:cubicBezTo>
                  <a:lnTo>
                    <a:pt x="1368" y="252"/>
                  </a:lnTo>
                  <a:lnTo>
                    <a:pt x="1256" y="363"/>
                  </a:lnTo>
                  <a:cubicBezTo>
                    <a:pt x="1201" y="391"/>
                    <a:pt x="1201" y="419"/>
                    <a:pt x="1089" y="503"/>
                  </a:cubicBezTo>
                  <a:lnTo>
                    <a:pt x="1089" y="503"/>
                  </a:lnTo>
                  <a:lnTo>
                    <a:pt x="949" y="642"/>
                  </a:lnTo>
                  <a:lnTo>
                    <a:pt x="838" y="754"/>
                  </a:lnTo>
                  <a:lnTo>
                    <a:pt x="838" y="754"/>
                  </a:lnTo>
                  <a:lnTo>
                    <a:pt x="754" y="838"/>
                  </a:lnTo>
                  <a:lnTo>
                    <a:pt x="643" y="949"/>
                  </a:lnTo>
                  <a:cubicBezTo>
                    <a:pt x="531" y="1033"/>
                    <a:pt x="391" y="1200"/>
                    <a:pt x="336" y="1228"/>
                  </a:cubicBezTo>
                  <a:lnTo>
                    <a:pt x="252" y="1312"/>
                  </a:lnTo>
                  <a:cubicBezTo>
                    <a:pt x="196" y="1368"/>
                    <a:pt x="196" y="1396"/>
                    <a:pt x="112" y="1452"/>
                  </a:cubicBezTo>
                  <a:lnTo>
                    <a:pt x="1" y="1535"/>
                  </a:lnTo>
                  <a:lnTo>
                    <a:pt x="1" y="1591"/>
                  </a:lnTo>
                  <a:lnTo>
                    <a:pt x="1" y="1591"/>
                  </a:lnTo>
                  <a:cubicBezTo>
                    <a:pt x="57" y="1591"/>
                    <a:pt x="1" y="1619"/>
                    <a:pt x="1" y="16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4"/>
            <p:cNvSpPr/>
            <p:nvPr/>
          </p:nvSpPr>
          <p:spPr>
            <a:xfrm rot="3111030">
              <a:off x="2427811" y="901018"/>
              <a:ext cx="101263" cy="86033"/>
            </a:xfrm>
            <a:custGeom>
              <a:avLst/>
              <a:gdLst/>
              <a:ahLst/>
              <a:cxnLst/>
              <a:rect l="l" t="t" r="r" b="b"/>
              <a:pathLst>
                <a:path w="1117" h="949" extrusionOk="0">
                  <a:moveTo>
                    <a:pt x="28" y="949"/>
                  </a:moveTo>
                  <a:cubicBezTo>
                    <a:pt x="84" y="949"/>
                    <a:pt x="391" y="698"/>
                    <a:pt x="447" y="614"/>
                  </a:cubicBezTo>
                  <a:lnTo>
                    <a:pt x="670" y="447"/>
                  </a:lnTo>
                  <a:lnTo>
                    <a:pt x="698" y="419"/>
                  </a:lnTo>
                  <a:lnTo>
                    <a:pt x="921" y="196"/>
                  </a:lnTo>
                  <a:cubicBezTo>
                    <a:pt x="977" y="140"/>
                    <a:pt x="1116" y="28"/>
                    <a:pt x="1089" y="0"/>
                  </a:cubicBezTo>
                  <a:lnTo>
                    <a:pt x="1089" y="0"/>
                  </a:lnTo>
                  <a:lnTo>
                    <a:pt x="1089" y="0"/>
                  </a:lnTo>
                  <a:lnTo>
                    <a:pt x="1089" y="0"/>
                  </a:lnTo>
                  <a:lnTo>
                    <a:pt x="1089" y="0"/>
                  </a:lnTo>
                  <a:lnTo>
                    <a:pt x="1061" y="0"/>
                  </a:lnTo>
                  <a:lnTo>
                    <a:pt x="670" y="307"/>
                  </a:lnTo>
                  <a:lnTo>
                    <a:pt x="586" y="363"/>
                  </a:lnTo>
                  <a:lnTo>
                    <a:pt x="419" y="503"/>
                  </a:lnTo>
                  <a:cubicBezTo>
                    <a:pt x="391" y="503"/>
                    <a:pt x="391" y="558"/>
                    <a:pt x="391" y="558"/>
                  </a:cubicBezTo>
                  <a:cubicBezTo>
                    <a:pt x="335" y="558"/>
                    <a:pt x="335" y="558"/>
                    <a:pt x="335" y="586"/>
                  </a:cubicBezTo>
                  <a:cubicBezTo>
                    <a:pt x="307" y="586"/>
                    <a:pt x="307" y="614"/>
                    <a:pt x="307" y="614"/>
                  </a:cubicBezTo>
                  <a:lnTo>
                    <a:pt x="196" y="698"/>
                  </a:lnTo>
                  <a:lnTo>
                    <a:pt x="168" y="726"/>
                  </a:lnTo>
                  <a:lnTo>
                    <a:pt x="28" y="865"/>
                  </a:lnTo>
                  <a:lnTo>
                    <a:pt x="28" y="865"/>
                  </a:lnTo>
                  <a:lnTo>
                    <a:pt x="28" y="865"/>
                  </a:lnTo>
                  <a:lnTo>
                    <a:pt x="28" y="865"/>
                  </a:lnTo>
                  <a:cubicBezTo>
                    <a:pt x="0" y="949"/>
                    <a:pt x="0" y="949"/>
                    <a:pt x="28" y="9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4"/>
            <p:cNvSpPr/>
            <p:nvPr/>
          </p:nvSpPr>
          <p:spPr>
            <a:xfrm rot="3111030">
              <a:off x="2481419" y="816454"/>
              <a:ext cx="86124" cy="73432"/>
            </a:xfrm>
            <a:custGeom>
              <a:avLst/>
              <a:gdLst/>
              <a:ahLst/>
              <a:cxnLst/>
              <a:rect l="l" t="t" r="r" b="b"/>
              <a:pathLst>
                <a:path w="950" h="810" extrusionOk="0">
                  <a:moveTo>
                    <a:pt x="1" y="810"/>
                  </a:moveTo>
                  <a:lnTo>
                    <a:pt x="1" y="810"/>
                  </a:lnTo>
                  <a:lnTo>
                    <a:pt x="503" y="503"/>
                  </a:lnTo>
                  <a:lnTo>
                    <a:pt x="531" y="447"/>
                  </a:lnTo>
                  <a:lnTo>
                    <a:pt x="782" y="252"/>
                  </a:lnTo>
                  <a:lnTo>
                    <a:pt x="894" y="140"/>
                  </a:lnTo>
                  <a:cubicBezTo>
                    <a:pt x="922" y="112"/>
                    <a:pt x="949" y="85"/>
                    <a:pt x="949" y="1"/>
                  </a:cubicBezTo>
                  <a:cubicBezTo>
                    <a:pt x="894" y="1"/>
                    <a:pt x="894" y="1"/>
                    <a:pt x="838" y="29"/>
                  </a:cubicBezTo>
                  <a:lnTo>
                    <a:pt x="224" y="559"/>
                  </a:lnTo>
                  <a:cubicBezTo>
                    <a:pt x="196" y="643"/>
                    <a:pt x="57" y="726"/>
                    <a:pt x="1" y="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4"/>
            <p:cNvSpPr/>
            <p:nvPr/>
          </p:nvSpPr>
          <p:spPr>
            <a:xfrm rot="3111030">
              <a:off x="2471479" y="794788"/>
              <a:ext cx="53215" cy="45600"/>
            </a:xfrm>
            <a:custGeom>
              <a:avLst/>
              <a:gdLst/>
              <a:ahLst/>
              <a:cxnLst/>
              <a:rect l="l" t="t" r="r" b="b"/>
              <a:pathLst>
                <a:path w="587" h="503" extrusionOk="0">
                  <a:moveTo>
                    <a:pt x="29" y="503"/>
                  </a:moveTo>
                  <a:cubicBezTo>
                    <a:pt x="85" y="503"/>
                    <a:pt x="140" y="419"/>
                    <a:pt x="168" y="391"/>
                  </a:cubicBezTo>
                  <a:lnTo>
                    <a:pt x="447" y="168"/>
                  </a:lnTo>
                  <a:cubicBezTo>
                    <a:pt x="531" y="140"/>
                    <a:pt x="559" y="112"/>
                    <a:pt x="587" y="28"/>
                  </a:cubicBezTo>
                  <a:lnTo>
                    <a:pt x="559" y="0"/>
                  </a:lnTo>
                  <a:cubicBezTo>
                    <a:pt x="475" y="0"/>
                    <a:pt x="280" y="168"/>
                    <a:pt x="252" y="224"/>
                  </a:cubicBezTo>
                  <a:cubicBezTo>
                    <a:pt x="196" y="251"/>
                    <a:pt x="140" y="279"/>
                    <a:pt x="113" y="307"/>
                  </a:cubicBezTo>
                  <a:lnTo>
                    <a:pt x="29" y="391"/>
                  </a:lnTo>
                  <a:cubicBezTo>
                    <a:pt x="1" y="419"/>
                    <a:pt x="1" y="503"/>
                    <a:pt x="29" y="5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4"/>
            <p:cNvSpPr/>
            <p:nvPr/>
          </p:nvSpPr>
          <p:spPr>
            <a:xfrm rot="3111030">
              <a:off x="2460508" y="894931"/>
              <a:ext cx="37985" cy="35447"/>
            </a:xfrm>
            <a:custGeom>
              <a:avLst/>
              <a:gdLst/>
              <a:ahLst/>
              <a:cxnLst/>
              <a:rect l="l" t="t" r="r" b="b"/>
              <a:pathLst>
                <a:path w="419" h="391" extrusionOk="0">
                  <a:moveTo>
                    <a:pt x="84" y="391"/>
                  </a:moveTo>
                  <a:cubicBezTo>
                    <a:pt x="168" y="391"/>
                    <a:pt x="279" y="279"/>
                    <a:pt x="307" y="223"/>
                  </a:cubicBezTo>
                  <a:lnTo>
                    <a:pt x="363" y="112"/>
                  </a:lnTo>
                  <a:cubicBezTo>
                    <a:pt x="419" y="84"/>
                    <a:pt x="363" y="84"/>
                    <a:pt x="363" y="56"/>
                  </a:cubicBezTo>
                  <a:lnTo>
                    <a:pt x="335" y="0"/>
                  </a:lnTo>
                  <a:cubicBezTo>
                    <a:pt x="307" y="0"/>
                    <a:pt x="279" y="56"/>
                    <a:pt x="223" y="84"/>
                  </a:cubicBezTo>
                  <a:lnTo>
                    <a:pt x="140" y="196"/>
                  </a:lnTo>
                  <a:cubicBezTo>
                    <a:pt x="84" y="223"/>
                    <a:pt x="84" y="251"/>
                    <a:pt x="56" y="279"/>
                  </a:cubicBezTo>
                  <a:cubicBezTo>
                    <a:pt x="0" y="363"/>
                    <a:pt x="56" y="391"/>
                    <a:pt x="84" y="3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4"/>
            <p:cNvSpPr/>
            <p:nvPr/>
          </p:nvSpPr>
          <p:spPr>
            <a:xfrm rot="3111030">
              <a:off x="2438109" y="828224"/>
              <a:ext cx="22845" cy="22845"/>
            </a:xfrm>
            <a:custGeom>
              <a:avLst/>
              <a:gdLst/>
              <a:ahLst/>
              <a:cxnLst/>
              <a:rect l="l" t="t" r="r" b="b"/>
              <a:pathLst>
                <a:path w="252" h="252" extrusionOk="0">
                  <a:moveTo>
                    <a:pt x="1" y="140"/>
                  </a:moveTo>
                  <a:cubicBezTo>
                    <a:pt x="1" y="140"/>
                    <a:pt x="1" y="252"/>
                    <a:pt x="112" y="224"/>
                  </a:cubicBezTo>
                  <a:cubicBezTo>
                    <a:pt x="252" y="140"/>
                    <a:pt x="196" y="1"/>
                    <a:pt x="85" y="1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4"/>
            <p:cNvSpPr/>
            <p:nvPr/>
          </p:nvSpPr>
          <p:spPr>
            <a:xfrm rot="3111030">
              <a:off x="2517303" y="907074"/>
              <a:ext cx="12692" cy="25384"/>
            </a:xfrm>
            <a:custGeom>
              <a:avLst/>
              <a:gdLst/>
              <a:ahLst/>
              <a:cxnLst/>
              <a:rect l="l" t="t" r="r" b="b"/>
              <a:pathLst>
                <a:path w="140" h="280" extrusionOk="0">
                  <a:moveTo>
                    <a:pt x="0" y="223"/>
                  </a:moveTo>
                  <a:cubicBezTo>
                    <a:pt x="0" y="251"/>
                    <a:pt x="56" y="251"/>
                    <a:pt x="56" y="279"/>
                  </a:cubicBezTo>
                  <a:cubicBezTo>
                    <a:pt x="140" y="279"/>
                    <a:pt x="140" y="168"/>
                    <a:pt x="140" y="168"/>
                  </a:cubicBezTo>
                  <a:cubicBezTo>
                    <a:pt x="140" y="196"/>
                    <a:pt x="140" y="0"/>
                    <a:pt x="0" y="2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9"/>
        <p:cNvGrpSpPr/>
        <p:nvPr/>
      </p:nvGrpSpPr>
      <p:grpSpPr>
        <a:xfrm>
          <a:off x="0" y="0"/>
          <a:ext cx="0" cy="0"/>
          <a:chOff x="0" y="0"/>
          <a:chExt cx="0" cy="0"/>
        </a:xfrm>
      </p:grpSpPr>
      <p:sp>
        <p:nvSpPr>
          <p:cNvPr id="33" name="Google Shape;3980;p47">
            <a:extLst>
              <a:ext uri="{FF2B5EF4-FFF2-40B4-BE49-F238E27FC236}">
                <a16:creationId xmlns:a16="http://schemas.microsoft.com/office/drawing/2014/main" id="{25B8A24F-18B8-E335-D0A5-5944B2057D30}"/>
              </a:ext>
            </a:extLst>
          </p:cNvPr>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r>
              <a:rPr lang="en"/>
              <a:t>Space Economy (Real Value Added)</a:t>
            </a:r>
            <a:endParaRPr/>
          </a:p>
        </p:txBody>
      </p:sp>
      <p:pic>
        <p:nvPicPr>
          <p:cNvPr id="2" name="Picture 1" descr="A graph with a line and a line&#10;&#10;AI-generated content may be incorrect.">
            <a:extLst>
              <a:ext uri="{FF2B5EF4-FFF2-40B4-BE49-F238E27FC236}">
                <a16:creationId xmlns:a16="http://schemas.microsoft.com/office/drawing/2014/main" id="{7065D627-7274-5098-805C-B21975C84644}"/>
              </a:ext>
            </a:extLst>
          </p:cNvPr>
          <p:cNvPicPr>
            <a:picLocks noChangeAspect="1"/>
          </p:cNvPicPr>
          <p:nvPr/>
        </p:nvPicPr>
        <p:blipFill>
          <a:blip r:embed="rId3"/>
          <a:stretch>
            <a:fillRect/>
          </a:stretch>
        </p:blipFill>
        <p:spPr>
          <a:xfrm>
            <a:off x="166854" y="1121410"/>
            <a:ext cx="3926953" cy="2440675"/>
          </a:xfrm>
          <a:prstGeom prst="rect">
            <a:avLst/>
          </a:prstGeom>
        </p:spPr>
      </p:pic>
      <p:pic>
        <p:nvPicPr>
          <p:cNvPr id="5" name="Picture 4" descr="A graph of different colored lines&#10;&#10;AI-generated content may be incorrect.">
            <a:extLst>
              <a:ext uri="{FF2B5EF4-FFF2-40B4-BE49-F238E27FC236}">
                <a16:creationId xmlns:a16="http://schemas.microsoft.com/office/drawing/2014/main" id="{5D772D24-4061-26BC-4F19-F0F7CC570C89}"/>
              </a:ext>
            </a:extLst>
          </p:cNvPr>
          <p:cNvPicPr>
            <a:picLocks noChangeAspect="1"/>
          </p:cNvPicPr>
          <p:nvPr/>
        </p:nvPicPr>
        <p:blipFill>
          <a:blip r:embed="rId4"/>
          <a:stretch>
            <a:fillRect/>
          </a:stretch>
        </p:blipFill>
        <p:spPr>
          <a:xfrm>
            <a:off x="4292800" y="2682282"/>
            <a:ext cx="4684346" cy="2310700"/>
          </a:xfrm>
          <a:prstGeom prst="rect">
            <a:avLst/>
          </a:prstGeom>
        </p:spPr>
      </p:pic>
      <p:sp>
        <p:nvSpPr>
          <p:cNvPr id="6" name="TextBox 5">
            <a:extLst>
              <a:ext uri="{FF2B5EF4-FFF2-40B4-BE49-F238E27FC236}">
                <a16:creationId xmlns:a16="http://schemas.microsoft.com/office/drawing/2014/main" id="{0BB64A1D-BC33-2A0B-EFD6-F85524FCD858}"/>
              </a:ext>
            </a:extLst>
          </p:cNvPr>
          <p:cNvSpPr txBox="1"/>
          <p:nvPr/>
        </p:nvSpPr>
        <p:spPr>
          <a:xfrm>
            <a:off x="4292800" y="1081844"/>
            <a:ext cx="4684346" cy="1600438"/>
          </a:xfrm>
          <a:prstGeom prst="rect">
            <a:avLst/>
          </a:prstGeom>
          <a:noFill/>
        </p:spPr>
        <p:txBody>
          <a:bodyPr wrap="square" rtlCol="0">
            <a:spAutoFit/>
          </a:bodyPr>
          <a:lstStyle/>
          <a:p>
            <a:r>
              <a:rPr lang="en-US">
                <a:solidFill>
                  <a:schemeClr val="bg2"/>
                </a:solidFill>
                <a:latin typeface="Roboto" panose="02000000000000000000" pitchFamily="2" charset="0"/>
                <a:ea typeface="Roboto" panose="02000000000000000000" pitchFamily="2" charset="0"/>
                <a:cs typeface="Roboto" panose="02000000000000000000" pitchFamily="2" charset="0"/>
              </a:rPr>
              <a:t>As shown by the graph below, the Space Economy’s real value added comes mainly from the private sector. </a:t>
            </a:r>
          </a:p>
          <a:p>
            <a:r>
              <a:rPr lang="en-US">
                <a:solidFill>
                  <a:schemeClr val="bg2"/>
                </a:solidFill>
                <a:latin typeface="Roboto" panose="02000000000000000000" pitchFamily="2" charset="0"/>
                <a:ea typeface="Roboto" panose="02000000000000000000" pitchFamily="2" charset="0"/>
                <a:cs typeface="Roboto" panose="02000000000000000000" pitchFamily="2" charset="0"/>
              </a:rPr>
              <a:t>Construction, Manufacturing, Wholesale trade, and Information are contributing the most to the Space Economy. This makes sense, as a large part of Value Added is wages(labor costs) and Satellite related activities (next slide). </a:t>
            </a:r>
          </a:p>
        </p:txBody>
      </p:sp>
      <p:sp>
        <p:nvSpPr>
          <p:cNvPr id="9" name="TextBox 8">
            <a:extLst>
              <a:ext uri="{FF2B5EF4-FFF2-40B4-BE49-F238E27FC236}">
                <a16:creationId xmlns:a16="http://schemas.microsoft.com/office/drawing/2014/main" id="{572122C1-EB4E-9729-18C6-481CE7100985}"/>
              </a:ext>
            </a:extLst>
          </p:cNvPr>
          <p:cNvSpPr txBox="1"/>
          <p:nvPr/>
        </p:nvSpPr>
        <p:spPr>
          <a:xfrm>
            <a:off x="166854" y="3659320"/>
            <a:ext cx="3926953" cy="954107"/>
          </a:xfrm>
          <a:prstGeom prst="rect">
            <a:avLst/>
          </a:prstGeom>
          <a:noFill/>
        </p:spPr>
        <p:txBody>
          <a:bodyPr wrap="square" rtlCol="0">
            <a:spAutoFit/>
          </a:bodyPr>
          <a:lstStyle/>
          <a:p>
            <a:r>
              <a:rPr lang="en-US">
                <a:solidFill>
                  <a:schemeClr val="bg2"/>
                </a:solidFill>
                <a:latin typeface="Roboto" panose="02000000000000000000" pitchFamily="2" charset="0"/>
                <a:ea typeface="Roboto" panose="02000000000000000000" pitchFamily="2" charset="0"/>
                <a:cs typeface="Roboto" panose="02000000000000000000" pitchFamily="2" charset="0"/>
              </a:rPr>
              <a:t>As shown by the graph above, the Space Economy’s real value was heavily impacted around the 2021 mark, most likely due to Covid.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79">
          <a:extLst>
            <a:ext uri="{FF2B5EF4-FFF2-40B4-BE49-F238E27FC236}">
              <a16:creationId xmlns:a16="http://schemas.microsoft.com/office/drawing/2014/main" id="{050DCBEE-24AF-FBF2-ECEC-3DD2A4B0CF64}"/>
            </a:ext>
          </a:extLst>
        </p:cNvPr>
        <p:cNvGrpSpPr/>
        <p:nvPr/>
      </p:nvGrpSpPr>
      <p:grpSpPr>
        <a:xfrm>
          <a:off x="0" y="0"/>
          <a:ext cx="0" cy="0"/>
          <a:chOff x="0" y="0"/>
          <a:chExt cx="0" cy="0"/>
        </a:xfrm>
      </p:grpSpPr>
      <p:sp>
        <p:nvSpPr>
          <p:cNvPr id="33" name="Google Shape;3980;p47">
            <a:extLst>
              <a:ext uri="{FF2B5EF4-FFF2-40B4-BE49-F238E27FC236}">
                <a16:creationId xmlns:a16="http://schemas.microsoft.com/office/drawing/2014/main" id="{5A27D460-3FCB-E133-A950-1C5E7B079616}"/>
              </a:ext>
            </a:extLst>
          </p:cNvPr>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r>
              <a:rPr lang="en"/>
              <a:t>Space Economy (Real Value Added)</a:t>
            </a:r>
            <a:endParaRPr/>
          </a:p>
        </p:txBody>
      </p:sp>
      <p:pic>
        <p:nvPicPr>
          <p:cNvPr id="8" name="Picture 7" descr="A graph of a graph showing the size of a number of satellites&#10;&#10;AI-generated content may be incorrect.">
            <a:extLst>
              <a:ext uri="{FF2B5EF4-FFF2-40B4-BE49-F238E27FC236}">
                <a16:creationId xmlns:a16="http://schemas.microsoft.com/office/drawing/2014/main" id="{EC47FC02-7975-0AFE-676B-4045EEC6AFFC}"/>
              </a:ext>
            </a:extLst>
          </p:cNvPr>
          <p:cNvPicPr>
            <a:picLocks noChangeAspect="1"/>
          </p:cNvPicPr>
          <p:nvPr/>
        </p:nvPicPr>
        <p:blipFill>
          <a:blip r:embed="rId3"/>
          <a:stretch>
            <a:fillRect/>
          </a:stretch>
        </p:blipFill>
        <p:spPr>
          <a:xfrm>
            <a:off x="190334" y="1192968"/>
            <a:ext cx="4078346" cy="1884759"/>
          </a:xfrm>
          <a:prstGeom prst="rect">
            <a:avLst/>
          </a:prstGeom>
        </p:spPr>
      </p:pic>
      <p:pic>
        <p:nvPicPr>
          <p:cNvPr id="4" name="Picture 3" descr="A graph of blue bars with white text&#10;&#10;AI-generated content may be incorrect.">
            <a:extLst>
              <a:ext uri="{FF2B5EF4-FFF2-40B4-BE49-F238E27FC236}">
                <a16:creationId xmlns:a16="http://schemas.microsoft.com/office/drawing/2014/main" id="{59202137-C9C0-1ABF-E2D0-3558348B387E}"/>
              </a:ext>
            </a:extLst>
          </p:cNvPr>
          <p:cNvPicPr>
            <a:picLocks noChangeAspect="1"/>
          </p:cNvPicPr>
          <p:nvPr/>
        </p:nvPicPr>
        <p:blipFill>
          <a:blip r:embed="rId4"/>
          <a:stretch>
            <a:fillRect/>
          </a:stretch>
        </p:blipFill>
        <p:spPr>
          <a:xfrm>
            <a:off x="4380561" y="1192968"/>
            <a:ext cx="4573105" cy="3476037"/>
          </a:xfrm>
          <a:prstGeom prst="rect">
            <a:avLst/>
          </a:prstGeom>
        </p:spPr>
      </p:pic>
      <p:sp>
        <p:nvSpPr>
          <p:cNvPr id="7" name="TextBox 6">
            <a:extLst>
              <a:ext uri="{FF2B5EF4-FFF2-40B4-BE49-F238E27FC236}">
                <a16:creationId xmlns:a16="http://schemas.microsoft.com/office/drawing/2014/main" id="{1A2A4A7F-E00C-709C-7FEC-6BB9A077E41B}"/>
              </a:ext>
            </a:extLst>
          </p:cNvPr>
          <p:cNvSpPr txBox="1"/>
          <p:nvPr/>
        </p:nvSpPr>
        <p:spPr>
          <a:xfrm>
            <a:off x="311499" y="3295859"/>
            <a:ext cx="3828422" cy="1600438"/>
          </a:xfrm>
          <a:prstGeom prst="rect">
            <a:avLst/>
          </a:prstGeom>
          <a:noFill/>
        </p:spPr>
        <p:txBody>
          <a:bodyPr wrap="square" rtlCol="0">
            <a:spAutoFit/>
          </a:bodyPr>
          <a:lstStyle/>
          <a:p>
            <a:r>
              <a:rPr lang="en-US">
                <a:solidFill>
                  <a:schemeClr val="bg2"/>
                </a:solidFill>
                <a:latin typeface="Roboto" panose="02000000000000000000" pitchFamily="2" charset="0"/>
                <a:ea typeface="Roboto" panose="02000000000000000000" pitchFamily="2" charset="0"/>
                <a:cs typeface="Roboto" panose="02000000000000000000" pitchFamily="2" charset="0"/>
              </a:rPr>
              <a:t>As you can see from above, satellites make around a quarter of the space economy ,but their shares have steadily decreased since.</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panose="02000000000000000000" pitchFamily="2" charset="0"/>
                <a:ea typeface="Roboto" panose="02000000000000000000" pitchFamily="2" charset="0"/>
                <a:cs typeface="Roboto" panose="02000000000000000000" pitchFamily="2" charset="0"/>
              </a:rPr>
              <a:t>The graph on the right gives us an idea of who is taking their place, while also saying that the industry is diversifying and broadening</a:t>
            </a:r>
          </a:p>
        </p:txBody>
      </p:sp>
    </p:spTree>
    <p:extLst>
      <p:ext uri="{BB962C8B-B14F-4D97-AF65-F5344CB8AC3E}">
        <p14:creationId xmlns:p14="http://schemas.microsoft.com/office/powerpoint/2010/main" val="120751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9">
          <a:extLst>
            <a:ext uri="{FF2B5EF4-FFF2-40B4-BE49-F238E27FC236}">
              <a16:creationId xmlns:a16="http://schemas.microsoft.com/office/drawing/2014/main" id="{E6BCFDE9-F813-A9EF-BDD8-CA5EAD74A4E3}"/>
            </a:ext>
          </a:extLst>
        </p:cNvPr>
        <p:cNvGrpSpPr/>
        <p:nvPr/>
      </p:nvGrpSpPr>
      <p:grpSpPr>
        <a:xfrm>
          <a:off x="0" y="0"/>
          <a:ext cx="0" cy="0"/>
          <a:chOff x="0" y="0"/>
          <a:chExt cx="0" cy="0"/>
        </a:xfrm>
      </p:grpSpPr>
      <p:sp>
        <p:nvSpPr>
          <p:cNvPr id="33" name="Google Shape;3980;p47">
            <a:extLst>
              <a:ext uri="{FF2B5EF4-FFF2-40B4-BE49-F238E27FC236}">
                <a16:creationId xmlns:a16="http://schemas.microsoft.com/office/drawing/2014/main" id="{80671607-E485-EB4A-360D-5ACD4BAD0AC4}"/>
              </a:ext>
            </a:extLst>
          </p:cNvPr>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r>
              <a:rPr lang="en"/>
              <a:t>Space Economy (Real Gross Output)</a:t>
            </a:r>
            <a:endParaRPr/>
          </a:p>
        </p:txBody>
      </p:sp>
      <p:pic>
        <p:nvPicPr>
          <p:cNvPr id="3" name="Picture 2" descr="A graph with a line going up&#10;&#10;AI-generated content may be incorrect.">
            <a:extLst>
              <a:ext uri="{FF2B5EF4-FFF2-40B4-BE49-F238E27FC236}">
                <a16:creationId xmlns:a16="http://schemas.microsoft.com/office/drawing/2014/main" id="{4E137BBA-E146-D8FD-A916-896D26B88A1A}"/>
              </a:ext>
            </a:extLst>
          </p:cNvPr>
          <p:cNvPicPr>
            <a:picLocks noChangeAspect="1"/>
          </p:cNvPicPr>
          <p:nvPr/>
        </p:nvPicPr>
        <p:blipFill>
          <a:blip r:embed="rId3"/>
          <a:stretch>
            <a:fillRect/>
          </a:stretch>
        </p:blipFill>
        <p:spPr>
          <a:xfrm>
            <a:off x="157751" y="1024175"/>
            <a:ext cx="3866184" cy="2339673"/>
          </a:xfrm>
          <a:prstGeom prst="rect">
            <a:avLst/>
          </a:prstGeom>
        </p:spPr>
      </p:pic>
      <p:pic>
        <p:nvPicPr>
          <p:cNvPr id="5" name="Picture 4" descr="A graph of different colored lines&#10;&#10;AI-generated content may be incorrect.">
            <a:extLst>
              <a:ext uri="{FF2B5EF4-FFF2-40B4-BE49-F238E27FC236}">
                <a16:creationId xmlns:a16="http://schemas.microsoft.com/office/drawing/2014/main" id="{E0361AE9-F462-84F5-5B12-A685DC455A8F}"/>
              </a:ext>
            </a:extLst>
          </p:cNvPr>
          <p:cNvPicPr>
            <a:picLocks noChangeAspect="1"/>
          </p:cNvPicPr>
          <p:nvPr/>
        </p:nvPicPr>
        <p:blipFill>
          <a:blip r:embed="rId4"/>
          <a:stretch>
            <a:fillRect/>
          </a:stretch>
        </p:blipFill>
        <p:spPr>
          <a:xfrm>
            <a:off x="4138133" y="2860945"/>
            <a:ext cx="4848116" cy="2097304"/>
          </a:xfrm>
          <a:prstGeom prst="rect">
            <a:avLst/>
          </a:prstGeom>
        </p:spPr>
      </p:pic>
      <p:sp>
        <p:nvSpPr>
          <p:cNvPr id="6" name="TextBox 5">
            <a:extLst>
              <a:ext uri="{FF2B5EF4-FFF2-40B4-BE49-F238E27FC236}">
                <a16:creationId xmlns:a16="http://schemas.microsoft.com/office/drawing/2014/main" id="{6073E39C-717A-64D8-C102-E0813A34B199}"/>
              </a:ext>
            </a:extLst>
          </p:cNvPr>
          <p:cNvSpPr txBox="1"/>
          <p:nvPr/>
        </p:nvSpPr>
        <p:spPr>
          <a:xfrm>
            <a:off x="157751" y="3462676"/>
            <a:ext cx="3866184" cy="1600438"/>
          </a:xfrm>
          <a:prstGeom prst="rect">
            <a:avLst/>
          </a:prstGeom>
          <a:noFill/>
        </p:spPr>
        <p:txBody>
          <a:bodyPr wrap="square" rtlCol="0">
            <a:spAutoFit/>
          </a:bodyPr>
          <a:lstStyle/>
          <a:p>
            <a:r>
              <a:rPr lang="en-US">
                <a:solidFill>
                  <a:schemeClr val="bg2"/>
                </a:solidFill>
                <a:latin typeface="Roboto" panose="02000000000000000000" pitchFamily="2" charset="0"/>
                <a:ea typeface="Roboto" panose="02000000000000000000" pitchFamily="2" charset="0"/>
                <a:cs typeface="Roboto" panose="02000000000000000000" pitchFamily="2" charset="0"/>
              </a:rPr>
              <a:t>The space economy expanded significantly during the 2010s, but growth has plateaued and become more volatile recently.</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panose="02000000000000000000" pitchFamily="2" charset="0"/>
                <a:ea typeface="Roboto" panose="02000000000000000000" pitchFamily="2" charset="0"/>
                <a:cs typeface="Roboto" panose="02000000000000000000" pitchFamily="2" charset="0"/>
              </a:rPr>
              <a:t>Once again, the large shock in 2021 is most likely due to the pandemic. It also shows that the Space Economy has been slow to recover. </a:t>
            </a:r>
          </a:p>
        </p:txBody>
      </p:sp>
      <p:sp>
        <p:nvSpPr>
          <p:cNvPr id="9" name="TextBox 8">
            <a:extLst>
              <a:ext uri="{FF2B5EF4-FFF2-40B4-BE49-F238E27FC236}">
                <a16:creationId xmlns:a16="http://schemas.microsoft.com/office/drawing/2014/main" id="{B3290277-965F-A5D3-E6B5-955C9A2B133E}"/>
              </a:ext>
            </a:extLst>
          </p:cNvPr>
          <p:cNvSpPr txBox="1"/>
          <p:nvPr/>
        </p:nvSpPr>
        <p:spPr>
          <a:xfrm>
            <a:off x="4172871" y="1099891"/>
            <a:ext cx="4813377" cy="1815882"/>
          </a:xfrm>
          <a:prstGeom prst="rect">
            <a:avLst/>
          </a:prstGeom>
          <a:noFill/>
        </p:spPr>
        <p:txBody>
          <a:bodyPr wrap="square" lIns="91440" tIns="45720" rIns="91440" bIns="45720" rtlCol="0" anchor="t">
            <a:spAutoFit/>
          </a:bodyPr>
          <a:lstStyle/>
          <a:p>
            <a:r>
              <a:rPr lang="en-US" dirty="0">
                <a:solidFill>
                  <a:schemeClr val="bg2"/>
                </a:solidFill>
                <a:latin typeface="Roboto"/>
                <a:ea typeface="Roboto"/>
                <a:cs typeface="Roboto"/>
              </a:rPr>
              <a:t>Then space economy’s production base is anchored by manufacturing and information sectors, reflecting hardware and data-driven services.</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dirty="0">
                <a:solidFill>
                  <a:schemeClr val="bg2"/>
                </a:solidFill>
                <a:latin typeface="Roboto"/>
                <a:ea typeface="Roboto"/>
                <a:cs typeface="Roboto"/>
              </a:rPr>
              <a:t>The decline in wholesale trade after 2017 suggests changes in distribution and intermediation within the industry.</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5338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39">
          <a:extLst>
            <a:ext uri="{FF2B5EF4-FFF2-40B4-BE49-F238E27FC236}">
              <a16:creationId xmlns:a16="http://schemas.microsoft.com/office/drawing/2014/main" id="{5B5F762F-C9F1-C3B1-C9CA-56E4E5D090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4E0D39-B043-67AE-C464-FDA231704EE9}"/>
              </a:ext>
            </a:extLst>
          </p:cNvPr>
          <p:cNvSpPr>
            <a:spLocks noGrp="1"/>
          </p:cNvSpPr>
          <p:nvPr>
            <p:ph type="title"/>
          </p:nvPr>
        </p:nvSpPr>
        <p:spPr/>
        <p:txBody>
          <a:bodyPr/>
          <a:lstStyle/>
          <a:p>
            <a:r>
              <a:rPr lang="en-US"/>
              <a:t>Space Economy </a:t>
            </a:r>
            <a:br>
              <a:rPr lang="en-US"/>
            </a:br>
            <a:r>
              <a:rPr lang="en-US"/>
              <a:t>Compensation by Industry</a:t>
            </a:r>
          </a:p>
        </p:txBody>
      </p:sp>
      <p:pic>
        <p:nvPicPr>
          <p:cNvPr id="5" name="Picture 4" descr="A graph of different colored lines&#10;&#10;AI-generated content may be incorrect.">
            <a:extLst>
              <a:ext uri="{FF2B5EF4-FFF2-40B4-BE49-F238E27FC236}">
                <a16:creationId xmlns:a16="http://schemas.microsoft.com/office/drawing/2014/main" id="{8032EE82-0D34-BA3C-32C3-60C4D7378BB4}"/>
              </a:ext>
            </a:extLst>
          </p:cNvPr>
          <p:cNvPicPr>
            <a:picLocks noChangeAspect="1"/>
          </p:cNvPicPr>
          <p:nvPr/>
        </p:nvPicPr>
        <p:blipFill>
          <a:blip r:embed="rId4"/>
          <a:stretch>
            <a:fillRect/>
          </a:stretch>
        </p:blipFill>
        <p:spPr>
          <a:xfrm>
            <a:off x="2490318" y="1377727"/>
            <a:ext cx="6405660" cy="3314298"/>
          </a:xfrm>
          <a:prstGeom prst="rect">
            <a:avLst/>
          </a:prstGeom>
        </p:spPr>
      </p:pic>
      <p:sp>
        <p:nvSpPr>
          <p:cNvPr id="4" name="TextBox 3">
            <a:extLst>
              <a:ext uri="{FF2B5EF4-FFF2-40B4-BE49-F238E27FC236}">
                <a16:creationId xmlns:a16="http://schemas.microsoft.com/office/drawing/2014/main" id="{3D774675-3037-F8A0-E9A9-5C8507F63A6A}"/>
              </a:ext>
            </a:extLst>
          </p:cNvPr>
          <p:cNvSpPr txBox="1"/>
          <p:nvPr/>
        </p:nvSpPr>
        <p:spPr>
          <a:xfrm>
            <a:off x="130628" y="1377727"/>
            <a:ext cx="2220686" cy="2677656"/>
          </a:xfrm>
          <a:prstGeom prst="rect">
            <a:avLst/>
          </a:prstGeom>
          <a:noFill/>
        </p:spPr>
        <p:txBody>
          <a:bodyPr wrap="square" lIns="91440" tIns="45720" rIns="91440" bIns="45720" rtlCol="0" anchor="t">
            <a:spAutoFit/>
          </a:bodyPr>
          <a:lstStyle/>
          <a:p>
            <a:r>
              <a:rPr lang="en-US" dirty="0">
                <a:solidFill>
                  <a:schemeClr val="bg2"/>
                </a:solidFill>
                <a:latin typeface="Roboto"/>
                <a:ea typeface="Roboto"/>
                <a:cs typeface="Roboto"/>
              </a:rPr>
              <a:t>The rise in total compensation within the Space Economy is largely driven by the manufacturing industry.</a:t>
            </a:r>
            <a:endParaRPr lang="en-US" dirty="0">
              <a:solidFill>
                <a:schemeClr val="bg2"/>
              </a:solidFill>
              <a:latin typeface="Roboto" panose="02000000000000000000" pitchFamily="2" charset="0"/>
              <a:ea typeface="Roboto" panose="02000000000000000000" pitchFamily="2" charset="0"/>
              <a:cs typeface="Roboto" panose="02000000000000000000" pitchFamily="2" charset="0"/>
            </a:endParaRP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dirty="0">
                <a:solidFill>
                  <a:schemeClr val="bg2"/>
                </a:solidFill>
                <a:latin typeface="Roboto"/>
                <a:ea typeface="Roboto"/>
                <a:cs typeface="Roboto"/>
              </a:rPr>
              <a:t>This highlights how labor-intensive sectors like manufacturing play an large role in linking compensation to overall value added.</a:t>
            </a:r>
          </a:p>
        </p:txBody>
      </p:sp>
    </p:spTree>
    <p:extLst>
      <p:ext uri="{BB962C8B-B14F-4D97-AF65-F5344CB8AC3E}">
        <p14:creationId xmlns:p14="http://schemas.microsoft.com/office/powerpoint/2010/main" val="34453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34"/>
        <p:cNvGrpSpPr/>
        <p:nvPr/>
      </p:nvGrpSpPr>
      <p:grpSpPr>
        <a:xfrm>
          <a:off x="0" y="0"/>
          <a:ext cx="0" cy="0"/>
          <a:chOff x="0" y="0"/>
          <a:chExt cx="0" cy="0"/>
        </a:xfrm>
      </p:grpSpPr>
      <p:sp>
        <p:nvSpPr>
          <p:cNvPr id="4235" name="Google Shape;4235;p51"/>
          <p:cNvSpPr txBox="1">
            <a:spLocks noGrp="1"/>
          </p:cNvSpPr>
          <p:nvPr>
            <p:ph type="title"/>
          </p:nvPr>
        </p:nvSpPr>
        <p:spPr>
          <a:xfrm>
            <a:off x="456300" y="2410825"/>
            <a:ext cx="8231400" cy="841800"/>
          </a:xfrm>
          <a:prstGeom prst="rect">
            <a:avLst/>
          </a:prstGeom>
        </p:spPr>
        <p:txBody>
          <a:bodyPr spcFirstLastPara="1" wrap="square" lIns="91425" tIns="91425" rIns="91425" bIns="91425" anchor="ctr" anchorCtr="0">
            <a:noAutofit/>
          </a:bodyPr>
          <a:lstStyle/>
          <a:p>
            <a:r>
              <a:rPr lang="en"/>
              <a:t>Models</a:t>
            </a:r>
            <a:r>
              <a:rPr lang="en-US"/>
              <a:t> + Deeper Visualizations</a:t>
            </a:r>
          </a:p>
        </p:txBody>
      </p:sp>
      <p:sp>
        <p:nvSpPr>
          <p:cNvPr id="4236" name="Google Shape;4236;p51"/>
          <p:cNvSpPr txBox="1">
            <a:spLocks noGrp="1"/>
          </p:cNvSpPr>
          <p:nvPr>
            <p:ph type="title" idx="2"/>
          </p:nvPr>
        </p:nvSpPr>
        <p:spPr>
          <a:xfrm>
            <a:off x="2935384" y="1554525"/>
            <a:ext cx="327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cxnSp>
        <p:nvCxnSpPr>
          <p:cNvPr id="4237" name="Google Shape;4237;p51"/>
          <p:cNvCxnSpPr/>
          <p:nvPr/>
        </p:nvCxnSpPr>
        <p:spPr>
          <a:xfrm>
            <a:off x="2368981" y="3245131"/>
            <a:ext cx="6816600" cy="0"/>
          </a:xfrm>
          <a:prstGeom prst="straightConnector1">
            <a:avLst/>
          </a:prstGeom>
          <a:noFill/>
          <a:ln w="9525" cap="flat" cmpd="sng">
            <a:solidFill>
              <a:srgbClr val="D9D9D9"/>
            </a:solidFill>
            <a:prstDash val="solid"/>
            <a:round/>
            <a:headEnd type="none" w="med" len="med"/>
            <a:tailEnd type="none" w="med" len="med"/>
          </a:ln>
        </p:spPr>
      </p:cxnSp>
      <p:grpSp>
        <p:nvGrpSpPr>
          <p:cNvPr id="4239" name="Google Shape;4239;p51"/>
          <p:cNvGrpSpPr/>
          <p:nvPr/>
        </p:nvGrpSpPr>
        <p:grpSpPr>
          <a:xfrm flipH="1">
            <a:off x="5897508" y="114941"/>
            <a:ext cx="2213039" cy="2219684"/>
            <a:chOff x="944508" y="114941"/>
            <a:chExt cx="2213039" cy="2219684"/>
          </a:xfrm>
        </p:grpSpPr>
        <p:sp>
          <p:nvSpPr>
            <p:cNvPr id="4240" name="Google Shape;4240;p51"/>
            <p:cNvSpPr/>
            <p:nvPr/>
          </p:nvSpPr>
          <p:spPr>
            <a:xfrm rot="3111030">
              <a:off x="1161475" y="1519938"/>
              <a:ext cx="318749" cy="576757"/>
            </a:xfrm>
            <a:custGeom>
              <a:avLst/>
              <a:gdLst/>
              <a:ahLst/>
              <a:cxnLst/>
              <a:rect l="l" t="t" r="r" b="b"/>
              <a:pathLst>
                <a:path w="3516" h="6362" extrusionOk="0">
                  <a:moveTo>
                    <a:pt x="0" y="1"/>
                  </a:moveTo>
                  <a:lnTo>
                    <a:pt x="3515" y="1"/>
                  </a:lnTo>
                  <a:lnTo>
                    <a:pt x="3515" y="6362"/>
                  </a:lnTo>
                  <a:lnTo>
                    <a:pt x="0" y="6362"/>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1"/>
            <p:cNvSpPr/>
            <p:nvPr/>
          </p:nvSpPr>
          <p:spPr>
            <a:xfrm rot="3111030">
              <a:off x="1092538" y="1217248"/>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1"/>
            <p:cNvSpPr/>
            <p:nvPr/>
          </p:nvSpPr>
          <p:spPr>
            <a:xfrm rot="3111030">
              <a:off x="1570624" y="1825870"/>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1"/>
            <p:cNvSpPr/>
            <p:nvPr/>
          </p:nvSpPr>
          <p:spPr>
            <a:xfrm rot="3111030">
              <a:off x="1231565" y="487473"/>
              <a:ext cx="1664274" cy="1474620"/>
            </a:xfrm>
            <a:custGeom>
              <a:avLst/>
              <a:gdLst/>
              <a:ahLst/>
              <a:cxnLst/>
              <a:rect l="l" t="t" r="r" b="b"/>
              <a:pathLst>
                <a:path w="18358" h="16266" extrusionOk="0">
                  <a:moveTo>
                    <a:pt x="10825" y="15735"/>
                  </a:moveTo>
                  <a:lnTo>
                    <a:pt x="10825" y="15819"/>
                  </a:lnTo>
                  <a:cubicBezTo>
                    <a:pt x="10825" y="15958"/>
                    <a:pt x="10630" y="16098"/>
                    <a:pt x="10295" y="16154"/>
                  </a:cubicBezTo>
                  <a:cubicBezTo>
                    <a:pt x="10016" y="16237"/>
                    <a:pt x="9653" y="16265"/>
                    <a:pt x="9235" y="16265"/>
                  </a:cubicBezTo>
                  <a:cubicBezTo>
                    <a:pt x="8816" y="16265"/>
                    <a:pt x="8426" y="16237"/>
                    <a:pt x="8147" y="16154"/>
                  </a:cubicBezTo>
                  <a:cubicBezTo>
                    <a:pt x="7784" y="16098"/>
                    <a:pt x="7589" y="15958"/>
                    <a:pt x="7589" y="15735"/>
                  </a:cubicBezTo>
                  <a:lnTo>
                    <a:pt x="7589" y="15707"/>
                  </a:lnTo>
                  <a:cubicBezTo>
                    <a:pt x="7449" y="15679"/>
                    <a:pt x="7310" y="15652"/>
                    <a:pt x="7198" y="15596"/>
                  </a:cubicBezTo>
                  <a:cubicBezTo>
                    <a:pt x="6975" y="15540"/>
                    <a:pt x="6891" y="15428"/>
                    <a:pt x="6891" y="15289"/>
                  </a:cubicBezTo>
                  <a:lnTo>
                    <a:pt x="6891" y="15261"/>
                  </a:lnTo>
                  <a:lnTo>
                    <a:pt x="6891" y="15205"/>
                  </a:lnTo>
                  <a:lnTo>
                    <a:pt x="6891" y="14006"/>
                  </a:lnTo>
                  <a:cubicBezTo>
                    <a:pt x="6752" y="14006"/>
                    <a:pt x="6501" y="13950"/>
                    <a:pt x="6194" y="13950"/>
                  </a:cubicBezTo>
                  <a:lnTo>
                    <a:pt x="6194" y="14870"/>
                  </a:lnTo>
                  <a:cubicBezTo>
                    <a:pt x="6194" y="14982"/>
                    <a:pt x="6110" y="15038"/>
                    <a:pt x="5998" y="15121"/>
                  </a:cubicBezTo>
                  <a:lnTo>
                    <a:pt x="5803" y="15205"/>
                  </a:lnTo>
                  <a:lnTo>
                    <a:pt x="5803" y="15261"/>
                  </a:lnTo>
                  <a:cubicBezTo>
                    <a:pt x="5803" y="15400"/>
                    <a:pt x="5691" y="15484"/>
                    <a:pt x="5496" y="15568"/>
                  </a:cubicBezTo>
                  <a:cubicBezTo>
                    <a:pt x="5301" y="15624"/>
                    <a:pt x="5106" y="15679"/>
                    <a:pt x="4882" y="15679"/>
                  </a:cubicBezTo>
                  <a:cubicBezTo>
                    <a:pt x="4659" y="15679"/>
                    <a:pt x="4436" y="15624"/>
                    <a:pt x="4269" y="15568"/>
                  </a:cubicBezTo>
                  <a:cubicBezTo>
                    <a:pt x="4045" y="15484"/>
                    <a:pt x="3906" y="15345"/>
                    <a:pt x="3906" y="15205"/>
                  </a:cubicBezTo>
                  <a:lnTo>
                    <a:pt x="3906" y="15177"/>
                  </a:lnTo>
                  <a:cubicBezTo>
                    <a:pt x="3850" y="15149"/>
                    <a:pt x="3766" y="15149"/>
                    <a:pt x="3739" y="15121"/>
                  </a:cubicBezTo>
                  <a:cubicBezTo>
                    <a:pt x="3599" y="15038"/>
                    <a:pt x="3571" y="14926"/>
                    <a:pt x="3571" y="14843"/>
                  </a:cubicBezTo>
                  <a:lnTo>
                    <a:pt x="3571" y="13754"/>
                  </a:lnTo>
                  <a:cubicBezTo>
                    <a:pt x="1869" y="13615"/>
                    <a:pt x="112" y="13392"/>
                    <a:pt x="84" y="13224"/>
                  </a:cubicBezTo>
                  <a:cubicBezTo>
                    <a:pt x="0" y="13057"/>
                    <a:pt x="0" y="12332"/>
                    <a:pt x="56" y="11662"/>
                  </a:cubicBezTo>
                  <a:cubicBezTo>
                    <a:pt x="84" y="11216"/>
                    <a:pt x="140" y="10797"/>
                    <a:pt x="279" y="10658"/>
                  </a:cubicBezTo>
                  <a:lnTo>
                    <a:pt x="279" y="10658"/>
                  </a:lnTo>
                  <a:cubicBezTo>
                    <a:pt x="530" y="10407"/>
                    <a:pt x="6277" y="6501"/>
                    <a:pt x="6891" y="6110"/>
                  </a:cubicBezTo>
                  <a:lnTo>
                    <a:pt x="6891" y="2623"/>
                  </a:lnTo>
                  <a:cubicBezTo>
                    <a:pt x="6891" y="1367"/>
                    <a:pt x="7477" y="558"/>
                    <a:pt x="8202" y="223"/>
                  </a:cubicBezTo>
                  <a:cubicBezTo>
                    <a:pt x="8481" y="84"/>
                    <a:pt x="8788" y="0"/>
                    <a:pt x="9151" y="0"/>
                  </a:cubicBezTo>
                  <a:cubicBezTo>
                    <a:pt x="9458" y="0"/>
                    <a:pt x="9765" y="84"/>
                    <a:pt x="10100" y="223"/>
                  </a:cubicBezTo>
                  <a:cubicBezTo>
                    <a:pt x="10853" y="558"/>
                    <a:pt x="11439" y="1395"/>
                    <a:pt x="11439" y="2706"/>
                  </a:cubicBezTo>
                  <a:lnTo>
                    <a:pt x="11439" y="6138"/>
                  </a:lnTo>
                  <a:cubicBezTo>
                    <a:pt x="12136" y="6612"/>
                    <a:pt x="17800" y="10434"/>
                    <a:pt x="18051" y="10686"/>
                  </a:cubicBezTo>
                  <a:lnTo>
                    <a:pt x="18051" y="10686"/>
                  </a:lnTo>
                  <a:cubicBezTo>
                    <a:pt x="18190" y="10825"/>
                    <a:pt x="18246" y="11244"/>
                    <a:pt x="18274" y="11690"/>
                  </a:cubicBezTo>
                  <a:cubicBezTo>
                    <a:pt x="18358" y="12332"/>
                    <a:pt x="18330" y="13085"/>
                    <a:pt x="18274" y="13224"/>
                  </a:cubicBezTo>
                  <a:cubicBezTo>
                    <a:pt x="18218" y="13364"/>
                    <a:pt x="16516" y="13587"/>
                    <a:pt x="14787" y="13727"/>
                  </a:cubicBezTo>
                  <a:lnTo>
                    <a:pt x="14787" y="14843"/>
                  </a:lnTo>
                  <a:cubicBezTo>
                    <a:pt x="14787" y="14926"/>
                    <a:pt x="14731" y="15010"/>
                    <a:pt x="14619" y="15066"/>
                  </a:cubicBezTo>
                  <a:lnTo>
                    <a:pt x="14424" y="15177"/>
                  </a:lnTo>
                  <a:lnTo>
                    <a:pt x="14424" y="15205"/>
                  </a:lnTo>
                  <a:cubicBezTo>
                    <a:pt x="14424" y="15345"/>
                    <a:pt x="14312" y="15456"/>
                    <a:pt x="14089" y="15540"/>
                  </a:cubicBezTo>
                  <a:cubicBezTo>
                    <a:pt x="13922" y="15596"/>
                    <a:pt x="13726" y="15624"/>
                    <a:pt x="13503" y="15624"/>
                  </a:cubicBezTo>
                  <a:cubicBezTo>
                    <a:pt x="13252" y="15624"/>
                    <a:pt x="13057" y="15596"/>
                    <a:pt x="12889" y="15540"/>
                  </a:cubicBezTo>
                  <a:cubicBezTo>
                    <a:pt x="12666" y="15456"/>
                    <a:pt x="12527" y="15317"/>
                    <a:pt x="12527" y="15177"/>
                  </a:cubicBezTo>
                  <a:lnTo>
                    <a:pt x="12527" y="15149"/>
                  </a:lnTo>
                  <a:cubicBezTo>
                    <a:pt x="12471" y="15121"/>
                    <a:pt x="12387" y="15121"/>
                    <a:pt x="12359" y="15066"/>
                  </a:cubicBezTo>
                  <a:cubicBezTo>
                    <a:pt x="12248" y="15010"/>
                    <a:pt x="12192" y="14898"/>
                    <a:pt x="12192" y="14787"/>
                  </a:cubicBezTo>
                  <a:lnTo>
                    <a:pt x="12192" y="14033"/>
                  </a:lnTo>
                  <a:cubicBezTo>
                    <a:pt x="11857" y="14061"/>
                    <a:pt x="11634" y="14061"/>
                    <a:pt x="11494" y="14061"/>
                  </a:cubicBezTo>
                  <a:lnTo>
                    <a:pt x="11494" y="15317"/>
                  </a:lnTo>
                  <a:lnTo>
                    <a:pt x="11494" y="15373"/>
                  </a:lnTo>
                  <a:lnTo>
                    <a:pt x="11494" y="15400"/>
                  </a:lnTo>
                  <a:cubicBezTo>
                    <a:pt x="11494" y="15512"/>
                    <a:pt x="11383" y="15596"/>
                    <a:pt x="11215" y="15679"/>
                  </a:cubicBezTo>
                  <a:cubicBezTo>
                    <a:pt x="11132" y="15679"/>
                    <a:pt x="10992" y="15707"/>
                    <a:pt x="10825" y="157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1"/>
            <p:cNvSpPr/>
            <p:nvPr/>
          </p:nvSpPr>
          <p:spPr>
            <a:xfrm rot="3111030">
              <a:off x="953138" y="1388157"/>
              <a:ext cx="1611240" cy="161913"/>
            </a:xfrm>
            <a:custGeom>
              <a:avLst/>
              <a:gdLst/>
              <a:ahLst/>
              <a:cxnLst/>
              <a:rect l="l" t="t" r="r" b="b"/>
              <a:pathLst>
                <a:path w="17773" h="1786" extrusionOk="0">
                  <a:moveTo>
                    <a:pt x="6585" y="1535"/>
                  </a:moveTo>
                  <a:cubicBezTo>
                    <a:pt x="5776" y="1479"/>
                    <a:pt x="1786" y="1200"/>
                    <a:pt x="1" y="921"/>
                  </a:cubicBezTo>
                  <a:lnTo>
                    <a:pt x="1" y="1172"/>
                  </a:lnTo>
                  <a:cubicBezTo>
                    <a:pt x="1786" y="1479"/>
                    <a:pt x="5832" y="1758"/>
                    <a:pt x="6585" y="1786"/>
                  </a:cubicBezTo>
                  <a:close/>
                  <a:moveTo>
                    <a:pt x="11188" y="1786"/>
                  </a:moveTo>
                  <a:cubicBezTo>
                    <a:pt x="12025" y="1730"/>
                    <a:pt x="16043" y="1451"/>
                    <a:pt x="17773" y="1172"/>
                  </a:cubicBezTo>
                  <a:lnTo>
                    <a:pt x="17773" y="921"/>
                  </a:lnTo>
                  <a:cubicBezTo>
                    <a:pt x="15959" y="1228"/>
                    <a:pt x="11914" y="1507"/>
                    <a:pt x="11188" y="1535"/>
                  </a:cubicBezTo>
                  <a:close/>
                  <a:moveTo>
                    <a:pt x="11188" y="893"/>
                  </a:moveTo>
                  <a:cubicBezTo>
                    <a:pt x="12025" y="809"/>
                    <a:pt x="16015" y="558"/>
                    <a:pt x="17745" y="252"/>
                  </a:cubicBezTo>
                  <a:lnTo>
                    <a:pt x="17745" y="224"/>
                  </a:lnTo>
                  <a:cubicBezTo>
                    <a:pt x="17745" y="140"/>
                    <a:pt x="17745" y="84"/>
                    <a:pt x="17717" y="0"/>
                  </a:cubicBezTo>
                  <a:cubicBezTo>
                    <a:pt x="15875" y="307"/>
                    <a:pt x="11886" y="558"/>
                    <a:pt x="11188" y="642"/>
                  </a:cubicBezTo>
                  <a:close/>
                  <a:moveTo>
                    <a:pt x="6585" y="642"/>
                  </a:moveTo>
                  <a:cubicBezTo>
                    <a:pt x="5776" y="614"/>
                    <a:pt x="1842" y="335"/>
                    <a:pt x="57" y="0"/>
                  </a:cubicBezTo>
                  <a:cubicBezTo>
                    <a:pt x="57" y="84"/>
                    <a:pt x="29" y="196"/>
                    <a:pt x="29" y="252"/>
                  </a:cubicBezTo>
                  <a:cubicBezTo>
                    <a:pt x="1814" y="530"/>
                    <a:pt x="5832" y="809"/>
                    <a:pt x="6585" y="893"/>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1"/>
            <p:cNvSpPr/>
            <p:nvPr/>
          </p:nvSpPr>
          <p:spPr>
            <a:xfrm rot="3111030">
              <a:off x="1467762" y="1193359"/>
              <a:ext cx="177143" cy="113865"/>
            </a:xfrm>
            <a:custGeom>
              <a:avLst/>
              <a:gdLst/>
              <a:ahLst/>
              <a:cxnLst/>
              <a:rect l="l" t="t" r="r" b="b"/>
              <a:pathLst>
                <a:path w="1954" h="1256" extrusionOk="0">
                  <a:moveTo>
                    <a:pt x="1953" y="1005"/>
                  </a:moveTo>
                  <a:cubicBezTo>
                    <a:pt x="1674" y="977"/>
                    <a:pt x="1004" y="949"/>
                    <a:pt x="167" y="865"/>
                  </a:cubicBezTo>
                  <a:cubicBezTo>
                    <a:pt x="112" y="949"/>
                    <a:pt x="84" y="1061"/>
                    <a:pt x="0" y="1116"/>
                  </a:cubicBezTo>
                  <a:cubicBezTo>
                    <a:pt x="921" y="1200"/>
                    <a:pt x="1674" y="1256"/>
                    <a:pt x="1953" y="1256"/>
                  </a:cubicBezTo>
                  <a:close/>
                  <a:moveTo>
                    <a:pt x="698" y="0"/>
                  </a:moveTo>
                  <a:cubicBezTo>
                    <a:pt x="670" y="84"/>
                    <a:pt x="642" y="140"/>
                    <a:pt x="586" y="252"/>
                  </a:cubicBezTo>
                  <a:cubicBezTo>
                    <a:pt x="1256" y="279"/>
                    <a:pt x="1758" y="307"/>
                    <a:pt x="1953" y="363"/>
                  </a:cubicBezTo>
                  <a:lnTo>
                    <a:pt x="1953" y="112"/>
                  </a:lnTo>
                  <a:cubicBezTo>
                    <a:pt x="1758" y="84"/>
                    <a:pt x="1283" y="28"/>
                    <a:pt x="698"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1"/>
            <p:cNvSpPr/>
            <p:nvPr/>
          </p:nvSpPr>
          <p:spPr>
            <a:xfrm rot="3111030">
              <a:off x="1797688" y="1734781"/>
              <a:ext cx="371873" cy="118941"/>
            </a:xfrm>
            <a:custGeom>
              <a:avLst/>
              <a:gdLst/>
              <a:ahLst/>
              <a:cxnLst/>
              <a:rect l="l" t="t" r="r" b="b"/>
              <a:pathLst>
                <a:path w="4102" h="1312" extrusionOk="0">
                  <a:moveTo>
                    <a:pt x="1786" y="1"/>
                  </a:moveTo>
                  <a:cubicBezTo>
                    <a:pt x="1842" y="56"/>
                    <a:pt x="1953" y="140"/>
                    <a:pt x="2065" y="196"/>
                  </a:cubicBezTo>
                  <a:cubicBezTo>
                    <a:pt x="1116" y="280"/>
                    <a:pt x="307" y="335"/>
                    <a:pt x="0" y="335"/>
                  </a:cubicBezTo>
                  <a:lnTo>
                    <a:pt x="0" y="112"/>
                  </a:lnTo>
                  <a:cubicBezTo>
                    <a:pt x="251" y="112"/>
                    <a:pt x="949" y="56"/>
                    <a:pt x="1786" y="1"/>
                  </a:cubicBezTo>
                  <a:close/>
                  <a:moveTo>
                    <a:pt x="3292" y="810"/>
                  </a:moveTo>
                  <a:cubicBezTo>
                    <a:pt x="3516" y="865"/>
                    <a:pt x="3795" y="949"/>
                    <a:pt x="4102" y="977"/>
                  </a:cubicBezTo>
                  <a:cubicBezTo>
                    <a:pt x="2400" y="1144"/>
                    <a:pt x="558" y="1284"/>
                    <a:pt x="0" y="1312"/>
                  </a:cubicBezTo>
                  <a:lnTo>
                    <a:pt x="0" y="1089"/>
                  </a:lnTo>
                  <a:cubicBezTo>
                    <a:pt x="391" y="1033"/>
                    <a:pt x="1786" y="949"/>
                    <a:pt x="3292" y="81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1"/>
            <p:cNvSpPr/>
            <p:nvPr/>
          </p:nvSpPr>
          <p:spPr>
            <a:xfrm rot="3111030">
              <a:off x="1116219" y="1012151"/>
              <a:ext cx="1611240" cy="657714"/>
            </a:xfrm>
            <a:custGeom>
              <a:avLst/>
              <a:gdLst/>
              <a:ahLst/>
              <a:cxnLst/>
              <a:rect l="l" t="t" r="r" b="b"/>
              <a:pathLst>
                <a:path w="17773" h="7255" extrusionOk="0">
                  <a:moveTo>
                    <a:pt x="6585" y="1"/>
                  </a:moveTo>
                  <a:cubicBezTo>
                    <a:pt x="5469" y="782"/>
                    <a:pt x="419" y="4185"/>
                    <a:pt x="196" y="4409"/>
                  </a:cubicBezTo>
                  <a:lnTo>
                    <a:pt x="196" y="4409"/>
                  </a:lnTo>
                  <a:cubicBezTo>
                    <a:pt x="168" y="4437"/>
                    <a:pt x="140" y="4604"/>
                    <a:pt x="112" y="4799"/>
                  </a:cubicBezTo>
                  <a:cubicBezTo>
                    <a:pt x="1926" y="5078"/>
                    <a:pt x="5860" y="5357"/>
                    <a:pt x="6613" y="5413"/>
                  </a:cubicBezTo>
                  <a:lnTo>
                    <a:pt x="6613" y="1"/>
                  </a:lnTo>
                  <a:close/>
                  <a:moveTo>
                    <a:pt x="11188" y="5441"/>
                  </a:moveTo>
                  <a:cubicBezTo>
                    <a:pt x="12025" y="5385"/>
                    <a:pt x="15931" y="5134"/>
                    <a:pt x="17717" y="4827"/>
                  </a:cubicBezTo>
                  <a:cubicBezTo>
                    <a:pt x="17689" y="4604"/>
                    <a:pt x="17633" y="4464"/>
                    <a:pt x="17605" y="4437"/>
                  </a:cubicBezTo>
                  <a:lnTo>
                    <a:pt x="17605" y="4437"/>
                  </a:lnTo>
                  <a:cubicBezTo>
                    <a:pt x="17382" y="4241"/>
                    <a:pt x="12276" y="754"/>
                    <a:pt x="11188" y="1"/>
                  </a:cubicBezTo>
                  <a:close/>
                  <a:moveTo>
                    <a:pt x="6585" y="6110"/>
                  </a:moveTo>
                  <a:cubicBezTo>
                    <a:pt x="5776" y="6055"/>
                    <a:pt x="1814" y="5776"/>
                    <a:pt x="29" y="5497"/>
                  </a:cubicBezTo>
                  <a:lnTo>
                    <a:pt x="29" y="5776"/>
                  </a:lnTo>
                  <a:cubicBezTo>
                    <a:pt x="1814" y="6083"/>
                    <a:pt x="5860" y="6362"/>
                    <a:pt x="6613" y="6389"/>
                  </a:cubicBezTo>
                  <a:lnTo>
                    <a:pt x="6613" y="6110"/>
                  </a:lnTo>
                  <a:close/>
                  <a:moveTo>
                    <a:pt x="6585" y="7031"/>
                  </a:moveTo>
                  <a:cubicBezTo>
                    <a:pt x="5776" y="6975"/>
                    <a:pt x="1786" y="6696"/>
                    <a:pt x="1" y="6389"/>
                  </a:cubicBezTo>
                  <a:cubicBezTo>
                    <a:pt x="1" y="6557"/>
                    <a:pt x="1" y="6668"/>
                    <a:pt x="29" y="6696"/>
                  </a:cubicBezTo>
                  <a:cubicBezTo>
                    <a:pt x="57" y="6780"/>
                    <a:pt x="1703" y="6920"/>
                    <a:pt x="3349" y="7031"/>
                  </a:cubicBezTo>
                  <a:lnTo>
                    <a:pt x="3405" y="7031"/>
                  </a:lnTo>
                  <a:cubicBezTo>
                    <a:pt x="3405" y="7031"/>
                    <a:pt x="3460" y="7031"/>
                    <a:pt x="3460" y="7059"/>
                  </a:cubicBezTo>
                  <a:cubicBezTo>
                    <a:pt x="4297" y="7115"/>
                    <a:pt x="5078" y="7171"/>
                    <a:pt x="5720" y="7199"/>
                  </a:cubicBezTo>
                  <a:lnTo>
                    <a:pt x="5748" y="7199"/>
                  </a:lnTo>
                  <a:lnTo>
                    <a:pt x="5748" y="7199"/>
                  </a:lnTo>
                  <a:cubicBezTo>
                    <a:pt x="6139" y="7226"/>
                    <a:pt x="6418" y="7226"/>
                    <a:pt x="6585" y="7254"/>
                  </a:cubicBezTo>
                  <a:lnTo>
                    <a:pt x="6585" y="7031"/>
                  </a:lnTo>
                  <a:close/>
                  <a:moveTo>
                    <a:pt x="11188" y="6362"/>
                  </a:moveTo>
                  <a:cubicBezTo>
                    <a:pt x="12025" y="6278"/>
                    <a:pt x="16043" y="5999"/>
                    <a:pt x="17773" y="5720"/>
                  </a:cubicBezTo>
                  <a:lnTo>
                    <a:pt x="17773" y="5497"/>
                  </a:lnTo>
                  <a:cubicBezTo>
                    <a:pt x="15959" y="5804"/>
                    <a:pt x="11914" y="6083"/>
                    <a:pt x="11216" y="6110"/>
                  </a:cubicBezTo>
                  <a:lnTo>
                    <a:pt x="11216" y="6362"/>
                  </a:lnTo>
                  <a:close/>
                  <a:moveTo>
                    <a:pt x="11188" y="7254"/>
                  </a:moveTo>
                  <a:cubicBezTo>
                    <a:pt x="11356" y="7254"/>
                    <a:pt x="11607" y="7226"/>
                    <a:pt x="11970" y="7199"/>
                  </a:cubicBezTo>
                  <a:lnTo>
                    <a:pt x="11997" y="7199"/>
                  </a:lnTo>
                  <a:cubicBezTo>
                    <a:pt x="12611" y="7171"/>
                    <a:pt x="13420" y="7087"/>
                    <a:pt x="14257" y="7031"/>
                  </a:cubicBezTo>
                  <a:lnTo>
                    <a:pt x="14341" y="7031"/>
                  </a:lnTo>
                  <a:lnTo>
                    <a:pt x="14341" y="7031"/>
                  </a:lnTo>
                  <a:cubicBezTo>
                    <a:pt x="16015" y="6920"/>
                    <a:pt x="17689" y="6752"/>
                    <a:pt x="17689" y="6668"/>
                  </a:cubicBezTo>
                  <a:cubicBezTo>
                    <a:pt x="17689" y="6641"/>
                    <a:pt x="17717" y="6529"/>
                    <a:pt x="17717" y="6389"/>
                  </a:cubicBezTo>
                  <a:cubicBezTo>
                    <a:pt x="15903" y="6696"/>
                    <a:pt x="11858" y="6975"/>
                    <a:pt x="11133" y="7031"/>
                  </a:cubicBezTo>
                  <a:lnTo>
                    <a:pt x="11133" y="72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1"/>
            <p:cNvSpPr/>
            <p:nvPr/>
          </p:nvSpPr>
          <p:spPr>
            <a:xfrm rot="3111030">
              <a:off x="1614492" y="762548"/>
              <a:ext cx="220114" cy="662790"/>
            </a:xfrm>
            <a:custGeom>
              <a:avLst/>
              <a:gdLst/>
              <a:ahLst/>
              <a:cxnLst/>
              <a:rect l="l" t="t" r="r" b="b"/>
              <a:pathLst>
                <a:path w="2428" h="7311" extrusionOk="0">
                  <a:moveTo>
                    <a:pt x="2400" y="1"/>
                  </a:moveTo>
                  <a:cubicBezTo>
                    <a:pt x="2288" y="84"/>
                    <a:pt x="2121" y="196"/>
                    <a:pt x="1954" y="335"/>
                  </a:cubicBezTo>
                  <a:cubicBezTo>
                    <a:pt x="1982" y="1507"/>
                    <a:pt x="1926" y="3683"/>
                    <a:pt x="1256" y="5329"/>
                  </a:cubicBezTo>
                  <a:cubicBezTo>
                    <a:pt x="1814" y="5385"/>
                    <a:pt x="2233" y="5413"/>
                    <a:pt x="2400" y="5413"/>
                  </a:cubicBezTo>
                  <a:close/>
                  <a:moveTo>
                    <a:pt x="949" y="5999"/>
                  </a:moveTo>
                  <a:cubicBezTo>
                    <a:pt x="893" y="6110"/>
                    <a:pt x="838" y="6194"/>
                    <a:pt x="810" y="6250"/>
                  </a:cubicBezTo>
                  <a:cubicBezTo>
                    <a:pt x="1563" y="6334"/>
                    <a:pt x="2149" y="6362"/>
                    <a:pt x="2428" y="6362"/>
                  </a:cubicBezTo>
                  <a:lnTo>
                    <a:pt x="2428" y="6110"/>
                  </a:lnTo>
                  <a:cubicBezTo>
                    <a:pt x="2149" y="6083"/>
                    <a:pt x="1591" y="6055"/>
                    <a:pt x="949" y="5999"/>
                  </a:cubicBezTo>
                  <a:close/>
                  <a:moveTo>
                    <a:pt x="280" y="6892"/>
                  </a:moveTo>
                  <a:cubicBezTo>
                    <a:pt x="168" y="6947"/>
                    <a:pt x="112" y="7059"/>
                    <a:pt x="1" y="7115"/>
                  </a:cubicBezTo>
                  <a:cubicBezTo>
                    <a:pt x="587" y="7171"/>
                    <a:pt x="1117" y="7199"/>
                    <a:pt x="1563" y="7226"/>
                  </a:cubicBezTo>
                  <a:lnTo>
                    <a:pt x="1591" y="7226"/>
                  </a:lnTo>
                  <a:lnTo>
                    <a:pt x="1591" y="7226"/>
                  </a:lnTo>
                  <a:cubicBezTo>
                    <a:pt x="1982" y="7254"/>
                    <a:pt x="2261" y="7254"/>
                    <a:pt x="2428" y="7310"/>
                  </a:cubicBezTo>
                  <a:lnTo>
                    <a:pt x="2428" y="7059"/>
                  </a:lnTo>
                  <a:cubicBezTo>
                    <a:pt x="2093" y="7031"/>
                    <a:pt x="1256" y="6947"/>
                    <a:pt x="280" y="6892"/>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1"/>
            <p:cNvSpPr/>
            <p:nvPr/>
          </p:nvSpPr>
          <p:spPr>
            <a:xfrm rot="3111030">
              <a:off x="1252250" y="1282030"/>
              <a:ext cx="189744" cy="30370"/>
            </a:xfrm>
            <a:custGeom>
              <a:avLst/>
              <a:gdLst/>
              <a:ahLst/>
              <a:cxnLst/>
              <a:rect l="l" t="t" r="r" b="b"/>
              <a:pathLst>
                <a:path w="2093" h="335" extrusionOk="0">
                  <a:moveTo>
                    <a:pt x="419" y="279"/>
                  </a:moveTo>
                  <a:cubicBezTo>
                    <a:pt x="558" y="195"/>
                    <a:pt x="809" y="168"/>
                    <a:pt x="1032" y="168"/>
                  </a:cubicBezTo>
                  <a:cubicBezTo>
                    <a:pt x="1228" y="168"/>
                    <a:pt x="1479" y="195"/>
                    <a:pt x="1646" y="279"/>
                  </a:cubicBezTo>
                  <a:cubicBezTo>
                    <a:pt x="1730" y="307"/>
                    <a:pt x="1758" y="335"/>
                    <a:pt x="1813" y="335"/>
                  </a:cubicBezTo>
                  <a:cubicBezTo>
                    <a:pt x="1925" y="307"/>
                    <a:pt x="2009" y="279"/>
                    <a:pt x="2037" y="279"/>
                  </a:cubicBezTo>
                  <a:cubicBezTo>
                    <a:pt x="2065" y="223"/>
                    <a:pt x="2092" y="223"/>
                    <a:pt x="2092" y="195"/>
                  </a:cubicBezTo>
                  <a:cubicBezTo>
                    <a:pt x="2092" y="168"/>
                    <a:pt x="2037" y="140"/>
                    <a:pt x="1869" y="84"/>
                  </a:cubicBezTo>
                  <a:cubicBezTo>
                    <a:pt x="1646" y="28"/>
                    <a:pt x="1367" y="0"/>
                    <a:pt x="1088" y="0"/>
                  </a:cubicBezTo>
                  <a:cubicBezTo>
                    <a:pt x="781" y="0"/>
                    <a:pt x="502" y="28"/>
                    <a:pt x="279" y="84"/>
                  </a:cubicBezTo>
                  <a:cubicBezTo>
                    <a:pt x="112" y="140"/>
                    <a:pt x="0" y="195"/>
                    <a:pt x="0" y="223"/>
                  </a:cubicBezTo>
                  <a:lnTo>
                    <a:pt x="56" y="223"/>
                  </a:lnTo>
                  <a:cubicBezTo>
                    <a:pt x="112" y="279"/>
                    <a:pt x="195" y="307"/>
                    <a:pt x="251" y="307"/>
                  </a:cubicBezTo>
                  <a:cubicBezTo>
                    <a:pt x="279" y="335"/>
                    <a:pt x="363" y="307"/>
                    <a:pt x="419" y="2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1"/>
            <p:cNvSpPr/>
            <p:nvPr/>
          </p:nvSpPr>
          <p:spPr>
            <a:xfrm rot="3111030">
              <a:off x="1254252" y="1307439"/>
              <a:ext cx="124018" cy="27922"/>
            </a:xfrm>
            <a:custGeom>
              <a:avLst/>
              <a:gdLst/>
              <a:ahLst/>
              <a:cxnLst/>
              <a:rect l="l" t="t" r="r" b="b"/>
              <a:pathLst>
                <a:path w="1368" h="308" extrusionOk="0">
                  <a:moveTo>
                    <a:pt x="698" y="0"/>
                  </a:moveTo>
                  <a:cubicBezTo>
                    <a:pt x="475" y="0"/>
                    <a:pt x="308" y="28"/>
                    <a:pt x="168" y="56"/>
                  </a:cubicBezTo>
                  <a:cubicBezTo>
                    <a:pt x="112" y="56"/>
                    <a:pt x="57" y="112"/>
                    <a:pt x="29" y="140"/>
                  </a:cubicBezTo>
                  <a:lnTo>
                    <a:pt x="1" y="168"/>
                  </a:lnTo>
                  <a:lnTo>
                    <a:pt x="1" y="168"/>
                  </a:lnTo>
                  <a:cubicBezTo>
                    <a:pt x="1" y="196"/>
                    <a:pt x="57" y="196"/>
                    <a:pt x="140" y="252"/>
                  </a:cubicBezTo>
                  <a:cubicBezTo>
                    <a:pt x="280" y="307"/>
                    <a:pt x="447" y="307"/>
                    <a:pt x="670" y="307"/>
                  </a:cubicBezTo>
                  <a:cubicBezTo>
                    <a:pt x="866" y="307"/>
                    <a:pt x="1033" y="279"/>
                    <a:pt x="1172" y="252"/>
                  </a:cubicBezTo>
                  <a:cubicBezTo>
                    <a:pt x="1284" y="196"/>
                    <a:pt x="1368" y="168"/>
                    <a:pt x="1368" y="140"/>
                  </a:cubicBezTo>
                  <a:lnTo>
                    <a:pt x="1312" y="112"/>
                  </a:lnTo>
                  <a:cubicBezTo>
                    <a:pt x="1284" y="112"/>
                    <a:pt x="1256" y="56"/>
                    <a:pt x="1228" y="56"/>
                  </a:cubicBezTo>
                  <a:cubicBezTo>
                    <a:pt x="1089" y="28"/>
                    <a:pt x="893" y="0"/>
                    <a:pt x="698" y="0"/>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1"/>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1"/>
            <p:cNvSpPr/>
            <p:nvPr/>
          </p:nvSpPr>
          <p:spPr>
            <a:xfrm rot="3111030">
              <a:off x="1733906" y="1918057"/>
              <a:ext cx="124018" cy="27922"/>
            </a:xfrm>
            <a:custGeom>
              <a:avLst/>
              <a:gdLst/>
              <a:ahLst/>
              <a:cxnLst/>
              <a:rect l="l" t="t" r="r" b="b"/>
              <a:pathLst>
                <a:path w="1368" h="308" extrusionOk="0">
                  <a:moveTo>
                    <a:pt x="1228" y="56"/>
                  </a:moveTo>
                  <a:cubicBezTo>
                    <a:pt x="1089" y="28"/>
                    <a:pt x="921" y="0"/>
                    <a:pt x="698" y="0"/>
                  </a:cubicBezTo>
                  <a:cubicBezTo>
                    <a:pt x="503" y="0"/>
                    <a:pt x="336" y="28"/>
                    <a:pt x="196" y="56"/>
                  </a:cubicBezTo>
                  <a:cubicBezTo>
                    <a:pt x="112" y="56"/>
                    <a:pt x="84" y="112"/>
                    <a:pt x="57" y="140"/>
                  </a:cubicBezTo>
                  <a:lnTo>
                    <a:pt x="1" y="168"/>
                  </a:lnTo>
                  <a:lnTo>
                    <a:pt x="1" y="168"/>
                  </a:lnTo>
                  <a:cubicBezTo>
                    <a:pt x="1" y="196"/>
                    <a:pt x="57" y="196"/>
                    <a:pt x="140" y="252"/>
                  </a:cubicBezTo>
                  <a:cubicBezTo>
                    <a:pt x="280" y="307"/>
                    <a:pt x="447" y="307"/>
                    <a:pt x="670" y="307"/>
                  </a:cubicBezTo>
                  <a:cubicBezTo>
                    <a:pt x="893" y="307"/>
                    <a:pt x="1061" y="279"/>
                    <a:pt x="1200" y="252"/>
                  </a:cubicBezTo>
                  <a:cubicBezTo>
                    <a:pt x="1312" y="196"/>
                    <a:pt x="1368" y="168"/>
                    <a:pt x="1368" y="140"/>
                  </a:cubicBezTo>
                  <a:cubicBezTo>
                    <a:pt x="1368" y="140"/>
                    <a:pt x="1368" y="112"/>
                    <a:pt x="1340" y="112"/>
                  </a:cubicBezTo>
                  <a:cubicBezTo>
                    <a:pt x="1340" y="112"/>
                    <a:pt x="1312" y="112"/>
                    <a:pt x="1228" y="56"/>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1"/>
            <p:cNvSpPr/>
            <p:nvPr/>
          </p:nvSpPr>
          <p:spPr>
            <a:xfrm rot="3111030">
              <a:off x="1934581" y="1409961"/>
              <a:ext cx="599512" cy="657714"/>
            </a:xfrm>
            <a:custGeom>
              <a:avLst/>
              <a:gdLst/>
              <a:ahLst/>
              <a:cxnLst/>
              <a:rect l="l" t="t" r="r" b="b"/>
              <a:pathLst>
                <a:path w="6613" h="7255" extrusionOk="0">
                  <a:moveTo>
                    <a:pt x="28" y="5441"/>
                  </a:moveTo>
                  <a:cubicBezTo>
                    <a:pt x="307" y="5413"/>
                    <a:pt x="893" y="5385"/>
                    <a:pt x="1647" y="5357"/>
                  </a:cubicBezTo>
                  <a:cubicBezTo>
                    <a:pt x="1144" y="4799"/>
                    <a:pt x="949" y="4158"/>
                    <a:pt x="865" y="3544"/>
                  </a:cubicBezTo>
                  <a:cubicBezTo>
                    <a:pt x="698" y="2511"/>
                    <a:pt x="670" y="1312"/>
                    <a:pt x="670" y="419"/>
                  </a:cubicBezTo>
                  <a:cubicBezTo>
                    <a:pt x="391" y="252"/>
                    <a:pt x="168" y="112"/>
                    <a:pt x="28" y="1"/>
                  </a:cubicBezTo>
                  <a:close/>
                  <a:moveTo>
                    <a:pt x="2372" y="5943"/>
                  </a:moveTo>
                  <a:lnTo>
                    <a:pt x="2790" y="6138"/>
                  </a:lnTo>
                  <a:cubicBezTo>
                    <a:pt x="1535" y="6250"/>
                    <a:pt x="419" y="6334"/>
                    <a:pt x="0" y="6362"/>
                  </a:cubicBezTo>
                  <a:lnTo>
                    <a:pt x="0" y="6110"/>
                  </a:lnTo>
                  <a:cubicBezTo>
                    <a:pt x="335" y="6083"/>
                    <a:pt x="1256" y="6055"/>
                    <a:pt x="2372" y="5943"/>
                  </a:cubicBezTo>
                  <a:close/>
                  <a:moveTo>
                    <a:pt x="5915" y="6501"/>
                  </a:moveTo>
                  <a:cubicBezTo>
                    <a:pt x="6138" y="6501"/>
                    <a:pt x="6389" y="6473"/>
                    <a:pt x="6613" y="6417"/>
                  </a:cubicBezTo>
                  <a:cubicBezTo>
                    <a:pt x="6613" y="6529"/>
                    <a:pt x="6585" y="6641"/>
                    <a:pt x="6585" y="6668"/>
                  </a:cubicBezTo>
                  <a:cubicBezTo>
                    <a:pt x="6557" y="6752"/>
                    <a:pt x="4883" y="6920"/>
                    <a:pt x="3237" y="7031"/>
                  </a:cubicBezTo>
                  <a:lnTo>
                    <a:pt x="3237" y="7031"/>
                  </a:lnTo>
                  <a:lnTo>
                    <a:pt x="3153" y="7031"/>
                  </a:lnTo>
                  <a:cubicBezTo>
                    <a:pt x="2344" y="7087"/>
                    <a:pt x="1479" y="7171"/>
                    <a:pt x="893" y="7199"/>
                  </a:cubicBezTo>
                  <a:lnTo>
                    <a:pt x="865" y="7199"/>
                  </a:lnTo>
                  <a:cubicBezTo>
                    <a:pt x="503" y="7226"/>
                    <a:pt x="224" y="7226"/>
                    <a:pt x="84" y="7254"/>
                  </a:cubicBezTo>
                  <a:lnTo>
                    <a:pt x="84" y="7031"/>
                  </a:lnTo>
                  <a:cubicBezTo>
                    <a:pt x="670" y="6975"/>
                    <a:pt x="3906" y="6780"/>
                    <a:pt x="5915" y="650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1"/>
            <p:cNvSpPr/>
            <p:nvPr/>
          </p:nvSpPr>
          <p:spPr>
            <a:xfrm rot="3111030">
              <a:off x="1735452" y="1895607"/>
              <a:ext cx="187297" cy="30370"/>
            </a:xfrm>
            <a:custGeom>
              <a:avLst/>
              <a:gdLst/>
              <a:ahLst/>
              <a:cxnLst/>
              <a:rect l="l" t="t" r="r" b="b"/>
              <a:pathLst>
                <a:path w="2066" h="335" extrusionOk="0">
                  <a:moveTo>
                    <a:pt x="977" y="168"/>
                  </a:moveTo>
                  <a:cubicBezTo>
                    <a:pt x="1228" y="168"/>
                    <a:pt x="1424" y="195"/>
                    <a:pt x="1619" y="279"/>
                  </a:cubicBezTo>
                  <a:cubicBezTo>
                    <a:pt x="1675" y="307"/>
                    <a:pt x="1703" y="335"/>
                    <a:pt x="1786" y="335"/>
                  </a:cubicBezTo>
                  <a:cubicBezTo>
                    <a:pt x="1898" y="307"/>
                    <a:pt x="1954" y="279"/>
                    <a:pt x="1982" y="279"/>
                  </a:cubicBezTo>
                  <a:cubicBezTo>
                    <a:pt x="2037" y="223"/>
                    <a:pt x="2065" y="223"/>
                    <a:pt x="2065" y="195"/>
                  </a:cubicBezTo>
                  <a:cubicBezTo>
                    <a:pt x="2065" y="168"/>
                    <a:pt x="1982" y="140"/>
                    <a:pt x="1842" y="84"/>
                  </a:cubicBezTo>
                  <a:cubicBezTo>
                    <a:pt x="1647" y="28"/>
                    <a:pt x="1368" y="0"/>
                    <a:pt x="1061" y="0"/>
                  </a:cubicBezTo>
                  <a:cubicBezTo>
                    <a:pt x="726" y="0"/>
                    <a:pt x="447" y="28"/>
                    <a:pt x="252" y="84"/>
                  </a:cubicBezTo>
                  <a:cubicBezTo>
                    <a:pt x="85" y="140"/>
                    <a:pt x="1" y="195"/>
                    <a:pt x="1" y="223"/>
                  </a:cubicBezTo>
                  <a:lnTo>
                    <a:pt x="29" y="223"/>
                  </a:lnTo>
                  <a:cubicBezTo>
                    <a:pt x="85" y="279"/>
                    <a:pt x="140" y="307"/>
                    <a:pt x="252" y="307"/>
                  </a:cubicBezTo>
                  <a:cubicBezTo>
                    <a:pt x="280" y="279"/>
                    <a:pt x="364" y="223"/>
                    <a:pt x="419" y="223"/>
                  </a:cubicBezTo>
                  <a:cubicBezTo>
                    <a:pt x="531" y="195"/>
                    <a:pt x="782" y="168"/>
                    <a:pt x="977" y="1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1"/>
            <p:cNvSpPr/>
            <p:nvPr/>
          </p:nvSpPr>
          <p:spPr>
            <a:xfrm rot="3111030">
              <a:off x="1398294" y="1631735"/>
              <a:ext cx="242869" cy="40614"/>
            </a:xfrm>
            <a:custGeom>
              <a:avLst/>
              <a:gdLst/>
              <a:ahLst/>
              <a:cxnLst/>
              <a:rect l="l" t="t" r="r" b="b"/>
              <a:pathLst>
                <a:path w="2679" h="448" extrusionOk="0">
                  <a:moveTo>
                    <a:pt x="2400" y="113"/>
                  </a:moveTo>
                  <a:cubicBezTo>
                    <a:pt x="2121" y="29"/>
                    <a:pt x="1758" y="1"/>
                    <a:pt x="1396" y="1"/>
                  </a:cubicBezTo>
                  <a:cubicBezTo>
                    <a:pt x="977" y="1"/>
                    <a:pt x="614" y="29"/>
                    <a:pt x="363" y="113"/>
                  </a:cubicBezTo>
                  <a:cubicBezTo>
                    <a:pt x="280" y="140"/>
                    <a:pt x="168" y="168"/>
                    <a:pt x="84" y="168"/>
                  </a:cubicBezTo>
                  <a:cubicBezTo>
                    <a:pt x="84" y="196"/>
                    <a:pt x="56" y="196"/>
                    <a:pt x="29" y="196"/>
                  </a:cubicBezTo>
                  <a:cubicBezTo>
                    <a:pt x="29" y="196"/>
                    <a:pt x="1" y="196"/>
                    <a:pt x="1" y="252"/>
                  </a:cubicBezTo>
                  <a:cubicBezTo>
                    <a:pt x="1" y="280"/>
                    <a:pt x="140" y="308"/>
                    <a:pt x="308" y="336"/>
                  </a:cubicBezTo>
                  <a:cubicBezTo>
                    <a:pt x="559" y="419"/>
                    <a:pt x="921" y="447"/>
                    <a:pt x="1312" y="447"/>
                  </a:cubicBezTo>
                  <a:cubicBezTo>
                    <a:pt x="1703" y="447"/>
                    <a:pt x="2093" y="419"/>
                    <a:pt x="2316" y="336"/>
                  </a:cubicBezTo>
                  <a:cubicBezTo>
                    <a:pt x="2540" y="308"/>
                    <a:pt x="2623" y="252"/>
                    <a:pt x="2679" y="196"/>
                  </a:cubicBezTo>
                  <a:cubicBezTo>
                    <a:pt x="2623" y="196"/>
                    <a:pt x="2623" y="168"/>
                    <a:pt x="2595" y="168"/>
                  </a:cubicBezTo>
                  <a:cubicBezTo>
                    <a:pt x="2595" y="168"/>
                    <a:pt x="2540" y="140"/>
                    <a:pt x="2400" y="113"/>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1"/>
            <p:cNvSpPr/>
            <p:nvPr/>
          </p:nvSpPr>
          <p:spPr>
            <a:xfrm rot="3111030">
              <a:off x="1912967" y="534241"/>
              <a:ext cx="366797" cy="1333015"/>
            </a:xfrm>
            <a:custGeom>
              <a:avLst/>
              <a:gdLst/>
              <a:ahLst/>
              <a:cxnLst/>
              <a:rect l="l" t="t" r="r" b="b"/>
              <a:pathLst>
                <a:path w="4046" h="14704" extrusionOk="0">
                  <a:moveTo>
                    <a:pt x="0" y="14704"/>
                  </a:moveTo>
                  <a:cubicBezTo>
                    <a:pt x="140" y="14676"/>
                    <a:pt x="279" y="14620"/>
                    <a:pt x="446" y="14564"/>
                  </a:cubicBezTo>
                  <a:cubicBezTo>
                    <a:pt x="837" y="14509"/>
                    <a:pt x="1395" y="14481"/>
                    <a:pt x="1981" y="14481"/>
                  </a:cubicBezTo>
                  <a:cubicBezTo>
                    <a:pt x="2567" y="14481"/>
                    <a:pt x="3125" y="14509"/>
                    <a:pt x="3543" y="14564"/>
                  </a:cubicBezTo>
                  <a:cubicBezTo>
                    <a:pt x="3766" y="14620"/>
                    <a:pt x="3906" y="14676"/>
                    <a:pt x="4045" y="14704"/>
                  </a:cubicBezTo>
                  <a:lnTo>
                    <a:pt x="4045" y="2372"/>
                  </a:lnTo>
                  <a:cubicBezTo>
                    <a:pt x="4045" y="1229"/>
                    <a:pt x="3515" y="475"/>
                    <a:pt x="2846" y="168"/>
                  </a:cubicBezTo>
                  <a:cubicBezTo>
                    <a:pt x="2623" y="57"/>
                    <a:pt x="2344" y="1"/>
                    <a:pt x="2065" y="1"/>
                  </a:cubicBezTo>
                  <a:cubicBezTo>
                    <a:pt x="1786" y="1"/>
                    <a:pt x="1479" y="57"/>
                    <a:pt x="1228" y="168"/>
                  </a:cubicBezTo>
                  <a:cubicBezTo>
                    <a:pt x="530" y="475"/>
                    <a:pt x="0" y="1256"/>
                    <a:pt x="0" y="2400"/>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1"/>
            <p:cNvSpPr/>
            <p:nvPr/>
          </p:nvSpPr>
          <p:spPr>
            <a:xfrm rot="3111030">
              <a:off x="1933481" y="512403"/>
              <a:ext cx="288379" cy="1312798"/>
            </a:xfrm>
            <a:custGeom>
              <a:avLst/>
              <a:gdLst/>
              <a:ahLst/>
              <a:cxnLst/>
              <a:rect l="l" t="t" r="r" b="b"/>
              <a:pathLst>
                <a:path w="3181" h="14481" extrusionOk="0">
                  <a:moveTo>
                    <a:pt x="1562" y="14425"/>
                  </a:moveTo>
                  <a:lnTo>
                    <a:pt x="1981" y="14425"/>
                  </a:lnTo>
                  <a:cubicBezTo>
                    <a:pt x="2399" y="14425"/>
                    <a:pt x="2818" y="14453"/>
                    <a:pt x="3181" y="14480"/>
                  </a:cubicBezTo>
                  <a:lnTo>
                    <a:pt x="3181" y="2344"/>
                  </a:lnTo>
                  <a:cubicBezTo>
                    <a:pt x="3181" y="1200"/>
                    <a:pt x="2650" y="475"/>
                    <a:pt x="1981" y="140"/>
                  </a:cubicBezTo>
                  <a:cubicBezTo>
                    <a:pt x="1841" y="84"/>
                    <a:pt x="1758" y="29"/>
                    <a:pt x="1618" y="1"/>
                  </a:cubicBezTo>
                  <a:cubicBezTo>
                    <a:pt x="1479" y="57"/>
                    <a:pt x="1339" y="84"/>
                    <a:pt x="1228" y="140"/>
                  </a:cubicBezTo>
                  <a:cubicBezTo>
                    <a:pt x="530" y="447"/>
                    <a:pt x="0" y="1228"/>
                    <a:pt x="0" y="2372"/>
                  </a:cubicBezTo>
                  <a:lnTo>
                    <a:pt x="0" y="14480"/>
                  </a:lnTo>
                  <a:cubicBezTo>
                    <a:pt x="363" y="14453"/>
                    <a:pt x="725" y="14397"/>
                    <a:pt x="1144" y="143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1"/>
            <p:cNvSpPr/>
            <p:nvPr/>
          </p:nvSpPr>
          <p:spPr>
            <a:xfrm rot="3111030">
              <a:off x="1373500" y="1606167"/>
              <a:ext cx="366797" cy="43153"/>
            </a:xfrm>
            <a:custGeom>
              <a:avLst/>
              <a:gdLst/>
              <a:ahLst/>
              <a:cxnLst/>
              <a:rect l="l" t="t" r="r" b="b"/>
              <a:pathLst>
                <a:path w="4046" h="476" extrusionOk="0">
                  <a:moveTo>
                    <a:pt x="1981" y="252"/>
                  </a:moveTo>
                  <a:cubicBezTo>
                    <a:pt x="2399" y="252"/>
                    <a:pt x="2790" y="280"/>
                    <a:pt x="3069" y="363"/>
                  </a:cubicBezTo>
                  <a:cubicBezTo>
                    <a:pt x="3208" y="391"/>
                    <a:pt x="3320" y="419"/>
                    <a:pt x="3376" y="475"/>
                  </a:cubicBezTo>
                  <a:cubicBezTo>
                    <a:pt x="3599" y="419"/>
                    <a:pt x="3766" y="391"/>
                    <a:pt x="3906" y="336"/>
                  </a:cubicBezTo>
                  <a:cubicBezTo>
                    <a:pt x="4017" y="280"/>
                    <a:pt x="4045" y="252"/>
                    <a:pt x="4045" y="252"/>
                  </a:cubicBezTo>
                  <a:cubicBezTo>
                    <a:pt x="4045" y="224"/>
                    <a:pt x="3878" y="196"/>
                    <a:pt x="3571" y="112"/>
                  </a:cubicBezTo>
                  <a:cubicBezTo>
                    <a:pt x="3181" y="57"/>
                    <a:pt x="2650" y="1"/>
                    <a:pt x="2065" y="1"/>
                  </a:cubicBezTo>
                  <a:cubicBezTo>
                    <a:pt x="1479" y="1"/>
                    <a:pt x="949" y="57"/>
                    <a:pt x="558" y="112"/>
                  </a:cubicBezTo>
                  <a:cubicBezTo>
                    <a:pt x="223" y="196"/>
                    <a:pt x="0" y="252"/>
                    <a:pt x="0" y="280"/>
                  </a:cubicBezTo>
                  <a:cubicBezTo>
                    <a:pt x="0" y="280"/>
                    <a:pt x="28" y="280"/>
                    <a:pt x="112" y="336"/>
                  </a:cubicBezTo>
                  <a:cubicBezTo>
                    <a:pt x="251" y="363"/>
                    <a:pt x="418" y="419"/>
                    <a:pt x="642" y="475"/>
                  </a:cubicBezTo>
                  <a:cubicBezTo>
                    <a:pt x="697" y="419"/>
                    <a:pt x="809" y="391"/>
                    <a:pt x="949" y="363"/>
                  </a:cubicBezTo>
                  <a:cubicBezTo>
                    <a:pt x="1200" y="280"/>
                    <a:pt x="1562" y="252"/>
                    <a:pt x="1981" y="2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1"/>
            <p:cNvSpPr/>
            <p:nvPr/>
          </p:nvSpPr>
          <p:spPr>
            <a:xfrm rot="3111030">
              <a:off x="1884251" y="508517"/>
              <a:ext cx="417383" cy="1396293"/>
            </a:xfrm>
            <a:custGeom>
              <a:avLst/>
              <a:gdLst/>
              <a:ahLst/>
              <a:cxnLst/>
              <a:rect l="l" t="t" r="r" b="b"/>
              <a:pathLst>
                <a:path w="4604" h="15402" extrusionOk="0">
                  <a:moveTo>
                    <a:pt x="4603" y="15262"/>
                  </a:moveTo>
                  <a:cubicBezTo>
                    <a:pt x="4603" y="15345"/>
                    <a:pt x="4548" y="15401"/>
                    <a:pt x="4464" y="15373"/>
                  </a:cubicBezTo>
                  <a:cubicBezTo>
                    <a:pt x="4408" y="15345"/>
                    <a:pt x="4324" y="15318"/>
                    <a:pt x="4324" y="15206"/>
                  </a:cubicBezTo>
                  <a:lnTo>
                    <a:pt x="4324" y="2651"/>
                  </a:lnTo>
                  <a:cubicBezTo>
                    <a:pt x="4324" y="1508"/>
                    <a:pt x="3794" y="754"/>
                    <a:pt x="3153" y="447"/>
                  </a:cubicBezTo>
                  <a:cubicBezTo>
                    <a:pt x="2902" y="336"/>
                    <a:pt x="2623" y="280"/>
                    <a:pt x="2344" y="280"/>
                  </a:cubicBezTo>
                  <a:cubicBezTo>
                    <a:pt x="2065" y="280"/>
                    <a:pt x="1786" y="336"/>
                    <a:pt x="1507" y="447"/>
                  </a:cubicBezTo>
                  <a:cubicBezTo>
                    <a:pt x="809" y="754"/>
                    <a:pt x="279" y="1535"/>
                    <a:pt x="279" y="2679"/>
                  </a:cubicBezTo>
                  <a:lnTo>
                    <a:pt x="279" y="15234"/>
                  </a:lnTo>
                  <a:cubicBezTo>
                    <a:pt x="279" y="15290"/>
                    <a:pt x="223" y="15373"/>
                    <a:pt x="140" y="15345"/>
                  </a:cubicBezTo>
                  <a:cubicBezTo>
                    <a:pt x="84" y="15290"/>
                    <a:pt x="0" y="15262"/>
                    <a:pt x="0" y="15178"/>
                  </a:cubicBezTo>
                  <a:lnTo>
                    <a:pt x="0" y="2624"/>
                  </a:lnTo>
                  <a:cubicBezTo>
                    <a:pt x="0" y="1340"/>
                    <a:pt x="586" y="559"/>
                    <a:pt x="1339" y="196"/>
                  </a:cubicBezTo>
                  <a:cubicBezTo>
                    <a:pt x="1618" y="57"/>
                    <a:pt x="1925" y="1"/>
                    <a:pt x="2260" y="1"/>
                  </a:cubicBezTo>
                  <a:cubicBezTo>
                    <a:pt x="2595" y="1"/>
                    <a:pt x="2929" y="57"/>
                    <a:pt x="3208" y="196"/>
                  </a:cubicBezTo>
                  <a:cubicBezTo>
                    <a:pt x="3990" y="559"/>
                    <a:pt x="4575" y="1396"/>
                    <a:pt x="4575" y="2679"/>
                  </a:cubicBezTo>
                  <a:lnTo>
                    <a:pt x="4575" y="15262"/>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1"/>
            <p:cNvSpPr/>
            <p:nvPr/>
          </p:nvSpPr>
          <p:spPr>
            <a:xfrm rot="3111030">
              <a:off x="1344642" y="1582984"/>
              <a:ext cx="417383" cy="88662"/>
            </a:xfrm>
            <a:custGeom>
              <a:avLst/>
              <a:gdLst/>
              <a:ahLst/>
              <a:cxnLst/>
              <a:rect l="l" t="t" r="r" b="b"/>
              <a:pathLst>
                <a:path w="4604" h="978" extrusionOk="0">
                  <a:moveTo>
                    <a:pt x="949" y="698"/>
                  </a:moveTo>
                  <a:cubicBezTo>
                    <a:pt x="1004" y="698"/>
                    <a:pt x="1060" y="754"/>
                    <a:pt x="1060" y="838"/>
                  </a:cubicBezTo>
                  <a:cubicBezTo>
                    <a:pt x="1060" y="893"/>
                    <a:pt x="1004" y="949"/>
                    <a:pt x="949" y="921"/>
                  </a:cubicBezTo>
                  <a:cubicBezTo>
                    <a:pt x="698" y="893"/>
                    <a:pt x="474" y="838"/>
                    <a:pt x="307" y="782"/>
                  </a:cubicBezTo>
                  <a:cubicBezTo>
                    <a:pt x="84" y="726"/>
                    <a:pt x="0" y="614"/>
                    <a:pt x="0" y="475"/>
                  </a:cubicBezTo>
                  <a:cubicBezTo>
                    <a:pt x="0" y="307"/>
                    <a:pt x="279" y="168"/>
                    <a:pt x="725" y="84"/>
                  </a:cubicBezTo>
                  <a:cubicBezTo>
                    <a:pt x="1116" y="29"/>
                    <a:pt x="1674" y="1"/>
                    <a:pt x="2260" y="1"/>
                  </a:cubicBezTo>
                  <a:cubicBezTo>
                    <a:pt x="2846" y="1"/>
                    <a:pt x="3404" y="29"/>
                    <a:pt x="3822" y="84"/>
                  </a:cubicBezTo>
                  <a:cubicBezTo>
                    <a:pt x="4297" y="196"/>
                    <a:pt x="4603" y="335"/>
                    <a:pt x="4603" y="559"/>
                  </a:cubicBezTo>
                  <a:cubicBezTo>
                    <a:pt x="4603" y="642"/>
                    <a:pt x="4492" y="754"/>
                    <a:pt x="4324" y="838"/>
                  </a:cubicBezTo>
                  <a:cubicBezTo>
                    <a:pt x="4185" y="893"/>
                    <a:pt x="3962" y="921"/>
                    <a:pt x="3739" y="977"/>
                  </a:cubicBezTo>
                  <a:cubicBezTo>
                    <a:pt x="3655" y="977"/>
                    <a:pt x="3599" y="921"/>
                    <a:pt x="3543" y="865"/>
                  </a:cubicBezTo>
                  <a:cubicBezTo>
                    <a:pt x="3515" y="782"/>
                    <a:pt x="3543" y="726"/>
                    <a:pt x="3627" y="726"/>
                  </a:cubicBezTo>
                  <a:cubicBezTo>
                    <a:pt x="3850" y="698"/>
                    <a:pt x="4045" y="642"/>
                    <a:pt x="4185" y="586"/>
                  </a:cubicBezTo>
                  <a:cubicBezTo>
                    <a:pt x="4297" y="559"/>
                    <a:pt x="4324" y="503"/>
                    <a:pt x="4324" y="503"/>
                  </a:cubicBezTo>
                  <a:cubicBezTo>
                    <a:pt x="4324" y="475"/>
                    <a:pt x="4157" y="447"/>
                    <a:pt x="3822" y="363"/>
                  </a:cubicBezTo>
                  <a:cubicBezTo>
                    <a:pt x="3460" y="307"/>
                    <a:pt x="2930" y="280"/>
                    <a:pt x="2344" y="280"/>
                  </a:cubicBezTo>
                  <a:cubicBezTo>
                    <a:pt x="1730" y="280"/>
                    <a:pt x="1228" y="307"/>
                    <a:pt x="837" y="363"/>
                  </a:cubicBezTo>
                  <a:cubicBezTo>
                    <a:pt x="474" y="447"/>
                    <a:pt x="279" y="503"/>
                    <a:pt x="279" y="559"/>
                  </a:cubicBezTo>
                  <a:cubicBezTo>
                    <a:pt x="279" y="559"/>
                    <a:pt x="307" y="559"/>
                    <a:pt x="363" y="586"/>
                  </a:cubicBezTo>
                  <a:cubicBezTo>
                    <a:pt x="530" y="614"/>
                    <a:pt x="725" y="642"/>
                    <a:pt x="949"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1"/>
            <p:cNvSpPr/>
            <p:nvPr/>
          </p:nvSpPr>
          <p:spPr>
            <a:xfrm rot="3111030">
              <a:off x="1914848" y="1380990"/>
              <a:ext cx="650099" cy="713377"/>
            </a:xfrm>
            <a:custGeom>
              <a:avLst/>
              <a:gdLst/>
              <a:ahLst/>
              <a:cxnLst/>
              <a:rect l="l" t="t" r="r" b="b"/>
              <a:pathLst>
                <a:path w="7171" h="7869" extrusionOk="0">
                  <a:moveTo>
                    <a:pt x="84" y="224"/>
                  </a:moveTo>
                  <a:cubicBezTo>
                    <a:pt x="0" y="196"/>
                    <a:pt x="0" y="85"/>
                    <a:pt x="28" y="57"/>
                  </a:cubicBezTo>
                  <a:cubicBezTo>
                    <a:pt x="84" y="1"/>
                    <a:pt x="140" y="1"/>
                    <a:pt x="196" y="29"/>
                  </a:cubicBezTo>
                  <a:cubicBezTo>
                    <a:pt x="196" y="29"/>
                    <a:pt x="6585" y="4353"/>
                    <a:pt x="6864" y="4604"/>
                  </a:cubicBezTo>
                  <a:lnTo>
                    <a:pt x="6864" y="4604"/>
                  </a:lnTo>
                  <a:cubicBezTo>
                    <a:pt x="7003" y="4744"/>
                    <a:pt x="7087" y="5162"/>
                    <a:pt x="7115" y="5609"/>
                  </a:cubicBezTo>
                  <a:cubicBezTo>
                    <a:pt x="7170" y="6222"/>
                    <a:pt x="7143" y="7004"/>
                    <a:pt x="7115" y="7143"/>
                  </a:cubicBezTo>
                  <a:cubicBezTo>
                    <a:pt x="7003" y="7450"/>
                    <a:pt x="251" y="7868"/>
                    <a:pt x="196" y="7868"/>
                  </a:cubicBezTo>
                  <a:cubicBezTo>
                    <a:pt x="140" y="7868"/>
                    <a:pt x="84" y="7841"/>
                    <a:pt x="84" y="7757"/>
                  </a:cubicBezTo>
                  <a:cubicBezTo>
                    <a:pt x="28" y="7701"/>
                    <a:pt x="112" y="7617"/>
                    <a:pt x="168" y="7617"/>
                  </a:cubicBezTo>
                  <a:cubicBezTo>
                    <a:pt x="224" y="7617"/>
                    <a:pt x="6836" y="7199"/>
                    <a:pt x="6864" y="7031"/>
                  </a:cubicBezTo>
                  <a:cubicBezTo>
                    <a:pt x="6919" y="6892"/>
                    <a:pt x="6947" y="6194"/>
                    <a:pt x="6864" y="5581"/>
                  </a:cubicBezTo>
                  <a:cubicBezTo>
                    <a:pt x="6836" y="5162"/>
                    <a:pt x="6808" y="4800"/>
                    <a:pt x="6724" y="4744"/>
                  </a:cubicBezTo>
                  <a:lnTo>
                    <a:pt x="6724" y="4744"/>
                  </a:lnTo>
                  <a:cubicBezTo>
                    <a:pt x="6445" y="4548"/>
                    <a:pt x="112"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1"/>
            <p:cNvSpPr/>
            <p:nvPr/>
          </p:nvSpPr>
          <p:spPr>
            <a:xfrm rot="3111030">
              <a:off x="1373570" y="1610491"/>
              <a:ext cx="293455" cy="88662"/>
            </a:xfrm>
            <a:custGeom>
              <a:avLst/>
              <a:gdLst/>
              <a:ahLst/>
              <a:cxnLst/>
              <a:rect l="l" t="t" r="r" b="b"/>
              <a:pathLst>
                <a:path w="3237" h="978" extrusionOk="0">
                  <a:moveTo>
                    <a:pt x="1591" y="1"/>
                  </a:moveTo>
                  <a:cubicBezTo>
                    <a:pt x="2009" y="1"/>
                    <a:pt x="2400" y="29"/>
                    <a:pt x="2679" y="112"/>
                  </a:cubicBezTo>
                  <a:cubicBezTo>
                    <a:pt x="3042" y="168"/>
                    <a:pt x="3237" y="308"/>
                    <a:pt x="3237" y="531"/>
                  </a:cubicBezTo>
                  <a:cubicBezTo>
                    <a:pt x="3237" y="670"/>
                    <a:pt x="3042" y="810"/>
                    <a:pt x="2707" y="866"/>
                  </a:cubicBezTo>
                  <a:cubicBezTo>
                    <a:pt x="2428" y="949"/>
                    <a:pt x="2065" y="977"/>
                    <a:pt x="1647" y="977"/>
                  </a:cubicBezTo>
                  <a:cubicBezTo>
                    <a:pt x="1228" y="977"/>
                    <a:pt x="838" y="949"/>
                    <a:pt x="559" y="866"/>
                  </a:cubicBezTo>
                  <a:cubicBezTo>
                    <a:pt x="196" y="810"/>
                    <a:pt x="1" y="670"/>
                    <a:pt x="1" y="447"/>
                  </a:cubicBezTo>
                  <a:cubicBezTo>
                    <a:pt x="1" y="308"/>
                    <a:pt x="196" y="168"/>
                    <a:pt x="531" y="112"/>
                  </a:cubicBezTo>
                  <a:cubicBezTo>
                    <a:pt x="810" y="29"/>
                    <a:pt x="1172" y="1"/>
                    <a:pt x="1591" y="1"/>
                  </a:cubicBezTo>
                  <a:close/>
                  <a:moveTo>
                    <a:pt x="2651" y="364"/>
                  </a:moveTo>
                  <a:cubicBezTo>
                    <a:pt x="2372" y="280"/>
                    <a:pt x="2009" y="252"/>
                    <a:pt x="1647" y="252"/>
                  </a:cubicBezTo>
                  <a:cubicBezTo>
                    <a:pt x="1228" y="252"/>
                    <a:pt x="865" y="280"/>
                    <a:pt x="614" y="364"/>
                  </a:cubicBezTo>
                  <a:cubicBezTo>
                    <a:pt x="419" y="419"/>
                    <a:pt x="280" y="447"/>
                    <a:pt x="280" y="503"/>
                  </a:cubicBezTo>
                  <a:cubicBezTo>
                    <a:pt x="280" y="531"/>
                    <a:pt x="419" y="559"/>
                    <a:pt x="586" y="587"/>
                  </a:cubicBezTo>
                  <a:cubicBezTo>
                    <a:pt x="838" y="670"/>
                    <a:pt x="1228" y="698"/>
                    <a:pt x="1591" y="698"/>
                  </a:cubicBezTo>
                  <a:cubicBezTo>
                    <a:pt x="1981" y="698"/>
                    <a:pt x="2372" y="670"/>
                    <a:pt x="2623" y="587"/>
                  </a:cubicBezTo>
                  <a:cubicBezTo>
                    <a:pt x="2818" y="531"/>
                    <a:pt x="2958" y="503"/>
                    <a:pt x="2958"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1"/>
            <p:cNvSpPr/>
            <p:nvPr/>
          </p:nvSpPr>
          <p:spPr>
            <a:xfrm rot="3111030">
              <a:off x="1709160" y="1872367"/>
              <a:ext cx="237883" cy="78418"/>
            </a:xfrm>
            <a:custGeom>
              <a:avLst/>
              <a:gdLst/>
              <a:ahLst/>
              <a:cxnLst/>
              <a:rect l="l" t="t" r="r" b="b"/>
              <a:pathLst>
                <a:path w="2624" h="865" extrusionOk="0">
                  <a:moveTo>
                    <a:pt x="559" y="614"/>
                  </a:moveTo>
                  <a:cubicBezTo>
                    <a:pt x="643" y="614"/>
                    <a:pt x="698" y="697"/>
                    <a:pt x="670" y="753"/>
                  </a:cubicBezTo>
                  <a:cubicBezTo>
                    <a:pt x="670" y="837"/>
                    <a:pt x="587" y="865"/>
                    <a:pt x="531" y="865"/>
                  </a:cubicBezTo>
                  <a:cubicBezTo>
                    <a:pt x="391" y="837"/>
                    <a:pt x="252" y="809"/>
                    <a:pt x="168" y="725"/>
                  </a:cubicBezTo>
                  <a:cubicBezTo>
                    <a:pt x="85" y="670"/>
                    <a:pt x="1" y="558"/>
                    <a:pt x="1" y="446"/>
                  </a:cubicBezTo>
                  <a:cubicBezTo>
                    <a:pt x="1" y="307"/>
                    <a:pt x="168" y="167"/>
                    <a:pt x="419" y="112"/>
                  </a:cubicBezTo>
                  <a:cubicBezTo>
                    <a:pt x="643" y="28"/>
                    <a:pt x="949" y="0"/>
                    <a:pt x="1284" y="0"/>
                  </a:cubicBezTo>
                  <a:cubicBezTo>
                    <a:pt x="1647" y="0"/>
                    <a:pt x="1926" y="28"/>
                    <a:pt x="2177" y="112"/>
                  </a:cubicBezTo>
                  <a:cubicBezTo>
                    <a:pt x="2456" y="167"/>
                    <a:pt x="2623" y="307"/>
                    <a:pt x="2623" y="474"/>
                  </a:cubicBezTo>
                  <a:cubicBezTo>
                    <a:pt x="2623" y="586"/>
                    <a:pt x="2540" y="670"/>
                    <a:pt x="2456" y="725"/>
                  </a:cubicBezTo>
                  <a:cubicBezTo>
                    <a:pt x="2372" y="809"/>
                    <a:pt x="2233" y="837"/>
                    <a:pt x="2093" y="865"/>
                  </a:cubicBezTo>
                  <a:cubicBezTo>
                    <a:pt x="2037" y="865"/>
                    <a:pt x="1954" y="837"/>
                    <a:pt x="1926" y="753"/>
                  </a:cubicBezTo>
                  <a:cubicBezTo>
                    <a:pt x="1898" y="697"/>
                    <a:pt x="1926" y="614"/>
                    <a:pt x="1982" y="614"/>
                  </a:cubicBezTo>
                  <a:cubicBezTo>
                    <a:pt x="2121" y="586"/>
                    <a:pt x="2205" y="558"/>
                    <a:pt x="2261" y="530"/>
                  </a:cubicBezTo>
                  <a:cubicBezTo>
                    <a:pt x="2316" y="474"/>
                    <a:pt x="2344" y="474"/>
                    <a:pt x="2344" y="474"/>
                  </a:cubicBezTo>
                  <a:cubicBezTo>
                    <a:pt x="2344" y="446"/>
                    <a:pt x="2261" y="419"/>
                    <a:pt x="2121" y="363"/>
                  </a:cubicBezTo>
                  <a:cubicBezTo>
                    <a:pt x="1926" y="307"/>
                    <a:pt x="1647" y="279"/>
                    <a:pt x="1340" y="279"/>
                  </a:cubicBezTo>
                  <a:cubicBezTo>
                    <a:pt x="1005" y="279"/>
                    <a:pt x="726" y="307"/>
                    <a:pt x="531" y="363"/>
                  </a:cubicBezTo>
                  <a:cubicBezTo>
                    <a:pt x="364" y="419"/>
                    <a:pt x="280" y="474"/>
                    <a:pt x="280" y="502"/>
                  </a:cubicBezTo>
                  <a:lnTo>
                    <a:pt x="308" y="502"/>
                  </a:lnTo>
                  <a:cubicBezTo>
                    <a:pt x="364" y="558"/>
                    <a:pt x="447" y="586"/>
                    <a:pt x="559"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1"/>
            <p:cNvSpPr/>
            <p:nvPr/>
          </p:nvSpPr>
          <p:spPr>
            <a:xfrm rot="3111030">
              <a:off x="1712719" y="1894760"/>
              <a:ext cx="169528" cy="78509"/>
            </a:xfrm>
            <a:custGeom>
              <a:avLst/>
              <a:gdLst/>
              <a:ahLst/>
              <a:cxnLst/>
              <a:rect l="l" t="t" r="r" b="b"/>
              <a:pathLst>
                <a:path w="1870" h="866" extrusionOk="0">
                  <a:moveTo>
                    <a:pt x="893" y="1"/>
                  </a:moveTo>
                  <a:cubicBezTo>
                    <a:pt x="1144" y="1"/>
                    <a:pt x="1340" y="28"/>
                    <a:pt x="1535" y="112"/>
                  </a:cubicBezTo>
                  <a:cubicBezTo>
                    <a:pt x="1730" y="168"/>
                    <a:pt x="1870" y="307"/>
                    <a:pt x="1870" y="447"/>
                  </a:cubicBezTo>
                  <a:cubicBezTo>
                    <a:pt x="1870" y="586"/>
                    <a:pt x="1758" y="698"/>
                    <a:pt x="1563" y="754"/>
                  </a:cubicBezTo>
                  <a:cubicBezTo>
                    <a:pt x="1395" y="837"/>
                    <a:pt x="1172" y="865"/>
                    <a:pt x="977" y="865"/>
                  </a:cubicBezTo>
                  <a:cubicBezTo>
                    <a:pt x="726" y="865"/>
                    <a:pt x="503" y="837"/>
                    <a:pt x="335" y="754"/>
                  </a:cubicBezTo>
                  <a:cubicBezTo>
                    <a:pt x="140" y="698"/>
                    <a:pt x="1" y="558"/>
                    <a:pt x="1" y="419"/>
                  </a:cubicBezTo>
                  <a:cubicBezTo>
                    <a:pt x="1" y="279"/>
                    <a:pt x="84" y="168"/>
                    <a:pt x="307" y="112"/>
                  </a:cubicBezTo>
                  <a:cubicBezTo>
                    <a:pt x="447" y="28"/>
                    <a:pt x="698" y="1"/>
                    <a:pt x="893" y="1"/>
                  </a:cubicBezTo>
                  <a:close/>
                  <a:moveTo>
                    <a:pt x="1451" y="335"/>
                  </a:moveTo>
                  <a:cubicBezTo>
                    <a:pt x="1312" y="307"/>
                    <a:pt x="1144" y="279"/>
                    <a:pt x="921" y="279"/>
                  </a:cubicBezTo>
                  <a:cubicBezTo>
                    <a:pt x="726" y="279"/>
                    <a:pt x="559" y="307"/>
                    <a:pt x="419" y="335"/>
                  </a:cubicBezTo>
                  <a:cubicBezTo>
                    <a:pt x="307" y="391"/>
                    <a:pt x="224" y="419"/>
                    <a:pt x="224" y="447"/>
                  </a:cubicBezTo>
                  <a:cubicBezTo>
                    <a:pt x="224" y="475"/>
                    <a:pt x="280" y="475"/>
                    <a:pt x="363" y="531"/>
                  </a:cubicBezTo>
                  <a:cubicBezTo>
                    <a:pt x="503" y="586"/>
                    <a:pt x="670" y="586"/>
                    <a:pt x="893" y="586"/>
                  </a:cubicBezTo>
                  <a:cubicBezTo>
                    <a:pt x="1116" y="586"/>
                    <a:pt x="1284" y="558"/>
                    <a:pt x="1423" y="531"/>
                  </a:cubicBezTo>
                  <a:cubicBezTo>
                    <a:pt x="1535" y="475"/>
                    <a:pt x="1591" y="447"/>
                    <a:pt x="1591" y="419"/>
                  </a:cubicBezTo>
                  <a:cubicBezTo>
                    <a:pt x="1591" y="419"/>
                    <a:pt x="1563" y="391"/>
                    <a:pt x="1451"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1"/>
            <p:cNvSpPr/>
            <p:nvPr/>
          </p:nvSpPr>
          <p:spPr>
            <a:xfrm rot="3111030">
              <a:off x="1781040" y="1742035"/>
              <a:ext cx="25384" cy="116403"/>
            </a:xfrm>
            <a:custGeom>
              <a:avLst/>
              <a:gdLst/>
              <a:ahLst/>
              <a:cxnLst/>
              <a:rect l="l" t="t" r="r" b="b"/>
              <a:pathLst>
                <a:path w="280" h="1284" extrusionOk="0">
                  <a:moveTo>
                    <a:pt x="280" y="1200"/>
                  </a:moveTo>
                  <a:cubicBezTo>
                    <a:pt x="280" y="1256"/>
                    <a:pt x="196" y="1284"/>
                    <a:pt x="140" y="1284"/>
                  </a:cubicBezTo>
                  <a:cubicBezTo>
                    <a:pt x="57" y="1284"/>
                    <a:pt x="1" y="1228"/>
                    <a:pt x="1" y="1144"/>
                  </a:cubicBezTo>
                  <a:lnTo>
                    <a:pt x="1" y="140"/>
                  </a:lnTo>
                  <a:cubicBezTo>
                    <a:pt x="1" y="84"/>
                    <a:pt x="57" y="0"/>
                    <a:pt x="140" y="28"/>
                  </a:cubicBezTo>
                  <a:cubicBezTo>
                    <a:pt x="196"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1"/>
            <p:cNvSpPr/>
            <p:nvPr/>
          </p:nvSpPr>
          <p:spPr>
            <a:xfrm rot="3111030">
              <a:off x="1918261" y="1896898"/>
              <a:ext cx="25384" cy="131543"/>
            </a:xfrm>
            <a:custGeom>
              <a:avLst/>
              <a:gdLst/>
              <a:ahLst/>
              <a:cxnLst/>
              <a:rect l="l" t="t" r="r" b="b"/>
              <a:pathLst>
                <a:path w="280" h="1451" extrusionOk="0">
                  <a:moveTo>
                    <a:pt x="279" y="1367"/>
                  </a:moveTo>
                  <a:cubicBezTo>
                    <a:pt x="279" y="1423"/>
                    <a:pt x="196" y="1451"/>
                    <a:pt x="140" y="1451"/>
                  </a:cubicBezTo>
                  <a:cubicBezTo>
                    <a:pt x="56" y="1451"/>
                    <a:pt x="0" y="1395"/>
                    <a:pt x="0" y="1311"/>
                  </a:cubicBezTo>
                  <a:lnTo>
                    <a:pt x="0" y="112"/>
                  </a:lnTo>
                  <a:cubicBezTo>
                    <a:pt x="0" y="28"/>
                    <a:pt x="56" y="0"/>
                    <a:pt x="140" y="0"/>
                  </a:cubicBezTo>
                  <a:cubicBezTo>
                    <a:pt x="196"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1"/>
            <p:cNvSpPr/>
            <p:nvPr/>
          </p:nvSpPr>
          <p:spPr>
            <a:xfrm rot="3111030">
              <a:off x="1700039" y="1868540"/>
              <a:ext cx="642483" cy="78509"/>
            </a:xfrm>
            <a:custGeom>
              <a:avLst/>
              <a:gdLst/>
              <a:ahLst/>
              <a:cxnLst/>
              <a:rect l="l" t="t" r="r" b="b"/>
              <a:pathLst>
                <a:path w="7087" h="866" extrusionOk="0">
                  <a:moveTo>
                    <a:pt x="140" y="865"/>
                  </a:moveTo>
                  <a:cubicBezTo>
                    <a:pt x="84" y="865"/>
                    <a:pt x="56" y="837"/>
                    <a:pt x="0" y="753"/>
                  </a:cubicBezTo>
                  <a:cubicBezTo>
                    <a:pt x="0" y="698"/>
                    <a:pt x="56" y="642"/>
                    <a:pt x="84" y="642"/>
                  </a:cubicBezTo>
                  <a:cubicBezTo>
                    <a:pt x="84" y="642"/>
                    <a:pt x="5022" y="335"/>
                    <a:pt x="6919" y="0"/>
                  </a:cubicBezTo>
                  <a:cubicBezTo>
                    <a:pt x="6975" y="0"/>
                    <a:pt x="7031" y="28"/>
                    <a:pt x="7059" y="56"/>
                  </a:cubicBezTo>
                  <a:cubicBezTo>
                    <a:pt x="7087" y="140"/>
                    <a:pt x="7059" y="168"/>
                    <a:pt x="6975" y="195"/>
                  </a:cubicBezTo>
                  <a:cubicBezTo>
                    <a:pt x="5106"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1"/>
            <p:cNvSpPr/>
            <p:nvPr/>
          </p:nvSpPr>
          <p:spPr>
            <a:xfrm rot="3111030">
              <a:off x="1732904" y="1841455"/>
              <a:ext cx="642483" cy="81047"/>
            </a:xfrm>
            <a:custGeom>
              <a:avLst/>
              <a:gdLst/>
              <a:ahLst/>
              <a:cxnLst/>
              <a:rect l="l" t="t" r="r" b="b"/>
              <a:pathLst>
                <a:path w="7087" h="894" extrusionOk="0">
                  <a:moveTo>
                    <a:pt x="140" y="894"/>
                  </a:moveTo>
                  <a:cubicBezTo>
                    <a:pt x="84" y="894"/>
                    <a:pt x="56" y="838"/>
                    <a:pt x="0" y="782"/>
                  </a:cubicBezTo>
                  <a:cubicBezTo>
                    <a:pt x="0" y="698"/>
                    <a:pt x="56" y="670"/>
                    <a:pt x="84" y="670"/>
                  </a:cubicBezTo>
                  <a:cubicBezTo>
                    <a:pt x="84" y="670"/>
                    <a:pt x="5022" y="364"/>
                    <a:pt x="6919" y="1"/>
                  </a:cubicBezTo>
                  <a:cubicBezTo>
                    <a:pt x="6975" y="1"/>
                    <a:pt x="7031" y="57"/>
                    <a:pt x="7059" y="85"/>
                  </a:cubicBezTo>
                  <a:cubicBezTo>
                    <a:pt x="7087" y="140"/>
                    <a:pt x="7059" y="196"/>
                    <a:pt x="6975" y="196"/>
                  </a:cubicBezTo>
                  <a:cubicBezTo>
                    <a:pt x="5106" y="531"/>
                    <a:pt x="140" y="894"/>
                    <a:pt x="140" y="8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1"/>
            <p:cNvSpPr/>
            <p:nvPr/>
          </p:nvSpPr>
          <p:spPr>
            <a:xfrm rot="3111030">
              <a:off x="1767695" y="1815395"/>
              <a:ext cx="642483" cy="78509"/>
            </a:xfrm>
            <a:custGeom>
              <a:avLst/>
              <a:gdLst/>
              <a:ahLst/>
              <a:cxnLst/>
              <a:rect l="l" t="t" r="r" b="b"/>
              <a:pathLst>
                <a:path w="7087" h="866" extrusionOk="0">
                  <a:moveTo>
                    <a:pt x="140" y="865"/>
                  </a:moveTo>
                  <a:cubicBezTo>
                    <a:pt x="84" y="865"/>
                    <a:pt x="56" y="838"/>
                    <a:pt x="0" y="754"/>
                  </a:cubicBezTo>
                  <a:cubicBezTo>
                    <a:pt x="0" y="698"/>
                    <a:pt x="56" y="670"/>
                    <a:pt x="84" y="670"/>
                  </a:cubicBezTo>
                  <a:cubicBezTo>
                    <a:pt x="84" y="670"/>
                    <a:pt x="5022" y="335"/>
                    <a:pt x="6919" y="1"/>
                  </a:cubicBezTo>
                  <a:cubicBezTo>
                    <a:pt x="6975" y="1"/>
                    <a:pt x="7031" y="29"/>
                    <a:pt x="7059" y="112"/>
                  </a:cubicBezTo>
                  <a:cubicBezTo>
                    <a:pt x="7087" y="140"/>
                    <a:pt x="7059" y="196"/>
                    <a:pt x="6975" y="196"/>
                  </a:cubicBezTo>
                  <a:cubicBezTo>
                    <a:pt x="5106" y="559"/>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1"/>
            <p:cNvSpPr/>
            <p:nvPr/>
          </p:nvSpPr>
          <p:spPr>
            <a:xfrm rot="3111030">
              <a:off x="1801415" y="1786462"/>
              <a:ext cx="632420" cy="78509"/>
            </a:xfrm>
            <a:custGeom>
              <a:avLst/>
              <a:gdLst/>
              <a:ahLst/>
              <a:cxnLst/>
              <a:rect l="l" t="t" r="r" b="b"/>
              <a:pathLst>
                <a:path w="6976" h="866" extrusionOk="0">
                  <a:moveTo>
                    <a:pt x="140" y="865"/>
                  </a:moveTo>
                  <a:cubicBezTo>
                    <a:pt x="84" y="865"/>
                    <a:pt x="56" y="837"/>
                    <a:pt x="0" y="753"/>
                  </a:cubicBezTo>
                  <a:cubicBezTo>
                    <a:pt x="0" y="698"/>
                    <a:pt x="56" y="642"/>
                    <a:pt x="84" y="642"/>
                  </a:cubicBezTo>
                  <a:cubicBezTo>
                    <a:pt x="84" y="642"/>
                    <a:pt x="4938" y="335"/>
                    <a:pt x="6836" y="0"/>
                  </a:cubicBezTo>
                  <a:cubicBezTo>
                    <a:pt x="6919" y="0"/>
                    <a:pt x="6947" y="28"/>
                    <a:pt x="6975" y="56"/>
                  </a:cubicBezTo>
                  <a:cubicBezTo>
                    <a:pt x="6975" y="140"/>
                    <a:pt x="6975" y="168"/>
                    <a:pt x="6919" y="196"/>
                  </a:cubicBezTo>
                  <a:cubicBezTo>
                    <a:pt x="4994"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1"/>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1"/>
            <p:cNvSpPr/>
            <p:nvPr/>
          </p:nvSpPr>
          <p:spPr>
            <a:xfrm rot="3111030">
              <a:off x="1288164" y="575894"/>
              <a:ext cx="647651" cy="720901"/>
            </a:xfrm>
            <a:custGeom>
              <a:avLst/>
              <a:gdLst/>
              <a:ahLst/>
              <a:cxnLst/>
              <a:rect l="l" t="t" r="r" b="b"/>
              <a:pathLst>
                <a:path w="7144" h="7952" extrusionOk="0">
                  <a:moveTo>
                    <a:pt x="6920" y="56"/>
                  </a:moveTo>
                  <a:cubicBezTo>
                    <a:pt x="6976" y="0"/>
                    <a:pt x="7059" y="0"/>
                    <a:pt x="7115" y="84"/>
                  </a:cubicBezTo>
                  <a:cubicBezTo>
                    <a:pt x="7143" y="140"/>
                    <a:pt x="7143" y="223"/>
                    <a:pt x="7059" y="251"/>
                  </a:cubicBezTo>
                  <a:cubicBezTo>
                    <a:pt x="7059" y="251"/>
                    <a:pt x="671" y="4576"/>
                    <a:pt x="475" y="4827"/>
                  </a:cubicBezTo>
                  <a:lnTo>
                    <a:pt x="475" y="4827"/>
                  </a:lnTo>
                  <a:cubicBezTo>
                    <a:pt x="419" y="4882"/>
                    <a:pt x="336" y="5273"/>
                    <a:pt x="308" y="5692"/>
                  </a:cubicBezTo>
                  <a:cubicBezTo>
                    <a:pt x="252" y="6277"/>
                    <a:pt x="252" y="6975"/>
                    <a:pt x="308" y="7114"/>
                  </a:cubicBezTo>
                  <a:cubicBezTo>
                    <a:pt x="336" y="7254"/>
                    <a:pt x="6976" y="7672"/>
                    <a:pt x="6976" y="7672"/>
                  </a:cubicBezTo>
                  <a:cubicBezTo>
                    <a:pt x="7032" y="7672"/>
                    <a:pt x="7115" y="7756"/>
                    <a:pt x="7115" y="7812"/>
                  </a:cubicBezTo>
                  <a:cubicBezTo>
                    <a:pt x="7115" y="7896"/>
                    <a:pt x="7059" y="7951"/>
                    <a:pt x="7004" y="7923"/>
                  </a:cubicBezTo>
                  <a:cubicBezTo>
                    <a:pt x="6948" y="7923"/>
                    <a:pt x="168" y="7505"/>
                    <a:pt x="57" y="7170"/>
                  </a:cubicBezTo>
                  <a:cubicBezTo>
                    <a:pt x="1" y="6975"/>
                    <a:pt x="1" y="6249"/>
                    <a:pt x="29" y="5580"/>
                  </a:cubicBezTo>
                  <a:cubicBezTo>
                    <a:pt x="57" y="5134"/>
                    <a:pt x="140" y="4715"/>
                    <a:pt x="252" y="4576"/>
                  </a:cubicBezTo>
                  <a:lnTo>
                    <a:pt x="252" y="4576"/>
                  </a:lnTo>
                  <a:cubicBezTo>
                    <a:pt x="559" y="4408"/>
                    <a:pt x="6920" y="84"/>
                    <a:pt x="692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1"/>
            <p:cNvSpPr/>
            <p:nvPr/>
          </p:nvSpPr>
          <p:spPr>
            <a:xfrm rot="3111030">
              <a:off x="1227442" y="1255739"/>
              <a:ext cx="237792" cy="80956"/>
            </a:xfrm>
            <a:custGeom>
              <a:avLst/>
              <a:gdLst/>
              <a:ahLst/>
              <a:cxnLst/>
              <a:rect l="l" t="t" r="r" b="b"/>
              <a:pathLst>
                <a:path w="2623" h="893" extrusionOk="0">
                  <a:moveTo>
                    <a:pt x="2092" y="893"/>
                  </a:moveTo>
                  <a:cubicBezTo>
                    <a:pt x="2037" y="893"/>
                    <a:pt x="1953" y="865"/>
                    <a:pt x="1925" y="781"/>
                  </a:cubicBezTo>
                  <a:cubicBezTo>
                    <a:pt x="1897" y="725"/>
                    <a:pt x="1925" y="642"/>
                    <a:pt x="2009" y="642"/>
                  </a:cubicBezTo>
                  <a:cubicBezTo>
                    <a:pt x="2148" y="614"/>
                    <a:pt x="2204" y="586"/>
                    <a:pt x="2288" y="558"/>
                  </a:cubicBezTo>
                  <a:cubicBezTo>
                    <a:pt x="2316" y="502"/>
                    <a:pt x="2344" y="502"/>
                    <a:pt x="2344" y="474"/>
                  </a:cubicBezTo>
                  <a:cubicBezTo>
                    <a:pt x="2344" y="447"/>
                    <a:pt x="2288" y="419"/>
                    <a:pt x="2092" y="363"/>
                  </a:cubicBezTo>
                  <a:cubicBezTo>
                    <a:pt x="1897" y="307"/>
                    <a:pt x="1618" y="279"/>
                    <a:pt x="1339" y="279"/>
                  </a:cubicBezTo>
                  <a:cubicBezTo>
                    <a:pt x="1032" y="279"/>
                    <a:pt x="753" y="307"/>
                    <a:pt x="530" y="363"/>
                  </a:cubicBezTo>
                  <a:cubicBezTo>
                    <a:pt x="363" y="419"/>
                    <a:pt x="251" y="474"/>
                    <a:pt x="251" y="502"/>
                  </a:cubicBezTo>
                  <a:lnTo>
                    <a:pt x="279" y="502"/>
                  </a:lnTo>
                  <a:cubicBezTo>
                    <a:pt x="363" y="558"/>
                    <a:pt x="474" y="586"/>
                    <a:pt x="558" y="614"/>
                  </a:cubicBezTo>
                  <a:cubicBezTo>
                    <a:pt x="642" y="614"/>
                    <a:pt x="698" y="698"/>
                    <a:pt x="670" y="753"/>
                  </a:cubicBezTo>
                  <a:cubicBezTo>
                    <a:pt x="670" y="837"/>
                    <a:pt x="614" y="865"/>
                    <a:pt x="530" y="865"/>
                  </a:cubicBezTo>
                  <a:cubicBezTo>
                    <a:pt x="391" y="837"/>
                    <a:pt x="251" y="781"/>
                    <a:pt x="195" y="725"/>
                  </a:cubicBezTo>
                  <a:cubicBezTo>
                    <a:pt x="56" y="642"/>
                    <a:pt x="0" y="558"/>
                    <a:pt x="0" y="447"/>
                  </a:cubicBezTo>
                  <a:cubicBezTo>
                    <a:pt x="0" y="307"/>
                    <a:pt x="140" y="168"/>
                    <a:pt x="419" y="84"/>
                  </a:cubicBezTo>
                  <a:cubicBezTo>
                    <a:pt x="642" y="28"/>
                    <a:pt x="949" y="0"/>
                    <a:pt x="1311" y="0"/>
                  </a:cubicBezTo>
                  <a:cubicBezTo>
                    <a:pt x="1646" y="0"/>
                    <a:pt x="1925" y="28"/>
                    <a:pt x="2176" y="84"/>
                  </a:cubicBezTo>
                  <a:cubicBezTo>
                    <a:pt x="2455" y="168"/>
                    <a:pt x="2623" y="307"/>
                    <a:pt x="2623" y="474"/>
                  </a:cubicBezTo>
                  <a:cubicBezTo>
                    <a:pt x="2623" y="586"/>
                    <a:pt x="2567" y="642"/>
                    <a:pt x="2455" y="725"/>
                  </a:cubicBezTo>
                  <a:cubicBezTo>
                    <a:pt x="2371" y="837"/>
                    <a:pt x="2232" y="865"/>
                    <a:pt x="2092" y="8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1"/>
            <p:cNvSpPr/>
            <p:nvPr/>
          </p:nvSpPr>
          <p:spPr>
            <a:xfrm rot="3111030">
              <a:off x="1231012" y="1283144"/>
              <a:ext cx="172066" cy="78509"/>
            </a:xfrm>
            <a:custGeom>
              <a:avLst/>
              <a:gdLst/>
              <a:ahLst/>
              <a:cxnLst/>
              <a:rect l="l" t="t" r="r" b="b"/>
              <a:pathLst>
                <a:path w="1898" h="866" extrusionOk="0">
                  <a:moveTo>
                    <a:pt x="949" y="279"/>
                  </a:moveTo>
                  <a:cubicBezTo>
                    <a:pt x="726" y="279"/>
                    <a:pt x="559" y="307"/>
                    <a:pt x="419" y="335"/>
                  </a:cubicBezTo>
                  <a:cubicBezTo>
                    <a:pt x="308" y="391"/>
                    <a:pt x="252" y="419"/>
                    <a:pt x="252" y="447"/>
                  </a:cubicBezTo>
                  <a:cubicBezTo>
                    <a:pt x="252" y="475"/>
                    <a:pt x="308" y="475"/>
                    <a:pt x="391" y="531"/>
                  </a:cubicBezTo>
                  <a:cubicBezTo>
                    <a:pt x="531" y="586"/>
                    <a:pt x="698" y="586"/>
                    <a:pt x="921" y="586"/>
                  </a:cubicBezTo>
                  <a:cubicBezTo>
                    <a:pt x="1117" y="586"/>
                    <a:pt x="1284" y="558"/>
                    <a:pt x="1423" y="531"/>
                  </a:cubicBezTo>
                  <a:cubicBezTo>
                    <a:pt x="1535" y="475"/>
                    <a:pt x="1619" y="447"/>
                    <a:pt x="1619" y="419"/>
                  </a:cubicBezTo>
                  <a:cubicBezTo>
                    <a:pt x="1619" y="391"/>
                    <a:pt x="1563" y="391"/>
                    <a:pt x="1479" y="335"/>
                  </a:cubicBezTo>
                  <a:cubicBezTo>
                    <a:pt x="1340" y="307"/>
                    <a:pt x="1144" y="279"/>
                    <a:pt x="949" y="279"/>
                  </a:cubicBezTo>
                  <a:close/>
                  <a:moveTo>
                    <a:pt x="308" y="112"/>
                  </a:moveTo>
                  <a:cubicBezTo>
                    <a:pt x="447" y="28"/>
                    <a:pt x="698" y="1"/>
                    <a:pt x="921" y="1"/>
                  </a:cubicBezTo>
                  <a:cubicBezTo>
                    <a:pt x="1117" y="1"/>
                    <a:pt x="1368" y="28"/>
                    <a:pt x="1535" y="112"/>
                  </a:cubicBezTo>
                  <a:cubicBezTo>
                    <a:pt x="1758" y="168"/>
                    <a:pt x="1898" y="307"/>
                    <a:pt x="1898" y="447"/>
                  </a:cubicBezTo>
                  <a:cubicBezTo>
                    <a:pt x="1898" y="586"/>
                    <a:pt x="1786" y="698"/>
                    <a:pt x="1563" y="754"/>
                  </a:cubicBezTo>
                  <a:cubicBezTo>
                    <a:pt x="1396" y="837"/>
                    <a:pt x="1200" y="865"/>
                    <a:pt x="977" y="865"/>
                  </a:cubicBezTo>
                  <a:cubicBezTo>
                    <a:pt x="726" y="865"/>
                    <a:pt x="531" y="837"/>
                    <a:pt x="363" y="754"/>
                  </a:cubicBezTo>
                  <a:cubicBezTo>
                    <a:pt x="140" y="698"/>
                    <a:pt x="1" y="558"/>
                    <a:pt x="1" y="419"/>
                  </a:cubicBezTo>
                  <a:cubicBezTo>
                    <a:pt x="1" y="279"/>
                    <a:pt x="112" y="168"/>
                    <a:pt x="30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1"/>
            <p:cNvSpPr/>
            <p:nvPr/>
          </p:nvSpPr>
          <p:spPr>
            <a:xfrm rot="3111030">
              <a:off x="1431086" y="1296529"/>
              <a:ext cx="25384" cy="116403"/>
            </a:xfrm>
            <a:custGeom>
              <a:avLst/>
              <a:gdLst/>
              <a:ahLst/>
              <a:cxnLst/>
              <a:rect l="l" t="t" r="r" b="b"/>
              <a:pathLst>
                <a:path w="280" h="1284" extrusionOk="0">
                  <a:moveTo>
                    <a:pt x="280" y="1200"/>
                  </a:moveTo>
                  <a:cubicBezTo>
                    <a:pt x="280" y="1256"/>
                    <a:pt x="224" y="1284"/>
                    <a:pt x="140" y="1284"/>
                  </a:cubicBezTo>
                  <a:cubicBezTo>
                    <a:pt x="84" y="1284"/>
                    <a:pt x="1" y="1228"/>
                    <a:pt x="1" y="1144"/>
                  </a:cubicBezTo>
                  <a:lnTo>
                    <a:pt x="1" y="140"/>
                  </a:lnTo>
                  <a:cubicBezTo>
                    <a:pt x="1" y="84"/>
                    <a:pt x="84" y="0"/>
                    <a:pt x="140" y="28"/>
                  </a:cubicBezTo>
                  <a:cubicBezTo>
                    <a:pt x="224"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1"/>
            <p:cNvSpPr/>
            <p:nvPr/>
          </p:nvSpPr>
          <p:spPr>
            <a:xfrm rot="3111030">
              <a:off x="1305827" y="1117246"/>
              <a:ext cx="25384" cy="131543"/>
            </a:xfrm>
            <a:custGeom>
              <a:avLst/>
              <a:gdLst/>
              <a:ahLst/>
              <a:cxnLst/>
              <a:rect l="l" t="t" r="r" b="b"/>
              <a:pathLst>
                <a:path w="280" h="1451" extrusionOk="0">
                  <a:moveTo>
                    <a:pt x="279" y="1367"/>
                  </a:moveTo>
                  <a:cubicBezTo>
                    <a:pt x="279" y="1423"/>
                    <a:pt x="223" y="1451"/>
                    <a:pt x="140" y="1451"/>
                  </a:cubicBezTo>
                  <a:cubicBezTo>
                    <a:pt x="84" y="1451"/>
                    <a:pt x="0" y="1395"/>
                    <a:pt x="0" y="1311"/>
                  </a:cubicBezTo>
                  <a:lnTo>
                    <a:pt x="0" y="112"/>
                  </a:lnTo>
                  <a:cubicBezTo>
                    <a:pt x="0" y="28"/>
                    <a:pt x="84" y="0"/>
                    <a:pt x="140" y="0"/>
                  </a:cubicBezTo>
                  <a:cubicBezTo>
                    <a:pt x="223"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1"/>
            <p:cNvSpPr/>
            <p:nvPr/>
          </p:nvSpPr>
          <p:spPr>
            <a:xfrm rot="3111030">
              <a:off x="1073903" y="1064855"/>
              <a:ext cx="642574" cy="83585"/>
            </a:xfrm>
            <a:custGeom>
              <a:avLst/>
              <a:gdLst/>
              <a:ahLst/>
              <a:cxnLst/>
              <a:rect l="l" t="t" r="r" b="b"/>
              <a:pathLst>
                <a:path w="7088" h="922" extrusionOk="0">
                  <a:moveTo>
                    <a:pt x="6976" y="698"/>
                  </a:moveTo>
                  <a:cubicBezTo>
                    <a:pt x="7031" y="698"/>
                    <a:pt x="7087" y="782"/>
                    <a:pt x="7087" y="809"/>
                  </a:cubicBezTo>
                  <a:cubicBezTo>
                    <a:pt x="7087" y="893"/>
                    <a:pt x="7031" y="921"/>
                    <a:pt x="6976" y="921"/>
                  </a:cubicBezTo>
                  <a:cubicBezTo>
                    <a:pt x="6976" y="921"/>
                    <a:pt x="1982" y="614"/>
                    <a:pt x="112" y="251"/>
                  </a:cubicBezTo>
                  <a:cubicBezTo>
                    <a:pt x="29" y="251"/>
                    <a:pt x="1" y="196"/>
                    <a:pt x="1" y="112"/>
                  </a:cubicBezTo>
                  <a:cubicBezTo>
                    <a:pt x="1" y="56"/>
                    <a:pt x="29" y="0"/>
                    <a:pt x="112" y="56"/>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1"/>
            <p:cNvSpPr/>
            <p:nvPr/>
          </p:nvSpPr>
          <p:spPr>
            <a:xfrm rot="3111030">
              <a:off x="1104773" y="1041876"/>
              <a:ext cx="642574" cy="81047"/>
            </a:xfrm>
            <a:custGeom>
              <a:avLst/>
              <a:gdLst/>
              <a:ahLst/>
              <a:cxnLst/>
              <a:rect l="l" t="t" r="r" b="b"/>
              <a:pathLst>
                <a:path w="7088" h="894" extrusionOk="0">
                  <a:moveTo>
                    <a:pt x="6976" y="670"/>
                  </a:moveTo>
                  <a:cubicBezTo>
                    <a:pt x="7031" y="670"/>
                    <a:pt x="7087" y="698"/>
                    <a:pt x="7087" y="782"/>
                  </a:cubicBezTo>
                  <a:cubicBezTo>
                    <a:pt x="7087" y="838"/>
                    <a:pt x="7031" y="894"/>
                    <a:pt x="6976" y="894"/>
                  </a:cubicBezTo>
                  <a:cubicBezTo>
                    <a:pt x="6976" y="894"/>
                    <a:pt x="1982" y="559"/>
                    <a:pt x="112" y="224"/>
                  </a:cubicBezTo>
                  <a:cubicBezTo>
                    <a:pt x="29" y="224"/>
                    <a:pt x="1" y="140"/>
                    <a:pt x="1" y="112"/>
                  </a:cubicBezTo>
                  <a:cubicBezTo>
                    <a:pt x="1" y="57"/>
                    <a:pt x="29" y="1"/>
                    <a:pt x="112" y="57"/>
                  </a:cubicBezTo>
                  <a:cubicBezTo>
                    <a:pt x="2010" y="336"/>
                    <a:pt x="6976" y="670"/>
                    <a:pt x="6976"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1"/>
            <p:cNvSpPr/>
            <p:nvPr/>
          </p:nvSpPr>
          <p:spPr>
            <a:xfrm rot="3111030">
              <a:off x="1140561" y="1013763"/>
              <a:ext cx="642574" cy="81047"/>
            </a:xfrm>
            <a:custGeom>
              <a:avLst/>
              <a:gdLst/>
              <a:ahLst/>
              <a:cxnLst/>
              <a:rect l="l" t="t" r="r" b="b"/>
              <a:pathLst>
                <a:path w="7088" h="894" extrusionOk="0">
                  <a:moveTo>
                    <a:pt x="6976" y="698"/>
                  </a:moveTo>
                  <a:cubicBezTo>
                    <a:pt x="7031" y="698"/>
                    <a:pt x="7087" y="754"/>
                    <a:pt x="7087" y="782"/>
                  </a:cubicBezTo>
                  <a:cubicBezTo>
                    <a:pt x="7087" y="866"/>
                    <a:pt x="7031" y="893"/>
                    <a:pt x="6976" y="893"/>
                  </a:cubicBezTo>
                  <a:cubicBezTo>
                    <a:pt x="6976" y="893"/>
                    <a:pt x="1982" y="587"/>
                    <a:pt x="112" y="224"/>
                  </a:cubicBezTo>
                  <a:cubicBezTo>
                    <a:pt x="29" y="224"/>
                    <a:pt x="1" y="168"/>
                    <a:pt x="1" y="84"/>
                  </a:cubicBezTo>
                  <a:cubicBezTo>
                    <a:pt x="1" y="29"/>
                    <a:pt x="29" y="1"/>
                    <a:pt x="112" y="29"/>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1"/>
            <p:cNvSpPr/>
            <p:nvPr/>
          </p:nvSpPr>
          <p:spPr>
            <a:xfrm rot="3111030">
              <a:off x="1177462" y="988730"/>
              <a:ext cx="637497" cy="83585"/>
            </a:xfrm>
            <a:custGeom>
              <a:avLst/>
              <a:gdLst/>
              <a:ahLst/>
              <a:cxnLst/>
              <a:rect l="l" t="t" r="r" b="b"/>
              <a:pathLst>
                <a:path w="7032" h="922" extrusionOk="0">
                  <a:moveTo>
                    <a:pt x="6920" y="698"/>
                  </a:moveTo>
                  <a:cubicBezTo>
                    <a:pt x="6975" y="698"/>
                    <a:pt x="7031" y="754"/>
                    <a:pt x="7031" y="809"/>
                  </a:cubicBezTo>
                  <a:cubicBezTo>
                    <a:pt x="7031" y="893"/>
                    <a:pt x="6975" y="921"/>
                    <a:pt x="6920" y="921"/>
                  </a:cubicBezTo>
                  <a:cubicBezTo>
                    <a:pt x="6920" y="921"/>
                    <a:pt x="2037" y="614"/>
                    <a:pt x="112" y="252"/>
                  </a:cubicBezTo>
                  <a:cubicBezTo>
                    <a:pt x="56" y="252"/>
                    <a:pt x="1" y="196"/>
                    <a:pt x="1" y="112"/>
                  </a:cubicBezTo>
                  <a:cubicBezTo>
                    <a:pt x="1" y="56"/>
                    <a:pt x="84" y="0"/>
                    <a:pt x="112" y="56"/>
                  </a:cubicBezTo>
                  <a:cubicBezTo>
                    <a:pt x="2065" y="391"/>
                    <a:pt x="6920" y="698"/>
                    <a:pt x="6920"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1"/>
            <p:cNvSpPr/>
            <p:nvPr/>
          </p:nvSpPr>
          <p:spPr>
            <a:xfrm rot="3111030">
              <a:off x="1278826" y="1211313"/>
              <a:ext cx="212590" cy="108879"/>
            </a:xfrm>
            <a:custGeom>
              <a:avLst/>
              <a:gdLst/>
              <a:ahLst/>
              <a:cxnLst/>
              <a:rect l="l" t="t" r="r" b="b"/>
              <a:pathLst>
                <a:path w="2345" h="1201" extrusionOk="0">
                  <a:moveTo>
                    <a:pt x="1200" y="866"/>
                  </a:moveTo>
                  <a:cubicBezTo>
                    <a:pt x="1814" y="866"/>
                    <a:pt x="2344" y="1005"/>
                    <a:pt x="2344" y="1200"/>
                  </a:cubicBezTo>
                  <a:lnTo>
                    <a:pt x="2344" y="168"/>
                  </a:lnTo>
                  <a:cubicBezTo>
                    <a:pt x="1730" y="140"/>
                    <a:pt x="893" y="56"/>
                    <a:pt x="1" y="1"/>
                  </a:cubicBezTo>
                  <a:lnTo>
                    <a:pt x="1" y="1172"/>
                  </a:lnTo>
                  <a:cubicBezTo>
                    <a:pt x="1" y="1005"/>
                    <a:pt x="531" y="866"/>
                    <a:pt x="1200" y="8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1"/>
            <p:cNvSpPr/>
            <p:nvPr/>
          </p:nvSpPr>
          <p:spPr>
            <a:xfrm rot="3111030">
              <a:off x="1758582" y="1826943"/>
              <a:ext cx="215037" cy="106340"/>
            </a:xfrm>
            <a:custGeom>
              <a:avLst/>
              <a:gdLst/>
              <a:ahLst/>
              <a:cxnLst/>
              <a:rect l="l" t="t" r="r" b="b"/>
              <a:pathLst>
                <a:path w="2372" h="1173" extrusionOk="0">
                  <a:moveTo>
                    <a:pt x="0" y="140"/>
                  </a:moveTo>
                  <a:lnTo>
                    <a:pt x="0" y="1172"/>
                  </a:lnTo>
                  <a:cubicBezTo>
                    <a:pt x="0" y="977"/>
                    <a:pt x="531" y="838"/>
                    <a:pt x="1172" y="838"/>
                  </a:cubicBezTo>
                  <a:cubicBezTo>
                    <a:pt x="1842" y="838"/>
                    <a:pt x="2372" y="977"/>
                    <a:pt x="2372" y="1172"/>
                  </a:cubicBezTo>
                  <a:lnTo>
                    <a:pt x="2372" y="1"/>
                  </a:lnTo>
                  <a:cubicBezTo>
                    <a:pt x="1507" y="56"/>
                    <a:pt x="614" y="112"/>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1"/>
            <p:cNvSpPr/>
            <p:nvPr/>
          </p:nvSpPr>
          <p:spPr>
            <a:xfrm rot="3111030">
              <a:off x="2113947" y="1211545"/>
              <a:ext cx="20307" cy="311133"/>
            </a:xfrm>
            <a:custGeom>
              <a:avLst/>
              <a:gdLst/>
              <a:ahLst/>
              <a:cxnLst/>
              <a:rect l="l" t="t" r="r" b="b"/>
              <a:pathLst>
                <a:path w="224" h="3432" extrusionOk="0">
                  <a:moveTo>
                    <a:pt x="0" y="2986"/>
                  </a:moveTo>
                  <a:lnTo>
                    <a:pt x="0" y="3265"/>
                  </a:lnTo>
                  <a:cubicBezTo>
                    <a:pt x="0" y="3348"/>
                    <a:pt x="0" y="3376"/>
                    <a:pt x="56" y="3432"/>
                  </a:cubicBezTo>
                  <a:lnTo>
                    <a:pt x="84" y="3432"/>
                  </a:lnTo>
                  <a:cubicBezTo>
                    <a:pt x="84" y="3404"/>
                    <a:pt x="112" y="3348"/>
                    <a:pt x="112" y="3265"/>
                  </a:cubicBezTo>
                  <a:lnTo>
                    <a:pt x="140" y="2790"/>
                  </a:lnTo>
                  <a:lnTo>
                    <a:pt x="140" y="2679"/>
                  </a:lnTo>
                  <a:cubicBezTo>
                    <a:pt x="196" y="2149"/>
                    <a:pt x="223" y="1898"/>
                    <a:pt x="140" y="1395"/>
                  </a:cubicBezTo>
                  <a:cubicBezTo>
                    <a:pt x="112" y="1256"/>
                    <a:pt x="112" y="1061"/>
                    <a:pt x="112" y="921"/>
                  </a:cubicBezTo>
                  <a:cubicBezTo>
                    <a:pt x="112" y="754"/>
                    <a:pt x="84" y="558"/>
                    <a:pt x="112" y="447"/>
                  </a:cubicBezTo>
                  <a:cubicBezTo>
                    <a:pt x="112" y="419"/>
                    <a:pt x="140" y="363"/>
                    <a:pt x="140" y="335"/>
                  </a:cubicBezTo>
                  <a:lnTo>
                    <a:pt x="140" y="84"/>
                  </a:lnTo>
                  <a:cubicBezTo>
                    <a:pt x="140" y="28"/>
                    <a:pt x="140" y="28"/>
                    <a:pt x="112" y="0"/>
                  </a:cubicBezTo>
                  <a:cubicBezTo>
                    <a:pt x="84" y="140"/>
                    <a:pt x="112" y="224"/>
                    <a:pt x="84" y="335"/>
                  </a:cubicBezTo>
                  <a:cubicBezTo>
                    <a:pt x="56" y="447"/>
                    <a:pt x="0" y="558"/>
                    <a:pt x="56" y="698"/>
                  </a:cubicBezTo>
                  <a:lnTo>
                    <a:pt x="56" y="1061"/>
                  </a:lnTo>
                  <a:lnTo>
                    <a:pt x="84" y="1423"/>
                  </a:lnTo>
                  <a:cubicBezTo>
                    <a:pt x="84" y="1479"/>
                    <a:pt x="112" y="1535"/>
                    <a:pt x="112" y="1591"/>
                  </a:cubicBezTo>
                  <a:lnTo>
                    <a:pt x="112" y="1758"/>
                  </a:lnTo>
                  <a:cubicBezTo>
                    <a:pt x="56" y="1953"/>
                    <a:pt x="0" y="2846"/>
                    <a:pt x="0" y="29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1"/>
            <p:cNvSpPr/>
            <p:nvPr/>
          </p:nvSpPr>
          <p:spPr>
            <a:xfrm rot="3111030">
              <a:off x="1947336" y="1416139"/>
              <a:ext cx="17769" cy="207422"/>
            </a:xfrm>
            <a:custGeom>
              <a:avLst/>
              <a:gdLst/>
              <a:ahLst/>
              <a:cxnLst/>
              <a:rect l="l" t="t" r="r" b="b"/>
              <a:pathLst>
                <a:path w="196" h="2288" extrusionOk="0">
                  <a:moveTo>
                    <a:pt x="1" y="363"/>
                  </a:moveTo>
                  <a:cubicBezTo>
                    <a:pt x="1" y="614"/>
                    <a:pt x="1" y="502"/>
                    <a:pt x="28" y="754"/>
                  </a:cubicBezTo>
                  <a:lnTo>
                    <a:pt x="56" y="977"/>
                  </a:lnTo>
                  <a:cubicBezTo>
                    <a:pt x="84" y="1060"/>
                    <a:pt x="56" y="1284"/>
                    <a:pt x="56" y="1423"/>
                  </a:cubicBezTo>
                  <a:lnTo>
                    <a:pt x="56" y="1618"/>
                  </a:lnTo>
                  <a:cubicBezTo>
                    <a:pt x="56" y="1814"/>
                    <a:pt x="28" y="1953"/>
                    <a:pt x="56" y="2093"/>
                  </a:cubicBezTo>
                  <a:lnTo>
                    <a:pt x="84" y="2288"/>
                  </a:lnTo>
                  <a:lnTo>
                    <a:pt x="140" y="2288"/>
                  </a:lnTo>
                  <a:cubicBezTo>
                    <a:pt x="140" y="2232"/>
                    <a:pt x="168" y="2176"/>
                    <a:pt x="168" y="2093"/>
                  </a:cubicBezTo>
                  <a:lnTo>
                    <a:pt x="196" y="1451"/>
                  </a:lnTo>
                  <a:cubicBezTo>
                    <a:pt x="196" y="1172"/>
                    <a:pt x="196" y="921"/>
                    <a:pt x="140" y="642"/>
                  </a:cubicBezTo>
                  <a:cubicBezTo>
                    <a:pt x="84" y="502"/>
                    <a:pt x="140" y="475"/>
                    <a:pt x="140" y="335"/>
                  </a:cubicBezTo>
                  <a:lnTo>
                    <a:pt x="140" y="196"/>
                  </a:lnTo>
                  <a:cubicBezTo>
                    <a:pt x="84" y="56"/>
                    <a:pt x="1" y="0"/>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1"/>
            <p:cNvSpPr/>
            <p:nvPr/>
          </p:nvSpPr>
          <p:spPr>
            <a:xfrm rot="3111030">
              <a:off x="1781021" y="1544326"/>
              <a:ext cx="15230" cy="146773"/>
            </a:xfrm>
            <a:custGeom>
              <a:avLst/>
              <a:gdLst/>
              <a:ahLst/>
              <a:cxnLst/>
              <a:rect l="l" t="t" r="r" b="b"/>
              <a:pathLst>
                <a:path w="168" h="1619" extrusionOk="0">
                  <a:moveTo>
                    <a:pt x="1" y="921"/>
                  </a:moveTo>
                  <a:lnTo>
                    <a:pt x="28" y="1507"/>
                  </a:lnTo>
                  <a:cubicBezTo>
                    <a:pt x="28" y="1563"/>
                    <a:pt x="28" y="1563"/>
                    <a:pt x="56" y="1619"/>
                  </a:cubicBezTo>
                  <a:cubicBezTo>
                    <a:pt x="140" y="1563"/>
                    <a:pt x="84" y="1395"/>
                    <a:pt x="140" y="1340"/>
                  </a:cubicBezTo>
                  <a:lnTo>
                    <a:pt x="140" y="977"/>
                  </a:lnTo>
                  <a:lnTo>
                    <a:pt x="140" y="809"/>
                  </a:lnTo>
                  <a:lnTo>
                    <a:pt x="140" y="475"/>
                  </a:lnTo>
                  <a:cubicBezTo>
                    <a:pt x="140" y="363"/>
                    <a:pt x="168" y="168"/>
                    <a:pt x="140" y="84"/>
                  </a:cubicBezTo>
                  <a:cubicBezTo>
                    <a:pt x="140" y="28"/>
                    <a:pt x="140" y="28"/>
                    <a:pt x="84" y="0"/>
                  </a:cubicBezTo>
                  <a:cubicBezTo>
                    <a:pt x="56" y="84"/>
                    <a:pt x="28" y="307"/>
                    <a:pt x="28" y="419"/>
                  </a:cubicBezTo>
                  <a:cubicBezTo>
                    <a:pt x="1" y="558"/>
                    <a:pt x="1" y="754"/>
                    <a:pt x="1" y="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1"/>
            <p:cNvSpPr/>
            <p:nvPr/>
          </p:nvSpPr>
          <p:spPr>
            <a:xfrm rot="3111030">
              <a:off x="1785151" y="1592795"/>
              <a:ext cx="15321" cy="101263"/>
            </a:xfrm>
            <a:custGeom>
              <a:avLst/>
              <a:gdLst/>
              <a:ahLst/>
              <a:cxnLst/>
              <a:rect l="l" t="t" r="r" b="b"/>
              <a:pathLst>
                <a:path w="169" h="1117" extrusionOk="0">
                  <a:moveTo>
                    <a:pt x="29" y="280"/>
                  </a:moveTo>
                  <a:lnTo>
                    <a:pt x="56" y="977"/>
                  </a:lnTo>
                  <a:cubicBezTo>
                    <a:pt x="56" y="977"/>
                    <a:pt x="29" y="1117"/>
                    <a:pt x="56" y="1117"/>
                  </a:cubicBezTo>
                  <a:cubicBezTo>
                    <a:pt x="84" y="1117"/>
                    <a:pt x="112" y="1061"/>
                    <a:pt x="112" y="1005"/>
                  </a:cubicBezTo>
                  <a:cubicBezTo>
                    <a:pt x="168" y="866"/>
                    <a:pt x="112" y="475"/>
                    <a:pt x="112" y="392"/>
                  </a:cubicBezTo>
                  <a:lnTo>
                    <a:pt x="112" y="168"/>
                  </a:lnTo>
                  <a:cubicBezTo>
                    <a:pt x="112" y="140"/>
                    <a:pt x="168" y="1"/>
                    <a:pt x="84" y="1"/>
                  </a:cubicBezTo>
                  <a:cubicBezTo>
                    <a:pt x="1" y="1"/>
                    <a:pt x="29" y="57"/>
                    <a:pt x="29" y="113"/>
                  </a:cubicBezTo>
                  <a:cubicBezTo>
                    <a:pt x="56" y="140"/>
                    <a:pt x="29" y="224"/>
                    <a:pt x="29"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1"/>
            <p:cNvSpPr/>
            <p:nvPr/>
          </p:nvSpPr>
          <p:spPr>
            <a:xfrm rot="3111030">
              <a:off x="1897940" y="1481006"/>
              <a:ext cx="15230" cy="96187"/>
            </a:xfrm>
            <a:custGeom>
              <a:avLst/>
              <a:gdLst/>
              <a:ahLst/>
              <a:cxnLst/>
              <a:rect l="l" t="t" r="r" b="b"/>
              <a:pathLst>
                <a:path w="168" h="1061" extrusionOk="0">
                  <a:moveTo>
                    <a:pt x="0" y="614"/>
                  </a:moveTo>
                  <a:cubicBezTo>
                    <a:pt x="0" y="698"/>
                    <a:pt x="0" y="1060"/>
                    <a:pt x="28" y="1060"/>
                  </a:cubicBezTo>
                  <a:cubicBezTo>
                    <a:pt x="112" y="1060"/>
                    <a:pt x="112" y="893"/>
                    <a:pt x="112" y="837"/>
                  </a:cubicBezTo>
                  <a:lnTo>
                    <a:pt x="112" y="698"/>
                  </a:lnTo>
                  <a:lnTo>
                    <a:pt x="112" y="558"/>
                  </a:lnTo>
                  <a:cubicBezTo>
                    <a:pt x="112" y="363"/>
                    <a:pt x="168" y="196"/>
                    <a:pt x="140" y="56"/>
                  </a:cubicBezTo>
                  <a:lnTo>
                    <a:pt x="140" y="0"/>
                  </a:lnTo>
                  <a:cubicBezTo>
                    <a:pt x="56" y="0"/>
                    <a:pt x="56" y="0"/>
                    <a:pt x="56" y="56"/>
                  </a:cubicBezTo>
                  <a:lnTo>
                    <a:pt x="56" y="56"/>
                  </a:lnTo>
                  <a:cubicBezTo>
                    <a:pt x="56" y="140"/>
                    <a:pt x="56" y="140"/>
                    <a:pt x="28" y="307"/>
                  </a:cubicBezTo>
                  <a:cubicBezTo>
                    <a:pt x="28" y="363"/>
                    <a:pt x="0" y="502"/>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1"/>
            <p:cNvSpPr/>
            <p:nvPr/>
          </p:nvSpPr>
          <p:spPr>
            <a:xfrm rot="3111030">
              <a:off x="2369536" y="1139569"/>
              <a:ext cx="12692" cy="101263"/>
            </a:xfrm>
            <a:custGeom>
              <a:avLst/>
              <a:gdLst/>
              <a:ahLst/>
              <a:cxnLst/>
              <a:rect l="l" t="t" r="r" b="b"/>
              <a:pathLst>
                <a:path w="140" h="1117" extrusionOk="0">
                  <a:moveTo>
                    <a:pt x="0" y="614"/>
                  </a:moveTo>
                  <a:cubicBezTo>
                    <a:pt x="0" y="726"/>
                    <a:pt x="0" y="977"/>
                    <a:pt x="28" y="1061"/>
                  </a:cubicBezTo>
                  <a:cubicBezTo>
                    <a:pt x="28" y="1116"/>
                    <a:pt x="28" y="1116"/>
                    <a:pt x="56" y="1116"/>
                  </a:cubicBezTo>
                  <a:cubicBezTo>
                    <a:pt x="112" y="1033"/>
                    <a:pt x="112" y="1033"/>
                    <a:pt x="112" y="921"/>
                  </a:cubicBezTo>
                  <a:lnTo>
                    <a:pt x="140" y="196"/>
                  </a:lnTo>
                  <a:lnTo>
                    <a:pt x="140" y="140"/>
                  </a:lnTo>
                  <a:cubicBezTo>
                    <a:pt x="140" y="56"/>
                    <a:pt x="140" y="28"/>
                    <a:pt x="112" y="0"/>
                  </a:cubicBezTo>
                  <a:lnTo>
                    <a:pt x="112" y="0"/>
                  </a:lnTo>
                  <a:cubicBezTo>
                    <a:pt x="112" y="0"/>
                    <a:pt x="56" y="0"/>
                    <a:pt x="56" y="84"/>
                  </a:cubicBezTo>
                  <a:lnTo>
                    <a:pt x="56" y="279"/>
                  </a:lnTo>
                  <a:cubicBezTo>
                    <a:pt x="28" y="419"/>
                    <a:pt x="0" y="503"/>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1"/>
            <p:cNvSpPr/>
            <p:nvPr/>
          </p:nvSpPr>
          <p:spPr>
            <a:xfrm rot="3111030">
              <a:off x="1454613" y="1312412"/>
              <a:ext cx="96187" cy="17769"/>
            </a:xfrm>
            <a:custGeom>
              <a:avLst/>
              <a:gdLst/>
              <a:ahLst/>
              <a:cxnLst/>
              <a:rect l="l" t="t" r="r" b="b"/>
              <a:pathLst>
                <a:path w="1061" h="196" extrusionOk="0">
                  <a:moveTo>
                    <a:pt x="838" y="168"/>
                  </a:moveTo>
                  <a:cubicBezTo>
                    <a:pt x="921" y="168"/>
                    <a:pt x="1061" y="195"/>
                    <a:pt x="1061" y="140"/>
                  </a:cubicBezTo>
                  <a:cubicBezTo>
                    <a:pt x="1061" y="84"/>
                    <a:pt x="921" y="84"/>
                    <a:pt x="838" y="56"/>
                  </a:cubicBezTo>
                  <a:cubicBezTo>
                    <a:pt x="586" y="28"/>
                    <a:pt x="307" y="0"/>
                    <a:pt x="112" y="0"/>
                  </a:cubicBezTo>
                  <a:cubicBezTo>
                    <a:pt x="84" y="0"/>
                    <a:pt x="1" y="56"/>
                    <a:pt x="168" y="84"/>
                  </a:cubicBezTo>
                  <a:cubicBezTo>
                    <a:pt x="391" y="140"/>
                    <a:pt x="586" y="168"/>
                    <a:pt x="83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1"/>
            <p:cNvSpPr/>
            <p:nvPr/>
          </p:nvSpPr>
          <p:spPr>
            <a:xfrm rot="3111030">
              <a:off x="1798182" y="1739909"/>
              <a:ext cx="91110" cy="22845"/>
            </a:xfrm>
            <a:custGeom>
              <a:avLst/>
              <a:gdLst/>
              <a:ahLst/>
              <a:cxnLst/>
              <a:rect l="l" t="t" r="r" b="b"/>
              <a:pathLst>
                <a:path w="1005" h="252" extrusionOk="0">
                  <a:moveTo>
                    <a:pt x="1" y="140"/>
                  </a:moveTo>
                  <a:cubicBezTo>
                    <a:pt x="28" y="196"/>
                    <a:pt x="1" y="196"/>
                    <a:pt x="1" y="140"/>
                  </a:cubicBezTo>
                  <a:cubicBezTo>
                    <a:pt x="140" y="251"/>
                    <a:pt x="698" y="140"/>
                    <a:pt x="838" y="140"/>
                  </a:cubicBezTo>
                  <a:cubicBezTo>
                    <a:pt x="893" y="140"/>
                    <a:pt x="1005" y="140"/>
                    <a:pt x="1005" y="84"/>
                  </a:cubicBezTo>
                  <a:cubicBezTo>
                    <a:pt x="1005" y="0"/>
                    <a:pt x="838" y="56"/>
                    <a:pt x="754" y="56"/>
                  </a:cubicBezTo>
                  <a:lnTo>
                    <a:pt x="224" y="112"/>
                  </a:lnTo>
                  <a:cubicBezTo>
                    <a:pt x="140" y="112"/>
                    <a:pt x="56" y="112"/>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1"/>
            <p:cNvSpPr/>
            <p:nvPr/>
          </p:nvSpPr>
          <p:spPr>
            <a:xfrm rot="3111030">
              <a:off x="2261736" y="1971525"/>
              <a:ext cx="75970" cy="20398"/>
            </a:xfrm>
            <a:custGeom>
              <a:avLst/>
              <a:gdLst/>
              <a:ahLst/>
              <a:cxnLst/>
              <a:rect l="l" t="t" r="r" b="b"/>
              <a:pathLst>
                <a:path w="838" h="225" extrusionOk="0">
                  <a:moveTo>
                    <a:pt x="1" y="113"/>
                  </a:moveTo>
                  <a:lnTo>
                    <a:pt x="1" y="196"/>
                  </a:lnTo>
                  <a:cubicBezTo>
                    <a:pt x="57" y="224"/>
                    <a:pt x="112" y="196"/>
                    <a:pt x="196" y="196"/>
                  </a:cubicBezTo>
                  <a:cubicBezTo>
                    <a:pt x="280" y="196"/>
                    <a:pt x="336" y="196"/>
                    <a:pt x="447" y="140"/>
                  </a:cubicBezTo>
                  <a:lnTo>
                    <a:pt x="670" y="140"/>
                  </a:lnTo>
                  <a:cubicBezTo>
                    <a:pt x="698" y="140"/>
                    <a:pt x="838" y="113"/>
                    <a:pt x="838" y="85"/>
                  </a:cubicBezTo>
                  <a:cubicBezTo>
                    <a:pt x="838" y="1"/>
                    <a:pt x="810" y="1"/>
                    <a:pt x="754" y="1"/>
                  </a:cubicBezTo>
                  <a:cubicBezTo>
                    <a:pt x="587" y="57"/>
                    <a:pt x="196" y="85"/>
                    <a:pt x="1"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1"/>
            <p:cNvSpPr/>
            <p:nvPr/>
          </p:nvSpPr>
          <p:spPr>
            <a:xfrm rot="3111030">
              <a:off x="1354005" y="815948"/>
              <a:ext cx="75970" cy="20398"/>
            </a:xfrm>
            <a:custGeom>
              <a:avLst/>
              <a:gdLst/>
              <a:ahLst/>
              <a:cxnLst/>
              <a:rect l="l" t="t" r="r" b="b"/>
              <a:pathLst>
                <a:path w="838" h="225" extrusionOk="0">
                  <a:moveTo>
                    <a:pt x="0" y="85"/>
                  </a:moveTo>
                  <a:cubicBezTo>
                    <a:pt x="0" y="140"/>
                    <a:pt x="140" y="140"/>
                    <a:pt x="168" y="140"/>
                  </a:cubicBezTo>
                  <a:lnTo>
                    <a:pt x="614" y="196"/>
                  </a:lnTo>
                  <a:cubicBezTo>
                    <a:pt x="726" y="196"/>
                    <a:pt x="837" y="224"/>
                    <a:pt x="837" y="113"/>
                  </a:cubicBezTo>
                  <a:cubicBezTo>
                    <a:pt x="837" y="57"/>
                    <a:pt x="558" y="57"/>
                    <a:pt x="475" y="57"/>
                  </a:cubicBezTo>
                  <a:cubicBezTo>
                    <a:pt x="335" y="1"/>
                    <a:pt x="196" y="1"/>
                    <a:pt x="56" y="1"/>
                  </a:cubicBezTo>
                  <a:cubicBezTo>
                    <a:pt x="0" y="57"/>
                    <a:pt x="0" y="85"/>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1"/>
            <p:cNvSpPr/>
            <p:nvPr/>
          </p:nvSpPr>
          <p:spPr>
            <a:xfrm rot="3111030">
              <a:off x="1993541" y="1702323"/>
              <a:ext cx="75970" cy="15230"/>
            </a:xfrm>
            <a:custGeom>
              <a:avLst/>
              <a:gdLst/>
              <a:ahLst/>
              <a:cxnLst/>
              <a:rect l="l" t="t" r="r" b="b"/>
              <a:pathLst>
                <a:path w="838" h="168" extrusionOk="0">
                  <a:moveTo>
                    <a:pt x="1" y="112"/>
                  </a:moveTo>
                  <a:cubicBezTo>
                    <a:pt x="29" y="168"/>
                    <a:pt x="308" y="140"/>
                    <a:pt x="419" y="140"/>
                  </a:cubicBezTo>
                  <a:lnTo>
                    <a:pt x="726" y="56"/>
                  </a:lnTo>
                  <a:cubicBezTo>
                    <a:pt x="754" y="56"/>
                    <a:pt x="782" y="28"/>
                    <a:pt x="838" y="28"/>
                  </a:cubicBezTo>
                  <a:lnTo>
                    <a:pt x="838" y="0"/>
                  </a:lnTo>
                  <a:lnTo>
                    <a:pt x="726" y="0"/>
                  </a:lnTo>
                  <a:cubicBezTo>
                    <a:pt x="587" y="0"/>
                    <a:pt x="336" y="28"/>
                    <a:pt x="168" y="56"/>
                  </a:cubicBezTo>
                  <a:cubicBezTo>
                    <a:pt x="57" y="56"/>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1"/>
            <p:cNvSpPr/>
            <p:nvPr/>
          </p:nvSpPr>
          <p:spPr>
            <a:xfrm rot="3111030">
              <a:off x="1556597" y="1144461"/>
              <a:ext cx="73432" cy="15230"/>
            </a:xfrm>
            <a:custGeom>
              <a:avLst/>
              <a:gdLst/>
              <a:ahLst/>
              <a:cxnLst/>
              <a:rect l="l" t="t" r="r" b="b"/>
              <a:pathLst>
                <a:path w="810" h="168" extrusionOk="0">
                  <a:moveTo>
                    <a:pt x="0" y="28"/>
                  </a:moveTo>
                  <a:lnTo>
                    <a:pt x="0" y="28"/>
                  </a:lnTo>
                  <a:cubicBezTo>
                    <a:pt x="0" y="56"/>
                    <a:pt x="140" y="112"/>
                    <a:pt x="168" y="112"/>
                  </a:cubicBezTo>
                  <a:cubicBezTo>
                    <a:pt x="251" y="112"/>
                    <a:pt x="307" y="140"/>
                    <a:pt x="391" y="140"/>
                  </a:cubicBezTo>
                  <a:lnTo>
                    <a:pt x="586" y="168"/>
                  </a:lnTo>
                  <a:cubicBezTo>
                    <a:pt x="670" y="168"/>
                    <a:pt x="753" y="140"/>
                    <a:pt x="809" y="140"/>
                  </a:cubicBezTo>
                  <a:cubicBezTo>
                    <a:pt x="809" y="56"/>
                    <a:pt x="753" y="56"/>
                    <a:pt x="670" y="56"/>
                  </a:cubicBezTo>
                  <a:lnTo>
                    <a:pt x="558" y="56"/>
                  </a:lnTo>
                  <a:lnTo>
                    <a:pt x="447" y="56"/>
                  </a:lnTo>
                  <a:cubicBezTo>
                    <a:pt x="335" y="56"/>
                    <a:pt x="112" y="0"/>
                    <a:pt x="0" y="28"/>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1"/>
            <p:cNvSpPr/>
            <p:nvPr/>
          </p:nvSpPr>
          <p:spPr>
            <a:xfrm rot="3111030">
              <a:off x="1517387" y="1672580"/>
              <a:ext cx="65817" cy="20307"/>
            </a:xfrm>
            <a:custGeom>
              <a:avLst/>
              <a:gdLst/>
              <a:ahLst/>
              <a:cxnLst/>
              <a:rect l="l" t="t" r="r" b="b"/>
              <a:pathLst>
                <a:path w="726" h="224" extrusionOk="0">
                  <a:moveTo>
                    <a:pt x="0" y="112"/>
                  </a:moveTo>
                  <a:cubicBezTo>
                    <a:pt x="0" y="196"/>
                    <a:pt x="419" y="196"/>
                    <a:pt x="558" y="196"/>
                  </a:cubicBezTo>
                  <a:cubicBezTo>
                    <a:pt x="642" y="196"/>
                    <a:pt x="670" y="224"/>
                    <a:pt x="726" y="196"/>
                  </a:cubicBezTo>
                  <a:cubicBezTo>
                    <a:pt x="726" y="112"/>
                    <a:pt x="726" y="112"/>
                    <a:pt x="586" y="84"/>
                  </a:cubicBezTo>
                  <a:cubicBezTo>
                    <a:pt x="503" y="57"/>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1"/>
            <p:cNvSpPr/>
            <p:nvPr/>
          </p:nvSpPr>
          <p:spPr>
            <a:xfrm rot="3111030">
              <a:off x="1219848" y="925318"/>
              <a:ext cx="65817" cy="20398"/>
            </a:xfrm>
            <a:custGeom>
              <a:avLst/>
              <a:gdLst/>
              <a:ahLst/>
              <a:cxnLst/>
              <a:rect l="l" t="t" r="r" b="b"/>
              <a:pathLst>
                <a:path w="726" h="225" extrusionOk="0">
                  <a:moveTo>
                    <a:pt x="0" y="57"/>
                  </a:moveTo>
                  <a:cubicBezTo>
                    <a:pt x="0" y="140"/>
                    <a:pt x="419" y="168"/>
                    <a:pt x="502" y="168"/>
                  </a:cubicBezTo>
                  <a:cubicBezTo>
                    <a:pt x="558" y="168"/>
                    <a:pt x="614" y="224"/>
                    <a:pt x="698" y="224"/>
                  </a:cubicBezTo>
                  <a:cubicBezTo>
                    <a:pt x="698" y="168"/>
                    <a:pt x="726" y="168"/>
                    <a:pt x="726" y="140"/>
                  </a:cubicBezTo>
                  <a:cubicBezTo>
                    <a:pt x="698" y="112"/>
                    <a:pt x="670" y="85"/>
                    <a:pt x="586" y="85"/>
                  </a:cubicBezTo>
                  <a:cubicBezTo>
                    <a:pt x="530" y="85"/>
                    <a:pt x="502" y="57"/>
                    <a:pt x="419" y="57"/>
                  </a:cubicBezTo>
                  <a:lnTo>
                    <a:pt x="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rot="3111030">
              <a:off x="1609436" y="1220612"/>
              <a:ext cx="73432" cy="17859"/>
            </a:xfrm>
            <a:custGeom>
              <a:avLst/>
              <a:gdLst/>
              <a:ahLst/>
              <a:cxnLst/>
              <a:rect l="l" t="t" r="r" b="b"/>
              <a:pathLst>
                <a:path w="810" h="197" extrusionOk="0">
                  <a:moveTo>
                    <a:pt x="475" y="196"/>
                  </a:moveTo>
                  <a:lnTo>
                    <a:pt x="698" y="196"/>
                  </a:lnTo>
                  <a:cubicBezTo>
                    <a:pt x="782" y="196"/>
                    <a:pt x="810" y="196"/>
                    <a:pt x="810" y="113"/>
                  </a:cubicBezTo>
                  <a:cubicBezTo>
                    <a:pt x="782" y="85"/>
                    <a:pt x="586" y="85"/>
                    <a:pt x="531" y="85"/>
                  </a:cubicBezTo>
                  <a:lnTo>
                    <a:pt x="224" y="85"/>
                  </a:lnTo>
                  <a:cubicBezTo>
                    <a:pt x="0" y="1"/>
                    <a:pt x="56" y="196"/>
                    <a:pt x="475"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rot="3111030">
              <a:off x="1927668" y="1629993"/>
              <a:ext cx="68446" cy="15321"/>
            </a:xfrm>
            <a:custGeom>
              <a:avLst/>
              <a:gdLst/>
              <a:ahLst/>
              <a:cxnLst/>
              <a:rect l="l" t="t" r="r" b="b"/>
              <a:pathLst>
                <a:path w="755" h="169" extrusionOk="0">
                  <a:moveTo>
                    <a:pt x="1" y="57"/>
                  </a:moveTo>
                  <a:cubicBezTo>
                    <a:pt x="1" y="168"/>
                    <a:pt x="503" y="140"/>
                    <a:pt x="559" y="84"/>
                  </a:cubicBezTo>
                  <a:cubicBezTo>
                    <a:pt x="698" y="84"/>
                    <a:pt x="754" y="57"/>
                    <a:pt x="754" y="1"/>
                  </a:cubicBezTo>
                  <a:lnTo>
                    <a:pt x="559" y="1"/>
                  </a:lnTo>
                  <a:lnTo>
                    <a:pt x="363" y="1"/>
                  </a:lnTo>
                  <a:cubicBezTo>
                    <a:pt x="252" y="29"/>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rot="3111030">
              <a:off x="2120618" y="2089992"/>
              <a:ext cx="83585" cy="15321"/>
            </a:xfrm>
            <a:custGeom>
              <a:avLst/>
              <a:gdLst/>
              <a:ahLst/>
              <a:cxnLst/>
              <a:rect l="l" t="t" r="r" b="b"/>
              <a:pathLst>
                <a:path w="922" h="169" extrusionOk="0">
                  <a:moveTo>
                    <a:pt x="1" y="84"/>
                  </a:moveTo>
                  <a:cubicBezTo>
                    <a:pt x="1" y="140"/>
                    <a:pt x="1" y="140"/>
                    <a:pt x="29" y="168"/>
                  </a:cubicBezTo>
                  <a:lnTo>
                    <a:pt x="419" y="112"/>
                  </a:lnTo>
                  <a:cubicBezTo>
                    <a:pt x="921" y="56"/>
                    <a:pt x="698" y="1"/>
                    <a:pt x="698" y="1"/>
                  </a:cubicBezTo>
                  <a:cubicBezTo>
                    <a:pt x="587" y="1"/>
                    <a:pt x="252" y="29"/>
                    <a:pt x="140" y="56"/>
                  </a:cubicBezTo>
                  <a:cubicBezTo>
                    <a:pt x="112" y="56"/>
                    <a:pt x="1" y="56"/>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rot="3111030">
              <a:off x="2191930" y="1294823"/>
              <a:ext cx="12783" cy="63369"/>
            </a:xfrm>
            <a:custGeom>
              <a:avLst/>
              <a:gdLst/>
              <a:ahLst/>
              <a:cxnLst/>
              <a:rect l="l" t="t" r="r" b="b"/>
              <a:pathLst>
                <a:path w="141" h="699" extrusionOk="0">
                  <a:moveTo>
                    <a:pt x="56" y="698"/>
                  </a:moveTo>
                  <a:cubicBezTo>
                    <a:pt x="140" y="698"/>
                    <a:pt x="140" y="419"/>
                    <a:pt x="140" y="336"/>
                  </a:cubicBezTo>
                  <a:lnTo>
                    <a:pt x="140" y="168"/>
                  </a:lnTo>
                  <a:cubicBezTo>
                    <a:pt x="140" y="112"/>
                    <a:pt x="140" y="57"/>
                    <a:pt x="84" y="1"/>
                  </a:cubicBezTo>
                  <a:lnTo>
                    <a:pt x="56" y="1"/>
                  </a:lnTo>
                  <a:cubicBezTo>
                    <a:pt x="28" y="112"/>
                    <a:pt x="28" y="168"/>
                    <a:pt x="28" y="280"/>
                  </a:cubicBezTo>
                  <a:lnTo>
                    <a:pt x="28" y="336"/>
                  </a:lnTo>
                  <a:lnTo>
                    <a:pt x="28" y="447"/>
                  </a:lnTo>
                  <a:cubicBezTo>
                    <a:pt x="28" y="475"/>
                    <a:pt x="1" y="698"/>
                    <a:pt x="5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rot="3111030">
              <a:off x="2092478" y="1375482"/>
              <a:ext cx="12783" cy="58292"/>
            </a:xfrm>
            <a:custGeom>
              <a:avLst/>
              <a:gdLst/>
              <a:ahLst/>
              <a:cxnLst/>
              <a:rect l="l" t="t" r="r" b="b"/>
              <a:pathLst>
                <a:path w="141" h="643" extrusionOk="0">
                  <a:moveTo>
                    <a:pt x="56" y="642"/>
                  </a:moveTo>
                  <a:lnTo>
                    <a:pt x="84" y="642"/>
                  </a:lnTo>
                  <a:cubicBezTo>
                    <a:pt x="140" y="586"/>
                    <a:pt x="140" y="559"/>
                    <a:pt x="140" y="503"/>
                  </a:cubicBezTo>
                  <a:lnTo>
                    <a:pt x="140" y="419"/>
                  </a:lnTo>
                  <a:lnTo>
                    <a:pt x="140" y="252"/>
                  </a:lnTo>
                  <a:cubicBezTo>
                    <a:pt x="140" y="140"/>
                    <a:pt x="140" y="29"/>
                    <a:pt x="56" y="1"/>
                  </a:cubicBezTo>
                  <a:cubicBezTo>
                    <a:pt x="1" y="29"/>
                    <a:pt x="28" y="112"/>
                    <a:pt x="1" y="224"/>
                  </a:cubicBezTo>
                  <a:lnTo>
                    <a:pt x="1" y="280"/>
                  </a:lnTo>
                  <a:lnTo>
                    <a:pt x="1" y="447"/>
                  </a:lnTo>
                  <a:cubicBezTo>
                    <a:pt x="1" y="531"/>
                    <a:pt x="28" y="559"/>
                    <a:pt x="56"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rot="3111030">
              <a:off x="1687890" y="1200497"/>
              <a:ext cx="48139" cy="12692"/>
            </a:xfrm>
            <a:custGeom>
              <a:avLst/>
              <a:gdLst/>
              <a:ahLst/>
              <a:cxnLst/>
              <a:rect l="l" t="t" r="r" b="b"/>
              <a:pathLst>
                <a:path w="531" h="140" extrusionOk="0">
                  <a:moveTo>
                    <a:pt x="0" y="84"/>
                  </a:moveTo>
                  <a:cubicBezTo>
                    <a:pt x="0" y="140"/>
                    <a:pt x="279" y="140"/>
                    <a:pt x="363" y="140"/>
                  </a:cubicBezTo>
                  <a:cubicBezTo>
                    <a:pt x="419" y="140"/>
                    <a:pt x="530" y="140"/>
                    <a:pt x="530" y="84"/>
                  </a:cubicBezTo>
                  <a:cubicBezTo>
                    <a:pt x="530" y="0"/>
                    <a:pt x="279" y="0"/>
                    <a:pt x="112" y="0"/>
                  </a:cubicBezTo>
                  <a:cubicBezTo>
                    <a:pt x="84"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rot="3111030">
              <a:off x="1983102" y="1571374"/>
              <a:ext cx="45600" cy="15230"/>
            </a:xfrm>
            <a:custGeom>
              <a:avLst/>
              <a:gdLst/>
              <a:ahLst/>
              <a:cxnLst/>
              <a:rect l="l" t="t" r="r" b="b"/>
              <a:pathLst>
                <a:path w="503" h="168" extrusionOk="0">
                  <a:moveTo>
                    <a:pt x="28" y="84"/>
                  </a:moveTo>
                  <a:cubicBezTo>
                    <a:pt x="0" y="140"/>
                    <a:pt x="0" y="168"/>
                    <a:pt x="167" y="168"/>
                  </a:cubicBezTo>
                  <a:cubicBezTo>
                    <a:pt x="279" y="168"/>
                    <a:pt x="446" y="168"/>
                    <a:pt x="502" y="112"/>
                  </a:cubicBezTo>
                  <a:cubicBezTo>
                    <a:pt x="474" y="1"/>
                    <a:pt x="419" y="84"/>
                    <a:pt x="307"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rot="3111030">
              <a:off x="2296839" y="1955936"/>
              <a:ext cx="45600" cy="20398"/>
            </a:xfrm>
            <a:custGeom>
              <a:avLst/>
              <a:gdLst/>
              <a:ahLst/>
              <a:cxnLst/>
              <a:rect l="l" t="t" r="r" b="b"/>
              <a:pathLst>
                <a:path w="503" h="225" extrusionOk="0">
                  <a:moveTo>
                    <a:pt x="502" y="113"/>
                  </a:moveTo>
                  <a:lnTo>
                    <a:pt x="502" y="57"/>
                  </a:lnTo>
                  <a:cubicBezTo>
                    <a:pt x="391" y="1"/>
                    <a:pt x="84" y="85"/>
                    <a:pt x="28" y="113"/>
                  </a:cubicBezTo>
                  <a:cubicBezTo>
                    <a:pt x="0" y="140"/>
                    <a:pt x="28" y="196"/>
                    <a:pt x="84" y="196"/>
                  </a:cubicBezTo>
                  <a:cubicBezTo>
                    <a:pt x="112" y="224"/>
                    <a:pt x="502" y="196"/>
                    <a:pt x="502"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rot="3111030">
              <a:off x="1386526" y="805485"/>
              <a:ext cx="43153" cy="12783"/>
            </a:xfrm>
            <a:custGeom>
              <a:avLst/>
              <a:gdLst/>
              <a:ahLst/>
              <a:cxnLst/>
              <a:rect l="l" t="t" r="r" b="b"/>
              <a:pathLst>
                <a:path w="476" h="141" extrusionOk="0">
                  <a:moveTo>
                    <a:pt x="1" y="29"/>
                  </a:moveTo>
                  <a:cubicBezTo>
                    <a:pt x="1" y="112"/>
                    <a:pt x="140" y="112"/>
                    <a:pt x="252" y="140"/>
                  </a:cubicBezTo>
                  <a:lnTo>
                    <a:pt x="391" y="140"/>
                  </a:lnTo>
                  <a:cubicBezTo>
                    <a:pt x="447" y="140"/>
                    <a:pt x="475" y="140"/>
                    <a:pt x="475" y="56"/>
                  </a:cubicBezTo>
                  <a:cubicBezTo>
                    <a:pt x="475" y="1"/>
                    <a:pt x="140" y="1"/>
                    <a:pt x="57" y="1"/>
                  </a:cubicBezTo>
                  <a:cubicBezTo>
                    <a:pt x="29" y="1"/>
                    <a:pt x="1" y="1"/>
                    <a:pt x="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rot="3111030">
              <a:off x="2296458" y="1919537"/>
              <a:ext cx="43062" cy="15321"/>
            </a:xfrm>
            <a:custGeom>
              <a:avLst/>
              <a:gdLst/>
              <a:ahLst/>
              <a:cxnLst/>
              <a:rect l="l" t="t" r="r" b="b"/>
              <a:pathLst>
                <a:path w="475" h="169" extrusionOk="0">
                  <a:moveTo>
                    <a:pt x="0" y="57"/>
                  </a:moveTo>
                  <a:cubicBezTo>
                    <a:pt x="0" y="168"/>
                    <a:pt x="28" y="140"/>
                    <a:pt x="224" y="140"/>
                  </a:cubicBezTo>
                  <a:cubicBezTo>
                    <a:pt x="307" y="140"/>
                    <a:pt x="475" y="140"/>
                    <a:pt x="475" y="57"/>
                  </a:cubicBezTo>
                  <a:cubicBezTo>
                    <a:pt x="475" y="1"/>
                    <a:pt x="196" y="29"/>
                    <a:pt x="140" y="29"/>
                  </a:cubicBezTo>
                  <a:cubicBezTo>
                    <a:pt x="56" y="29"/>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rot="3111030">
              <a:off x="1427219" y="809545"/>
              <a:ext cx="48139" cy="20398"/>
            </a:xfrm>
            <a:custGeom>
              <a:avLst/>
              <a:gdLst/>
              <a:ahLst/>
              <a:cxnLst/>
              <a:rect l="l" t="t" r="r" b="b"/>
              <a:pathLst>
                <a:path w="531" h="225" extrusionOk="0">
                  <a:moveTo>
                    <a:pt x="503" y="196"/>
                  </a:moveTo>
                  <a:cubicBezTo>
                    <a:pt x="531" y="85"/>
                    <a:pt x="503" y="85"/>
                    <a:pt x="280" y="57"/>
                  </a:cubicBezTo>
                  <a:cubicBezTo>
                    <a:pt x="252" y="57"/>
                    <a:pt x="84" y="1"/>
                    <a:pt x="56" y="85"/>
                  </a:cubicBezTo>
                  <a:cubicBezTo>
                    <a:pt x="1" y="140"/>
                    <a:pt x="140" y="140"/>
                    <a:pt x="224" y="196"/>
                  </a:cubicBezTo>
                  <a:cubicBezTo>
                    <a:pt x="335" y="196"/>
                    <a:pt x="391" y="224"/>
                    <a:pt x="503"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1"/>
            <p:cNvSpPr/>
            <p:nvPr/>
          </p:nvSpPr>
          <p:spPr>
            <a:xfrm rot="3111030">
              <a:off x="2013927" y="1548393"/>
              <a:ext cx="50677" cy="15230"/>
            </a:xfrm>
            <a:custGeom>
              <a:avLst/>
              <a:gdLst/>
              <a:ahLst/>
              <a:cxnLst/>
              <a:rect l="l" t="t" r="r" b="b"/>
              <a:pathLst>
                <a:path w="559" h="168" extrusionOk="0">
                  <a:moveTo>
                    <a:pt x="307" y="168"/>
                  </a:moveTo>
                  <a:cubicBezTo>
                    <a:pt x="363" y="168"/>
                    <a:pt x="474" y="168"/>
                    <a:pt x="558" y="112"/>
                  </a:cubicBezTo>
                  <a:cubicBezTo>
                    <a:pt x="502" y="0"/>
                    <a:pt x="446" y="28"/>
                    <a:pt x="335" y="28"/>
                  </a:cubicBezTo>
                  <a:cubicBezTo>
                    <a:pt x="307" y="28"/>
                    <a:pt x="140" y="28"/>
                    <a:pt x="84" y="56"/>
                  </a:cubicBezTo>
                  <a:cubicBezTo>
                    <a:pt x="0" y="168"/>
                    <a:pt x="223" y="168"/>
                    <a:pt x="307"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1"/>
            <p:cNvSpPr/>
            <p:nvPr/>
          </p:nvSpPr>
          <p:spPr>
            <a:xfrm rot="3111030">
              <a:off x="1718090" y="1171043"/>
              <a:ext cx="43062" cy="15230"/>
            </a:xfrm>
            <a:custGeom>
              <a:avLst/>
              <a:gdLst/>
              <a:ahLst/>
              <a:cxnLst/>
              <a:rect l="l" t="t" r="r" b="b"/>
              <a:pathLst>
                <a:path w="475" h="168" extrusionOk="0">
                  <a:moveTo>
                    <a:pt x="28" y="28"/>
                  </a:moveTo>
                  <a:cubicBezTo>
                    <a:pt x="28" y="84"/>
                    <a:pt x="0" y="28"/>
                    <a:pt x="0" y="112"/>
                  </a:cubicBezTo>
                  <a:cubicBezTo>
                    <a:pt x="0" y="167"/>
                    <a:pt x="335" y="140"/>
                    <a:pt x="391" y="140"/>
                  </a:cubicBezTo>
                  <a:cubicBezTo>
                    <a:pt x="474" y="140"/>
                    <a:pt x="447" y="84"/>
                    <a:pt x="447" y="28"/>
                  </a:cubicBezTo>
                  <a:cubicBezTo>
                    <a:pt x="307" y="0"/>
                    <a:pt x="251" y="28"/>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1"/>
            <p:cNvSpPr/>
            <p:nvPr/>
          </p:nvSpPr>
          <p:spPr>
            <a:xfrm rot="3111030">
              <a:off x="1304026" y="1319410"/>
              <a:ext cx="40524" cy="20307"/>
            </a:xfrm>
            <a:custGeom>
              <a:avLst/>
              <a:gdLst/>
              <a:ahLst/>
              <a:cxnLst/>
              <a:rect l="l" t="t" r="r" b="b"/>
              <a:pathLst>
                <a:path w="447" h="224" extrusionOk="0">
                  <a:moveTo>
                    <a:pt x="1" y="84"/>
                  </a:moveTo>
                  <a:lnTo>
                    <a:pt x="1" y="112"/>
                  </a:lnTo>
                  <a:cubicBezTo>
                    <a:pt x="28" y="112"/>
                    <a:pt x="28" y="140"/>
                    <a:pt x="140" y="140"/>
                  </a:cubicBezTo>
                  <a:cubicBezTo>
                    <a:pt x="168" y="140"/>
                    <a:pt x="419" y="224"/>
                    <a:pt x="419" y="140"/>
                  </a:cubicBezTo>
                  <a:cubicBezTo>
                    <a:pt x="447" y="28"/>
                    <a:pt x="112"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1"/>
            <p:cNvSpPr/>
            <p:nvPr/>
          </p:nvSpPr>
          <p:spPr>
            <a:xfrm rot="3111030">
              <a:off x="2035920" y="1536309"/>
              <a:ext cx="38076" cy="17859"/>
            </a:xfrm>
            <a:custGeom>
              <a:avLst/>
              <a:gdLst/>
              <a:ahLst/>
              <a:cxnLst/>
              <a:rect l="l" t="t" r="r" b="b"/>
              <a:pathLst>
                <a:path w="420" h="197" extrusionOk="0">
                  <a:moveTo>
                    <a:pt x="1" y="85"/>
                  </a:moveTo>
                  <a:cubicBezTo>
                    <a:pt x="1" y="196"/>
                    <a:pt x="419" y="140"/>
                    <a:pt x="419" y="85"/>
                  </a:cubicBezTo>
                  <a:cubicBezTo>
                    <a:pt x="419" y="57"/>
                    <a:pt x="391" y="1"/>
                    <a:pt x="363" y="1"/>
                  </a:cubicBezTo>
                  <a:lnTo>
                    <a:pt x="252" y="1"/>
                  </a:lnTo>
                  <a:lnTo>
                    <a:pt x="112" y="1"/>
                  </a:lnTo>
                  <a:cubicBezTo>
                    <a:pt x="84" y="1"/>
                    <a:pt x="1" y="57"/>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1"/>
            <p:cNvSpPr/>
            <p:nvPr/>
          </p:nvSpPr>
          <p:spPr>
            <a:xfrm rot="3111030">
              <a:off x="1738523" y="1154448"/>
              <a:ext cx="37985" cy="20307"/>
            </a:xfrm>
            <a:custGeom>
              <a:avLst/>
              <a:gdLst/>
              <a:ahLst/>
              <a:cxnLst/>
              <a:rect l="l" t="t" r="r" b="b"/>
              <a:pathLst>
                <a:path w="419" h="224" extrusionOk="0">
                  <a:moveTo>
                    <a:pt x="0" y="112"/>
                  </a:moveTo>
                  <a:cubicBezTo>
                    <a:pt x="0" y="140"/>
                    <a:pt x="28" y="140"/>
                    <a:pt x="112" y="167"/>
                  </a:cubicBezTo>
                  <a:cubicBezTo>
                    <a:pt x="167" y="167"/>
                    <a:pt x="419" y="223"/>
                    <a:pt x="419" y="140"/>
                  </a:cubicBezTo>
                  <a:cubicBezTo>
                    <a:pt x="419" y="56"/>
                    <a:pt x="0" y="0"/>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1"/>
            <p:cNvSpPr/>
            <p:nvPr/>
          </p:nvSpPr>
          <p:spPr>
            <a:xfrm rot="3111030">
              <a:off x="1969924" y="1594034"/>
              <a:ext cx="35537" cy="17769"/>
            </a:xfrm>
            <a:custGeom>
              <a:avLst/>
              <a:gdLst/>
              <a:ahLst/>
              <a:cxnLst/>
              <a:rect l="l" t="t" r="r" b="b"/>
              <a:pathLst>
                <a:path w="392" h="196" extrusionOk="0">
                  <a:moveTo>
                    <a:pt x="28" y="112"/>
                  </a:moveTo>
                  <a:cubicBezTo>
                    <a:pt x="84" y="112"/>
                    <a:pt x="56" y="140"/>
                    <a:pt x="84" y="140"/>
                  </a:cubicBezTo>
                  <a:cubicBezTo>
                    <a:pt x="196" y="140"/>
                    <a:pt x="363" y="196"/>
                    <a:pt x="391" y="112"/>
                  </a:cubicBezTo>
                  <a:cubicBezTo>
                    <a:pt x="391" y="84"/>
                    <a:pt x="391" y="84"/>
                    <a:pt x="363" y="56"/>
                  </a:cubicBezTo>
                  <a:cubicBezTo>
                    <a:pt x="335" y="0"/>
                    <a:pt x="84" y="0"/>
                    <a:pt x="28" y="56"/>
                  </a:cubicBezTo>
                  <a:cubicBezTo>
                    <a:pt x="1" y="84"/>
                    <a:pt x="28" y="84"/>
                    <a:pt x="2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1"/>
            <p:cNvSpPr/>
            <p:nvPr/>
          </p:nvSpPr>
          <p:spPr>
            <a:xfrm rot="3111030">
              <a:off x="1794071" y="1945021"/>
              <a:ext cx="38076" cy="17769"/>
            </a:xfrm>
            <a:custGeom>
              <a:avLst/>
              <a:gdLst/>
              <a:ahLst/>
              <a:cxnLst/>
              <a:rect l="l" t="t" r="r" b="b"/>
              <a:pathLst>
                <a:path w="420" h="196" extrusionOk="0">
                  <a:moveTo>
                    <a:pt x="1" y="84"/>
                  </a:moveTo>
                  <a:cubicBezTo>
                    <a:pt x="1" y="140"/>
                    <a:pt x="57" y="140"/>
                    <a:pt x="140" y="140"/>
                  </a:cubicBezTo>
                  <a:cubicBezTo>
                    <a:pt x="196" y="140"/>
                    <a:pt x="308" y="196"/>
                    <a:pt x="364" y="140"/>
                  </a:cubicBezTo>
                  <a:cubicBezTo>
                    <a:pt x="364" y="112"/>
                    <a:pt x="419" y="84"/>
                    <a:pt x="308" y="56"/>
                  </a:cubicBezTo>
                  <a:cubicBezTo>
                    <a:pt x="280" y="56"/>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1"/>
            <p:cNvSpPr/>
            <p:nvPr/>
          </p:nvSpPr>
          <p:spPr>
            <a:xfrm rot="3111030">
              <a:off x="1669855" y="1207081"/>
              <a:ext cx="35447" cy="15230"/>
            </a:xfrm>
            <a:custGeom>
              <a:avLst/>
              <a:gdLst/>
              <a:ahLst/>
              <a:cxnLst/>
              <a:rect l="l" t="t" r="r" b="b"/>
              <a:pathLst>
                <a:path w="391" h="168" extrusionOk="0">
                  <a:moveTo>
                    <a:pt x="0" y="84"/>
                  </a:moveTo>
                  <a:lnTo>
                    <a:pt x="0" y="140"/>
                  </a:lnTo>
                  <a:cubicBezTo>
                    <a:pt x="140" y="168"/>
                    <a:pt x="56" y="168"/>
                    <a:pt x="195" y="168"/>
                  </a:cubicBezTo>
                  <a:lnTo>
                    <a:pt x="335" y="168"/>
                  </a:lnTo>
                  <a:cubicBezTo>
                    <a:pt x="391" y="140"/>
                    <a:pt x="391" y="168"/>
                    <a:pt x="391" y="140"/>
                  </a:cubicBezTo>
                  <a:cubicBezTo>
                    <a:pt x="391" y="1"/>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1"/>
            <p:cNvSpPr/>
            <p:nvPr/>
          </p:nvSpPr>
          <p:spPr>
            <a:xfrm rot="3111030">
              <a:off x="1793600" y="1133032"/>
              <a:ext cx="32999" cy="12692"/>
            </a:xfrm>
            <a:custGeom>
              <a:avLst/>
              <a:gdLst/>
              <a:ahLst/>
              <a:cxnLst/>
              <a:rect l="l" t="t" r="r" b="b"/>
              <a:pathLst>
                <a:path w="364" h="140" extrusionOk="0">
                  <a:moveTo>
                    <a:pt x="0" y="56"/>
                  </a:moveTo>
                  <a:cubicBezTo>
                    <a:pt x="0" y="140"/>
                    <a:pt x="112" y="140"/>
                    <a:pt x="196" y="140"/>
                  </a:cubicBezTo>
                  <a:cubicBezTo>
                    <a:pt x="252" y="140"/>
                    <a:pt x="363" y="140"/>
                    <a:pt x="363" y="56"/>
                  </a:cubicBezTo>
                  <a:cubicBezTo>
                    <a:pt x="363"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1"/>
            <p:cNvSpPr/>
            <p:nvPr/>
          </p:nvSpPr>
          <p:spPr>
            <a:xfrm rot="3111030">
              <a:off x="2078479" y="1494021"/>
              <a:ext cx="30370" cy="12692"/>
            </a:xfrm>
            <a:custGeom>
              <a:avLst/>
              <a:gdLst/>
              <a:ahLst/>
              <a:cxnLst/>
              <a:rect l="l" t="t" r="r" b="b"/>
              <a:pathLst>
                <a:path w="335" h="140" extrusionOk="0">
                  <a:moveTo>
                    <a:pt x="0" y="56"/>
                  </a:moveTo>
                  <a:cubicBezTo>
                    <a:pt x="0" y="140"/>
                    <a:pt x="84" y="140"/>
                    <a:pt x="167" y="140"/>
                  </a:cubicBezTo>
                  <a:cubicBezTo>
                    <a:pt x="223" y="140"/>
                    <a:pt x="335" y="140"/>
                    <a:pt x="335" y="56"/>
                  </a:cubicBezTo>
                  <a:cubicBezTo>
                    <a:pt x="335"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1"/>
            <p:cNvSpPr/>
            <p:nvPr/>
          </p:nvSpPr>
          <p:spPr>
            <a:xfrm rot="3111030">
              <a:off x="2130297" y="1460868"/>
              <a:ext cx="35537" cy="12783"/>
            </a:xfrm>
            <a:custGeom>
              <a:avLst/>
              <a:gdLst/>
              <a:ahLst/>
              <a:cxnLst/>
              <a:rect l="l" t="t" r="r" b="b"/>
              <a:pathLst>
                <a:path w="392" h="141" extrusionOk="0">
                  <a:moveTo>
                    <a:pt x="1" y="112"/>
                  </a:moveTo>
                  <a:cubicBezTo>
                    <a:pt x="85" y="140"/>
                    <a:pt x="112" y="140"/>
                    <a:pt x="224" y="140"/>
                  </a:cubicBezTo>
                  <a:cubicBezTo>
                    <a:pt x="391" y="140"/>
                    <a:pt x="364" y="56"/>
                    <a:pt x="364" y="29"/>
                  </a:cubicBezTo>
                  <a:cubicBezTo>
                    <a:pt x="280" y="1"/>
                    <a:pt x="168" y="1"/>
                    <a:pt x="112" y="1"/>
                  </a:cubicBezTo>
                  <a:cubicBezTo>
                    <a:pt x="1" y="29"/>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rot="3111030">
              <a:off x="1651516" y="1224694"/>
              <a:ext cx="32999" cy="20307"/>
            </a:xfrm>
            <a:custGeom>
              <a:avLst/>
              <a:gdLst/>
              <a:ahLst/>
              <a:cxnLst/>
              <a:rect l="l" t="t" r="r" b="b"/>
              <a:pathLst>
                <a:path w="364" h="224" extrusionOk="0">
                  <a:moveTo>
                    <a:pt x="1" y="28"/>
                  </a:moveTo>
                  <a:lnTo>
                    <a:pt x="1" y="112"/>
                  </a:lnTo>
                  <a:cubicBezTo>
                    <a:pt x="85" y="140"/>
                    <a:pt x="364" y="224"/>
                    <a:pt x="364" y="112"/>
                  </a:cubicBezTo>
                  <a:cubicBezTo>
                    <a:pt x="336" y="28"/>
                    <a:pt x="85" y="1"/>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rot="3111030">
              <a:off x="1953998" y="1606579"/>
              <a:ext cx="30461" cy="15230"/>
            </a:xfrm>
            <a:custGeom>
              <a:avLst/>
              <a:gdLst/>
              <a:ahLst/>
              <a:cxnLst/>
              <a:rect l="l" t="t" r="r" b="b"/>
              <a:pathLst>
                <a:path w="336" h="168" extrusionOk="0">
                  <a:moveTo>
                    <a:pt x="1" y="112"/>
                  </a:moveTo>
                  <a:lnTo>
                    <a:pt x="1" y="140"/>
                  </a:lnTo>
                  <a:cubicBezTo>
                    <a:pt x="84" y="168"/>
                    <a:pt x="224" y="140"/>
                    <a:pt x="335" y="112"/>
                  </a:cubicBezTo>
                  <a:cubicBezTo>
                    <a:pt x="335" y="1"/>
                    <a:pt x="280" y="1"/>
                    <a:pt x="140" y="28"/>
                  </a:cubicBezTo>
                  <a:cubicBezTo>
                    <a:pt x="56" y="28"/>
                    <a:pt x="56"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rot="3111030">
              <a:off x="1838707" y="1090447"/>
              <a:ext cx="35537" cy="15321"/>
            </a:xfrm>
            <a:custGeom>
              <a:avLst/>
              <a:gdLst/>
              <a:ahLst/>
              <a:cxnLst/>
              <a:rect l="l" t="t" r="r" b="b"/>
              <a:pathLst>
                <a:path w="392" h="169" extrusionOk="0">
                  <a:moveTo>
                    <a:pt x="1" y="56"/>
                  </a:moveTo>
                  <a:cubicBezTo>
                    <a:pt x="1" y="168"/>
                    <a:pt x="140" y="140"/>
                    <a:pt x="252" y="140"/>
                  </a:cubicBezTo>
                  <a:cubicBezTo>
                    <a:pt x="391" y="140"/>
                    <a:pt x="391" y="29"/>
                    <a:pt x="252" y="29"/>
                  </a:cubicBezTo>
                  <a:cubicBezTo>
                    <a:pt x="196"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rot="3111030">
              <a:off x="2021511" y="1574720"/>
              <a:ext cx="27922" cy="10154"/>
            </a:xfrm>
            <a:custGeom>
              <a:avLst/>
              <a:gdLst/>
              <a:ahLst/>
              <a:cxnLst/>
              <a:rect l="l" t="t" r="r" b="b"/>
              <a:pathLst>
                <a:path w="308" h="112" extrusionOk="0">
                  <a:moveTo>
                    <a:pt x="1" y="56"/>
                  </a:moveTo>
                  <a:cubicBezTo>
                    <a:pt x="1" y="112"/>
                    <a:pt x="57" y="112"/>
                    <a:pt x="140" y="112"/>
                  </a:cubicBezTo>
                  <a:lnTo>
                    <a:pt x="252" y="112"/>
                  </a:lnTo>
                  <a:cubicBezTo>
                    <a:pt x="280" y="112"/>
                    <a:pt x="280" y="84"/>
                    <a:pt x="308" y="84"/>
                  </a:cubicBezTo>
                  <a:lnTo>
                    <a:pt x="308" y="56"/>
                  </a:lnTo>
                  <a:cubicBezTo>
                    <a:pt x="196" y="0"/>
                    <a:pt x="196" y="0"/>
                    <a:pt x="57" y="56"/>
                  </a:cubicBezTo>
                  <a:cubicBezTo>
                    <a:pt x="29" y="28"/>
                    <a:pt x="1"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rot="3111030">
              <a:off x="1701893" y="1168481"/>
              <a:ext cx="30461" cy="20307"/>
            </a:xfrm>
            <a:custGeom>
              <a:avLst/>
              <a:gdLst/>
              <a:ahLst/>
              <a:cxnLst/>
              <a:rect l="l" t="t" r="r" b="b"/>
              <a:pathLst>
                <a:path w="336" h="224" extrusionOk="0">
                  <a:moveTo>
                    <a:pt x="0" y="84"/>
                  </a:moveTo>
                  <a:lnTo>
                    <a:pt x="0" y="84"/>
                  </a:lnTo>
                  <a:cubicBezTo>
                    <a:pt x="0" y="196"/>
                    <a:pt x="307" y="224"/>
                    <a:pt x="307" y="112"/>
                  </a:cubicBezTo>
                  <a:cubicBezTo>
                    <a:pt x="335" y="0"/>
                    <a:pt x="56"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rot="3111030">
              <a:off x="2140624" y="1346952"/>
              <a:ext cx="20307" cy="30461"/>
            </a:xfrm>
            <a:custGeom>
              <a:avLst/>
              <a:gdLst/>
              <a:ahLst/>
              <a:cxnLst/>
              <a:rect l="l" t="t" r="r" b="b"/>
              <a:pathLst>
                <a:path w="224" h="336" extrusionOk="0">
                  <a:moveTo>
                    <a:pt x="112" y="336"/>
                  </a:moveTo>
                  <a:cubicBezTo>
                    <a:pt x="224" y="336"/>
                    <a:pt x="196" y="1"/>
                    <a:pt x="112" y="1"/>
                  </a:cubicBezTo>
                  <a:cubicBezTo>
                    <a:pt x="1" y="1"/>
                    <a:pt x="57" y="196"/>
                    <a:pt x="57" y="280"/>
                  </a:cubicBezTo>
                  <a:cubicBezTo>
                    <a:pt x="57" y="308"/>
                    <a:pt x="84" y="336"/>
                    <a:pt x="112"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rot="3111030">
              <a:off x="1675457" y="1677702"/>
              <a:ext cx="15321" cy="32999"/>
            </a:xfrm>
            <a:custGeom>
              <a:avLst/>
              <a:gdLst/>
              <a:ahLst/>
              <a:cxnLst/>
              <a:rect l="l" t="t" r="r" b="b"/>
              <a:pathLst>
                <a:path w="169" h="364" extrusionOk="0">
                  <a:moveTo>
                    <a:pt x="57" y="85"/>
                  </a:moveTo>
                  <a:cubicBezTo>
                    <a:pt x="57" y="113"/>
                    <a:pt x="1" y="364"/>
                    <a:pt x="112" y="308"/>
                  </a:cubicBezTo>
                  <a:cubicBezTo>
                    <a:pt x="168" y="308"/>
                    <a:pt x="168" y="1"/>
                    <a:pt x="112" y="1"/>
                  </a:cubicBezTo>
                  <a:cubicBezTo>
                    <a:pt x="57" y="1"/>
                    <a:pt x="57" y="1"/>
                    <a:pt x="57"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rot="3111030">
              <a:off x="2062914" y="1746896"/>
              <a:ext cx="25384" cy="17769"/>
            </a:xfrm>
            <a:custGeom>
              <a:avLst/>
              <a:gdLst/>
              <a:ahLst/>
              <a:cxnLst/>
              <a:rect l="l" t="t" r="r" b="b"/>
              <a:pathLst>
                <a:path w="280" h="196" extrusionOk="0">
                  <a:moveTo>
                    <a:pt x="0" y="112"/>
                  </a:moveTo>
                  <a:cubicBezTo>
                    <a:pt x="0" y="196"/>
                    <a:pt x="56" y="196"/>
                    <a:pt x="140" y="140"/>
                  </a:cubicBezTo>
                  <a:cubicBezTo>
                    <a:pt x="196" y="140"/>
                    <a:pt x="251" y="112"/>
                    <a:pt x="279" y="84"/>
                  </a:cubicBezTo>
                  <a:cubicBezTo>
                    <a:pt x="224" y="0"/>
                    <a:pt x="224" y="0"/>
                    <a:pt x="56" y="56"/>
                  </a:cubicBezTo>
                  <a:cubicBezTo>
                    <a:pt x="56" y="56"/>
                    <a:pt x="0" y="56"/>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rot="3111030">
              <a:off x="1543674" y="1082501"/>
              <a:ext cx="25293" cy="20307"/>
            </a:xfrm>
            <a:custGeom>
              <a:avLst/>
              <a:gdLst/>
              <a:ahLst/>
              <a:cxnLst/>
              <a:rect l="l" t="t" r="r" b="b"/>
              <a:pathLst>
                <a:path w="279" h="224" extrusionOk="0">
                  <a:moveTo>
                    <a:pt x="0" y="112"/>
                  </a:moveTo>
                  <a:cubicBezTo>
                    <a:pt x="0" y="168"/>
                    <a:pt x="279" y="224"/>
                    <a:pt x="279" y="140"/>
                  </a:cubicBezTo>
                  <a:cubicBezTo>
                    <a:pt x="279" y="84"/>
                    <a:pt x="279" y="84"/>
                    <a:pt x="195" y="28"/>
                  </a:cubicBezTo>
                  <a:cubicBezTo>
                    <a:pt x="112" y="28"/>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rot="3111030">
              <a:off x="2101832" y="1478846"/>
              <a:ext cx="25384" cy="10154"/>
            </a:xfrm>
            <a:custGeom>
              <a:avLst/>
              <a:gdLst/>
              <a:ahLst/>
              <a:cxnLst/>
              <a:rect l="l" t="t" r="r" b="b"/>
              <a:pathLst>
                <a:path w="280" h="112" extrusionOk="0">
                  <a:moveTo>
                    <a:pt x="1" y="28"/>
                  </a:moveTo>
                  <a:cubicBezTo>
                    <a:pt x="1" y="112"/>
                    <a:pt x="29" y="112"/>
                    <a:pt x="140" y="112"/>
                  </a:cubicBezTo>
                  <a:cubicBezTo>
                    <a:pt x="196" y="112"/>
                    <a:pt x="252" y="112"/>
                    <a:pt x="280" y="56"/>
                  </a:cubicBezTo>
                  <a:cubicBezTo>
                    <a:pt x="224" y="0"/>
                    <a:pt x="196" y="0"/>
                    <a:pt x="140" y="0"/>
                  </a:cubicBezTo>
                  <a:cubicBezTo>
                    <a:pt x="113" y="0"/>
                    <a:pt x="1"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rot="3111030">
              <a:off x="1816970" y="1110250"/>
              <a:ext cx="30461" cy="20307"/>
            </a:xfrm>
            <a:custGeom>
              <a:avLst/>
              <a:gdLst/>
              <a:ahLst/>
              <a:cxnLst/>
              <a:rect l="l" t="t" r="r" b="b"/>
              <a:pathLst>
                <a:path w="336" h="224" extrusionOk="0">
                  <a:moveTo>
                    <a:pt x="0" y="140"/>
                  </a:moveTo>
                  <a:cubicBezTo>
                    <a:pt x="0" y="224"/>
                    <a:pt x="224" y="196"/>
                    <a:pt x="279" y="196"/>
                  </a:cubicBezTo>
                  <a:cubicBezTo>
                    <a:pt x="335" y="112"/>
                    <a:pt x="335" y="140"/>
                    <a:pt x="279" y="84"/>
                  </a:cubicBezTo>
                  <a:cubicBezTo>
                    <a:pt x="252"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rot="3111030">
              <a:off x="1687305" y="1713411"/>
              <a:ext cx="12692" cy="25384"/>
            </a:xfrm>
            <a:custGeom>
              <a:avLst/>
              <a:gdLst/>
              <a:ahLst/>
              <a:cxnLst/>
              <a:rect l="l" t="t" r="r" b="b"/>
              <a:pathLst>
                <a:path w="140" h="280" extrusionOk="0">
                  <a:moveTo>
                    <a:pt x="0" y="140"/>
                  </a:moveTo>
                  <a:cubicBezTo>
                    <a:pt x="0" y="224"/>
                    <a:pt x="0" y="279"/>
                    <a:pt x="56" y="279"/>
                  </a:cubicBezTo>
                  <a:cubicBezTo>
                    <a:pt x="140" y="279"/>
                    <a:pt x="140" y="56"/>
                    <a:pt x="56" y="56"/>
                  </a:cubicBezTo>
                  <a:cubicBezTo>
                    <a:pt x="28" y="0"/>
                    <a:pt x="0" y="56"/>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rot="3111030">
              <a:off x="1764080" y="1147869"/>
              <a:ext cx="25384" cy="12783"/>
            </a:xfrm>
            <a:custGeom>
              <a:avLst/>
              <a:gdLst/>
              <a:ahLst/>
              <a:cxnLst/>
              <a:rect l="l" t="t" r="r" b="b"/>
              <a:pathLst>
                <a:path w="280" h="141" extrusionOk="0">
                  <a:moveTo>
                    <a:pt x="1" y="57"/>
                  </a:moveTo>
                  <a:cubicBezTo>
                    <a:pt x="56" y="140"/>
                    <a:pt x="140" y="84"/>
                    <a:pt x="252" y="84"/>
                  </a:cubicBezTo>
                  <a:cubicBezTo>
                    <a:pt x="280" y="1"/>
                    <a:pt x="196" y="1"/>
                    <a:pt x="56" y="1"/>
                  </a:cubicBezTo>
                  <a:cubicBezTo>
                    <a:pt x="1"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rot="3111030">
              <a:off x="2066505" y="1524649"/>
              <a:ext cx="25384" cy="12783"/>
            </a:xfrm>
            <a:custGeom>
              <a:avLst/>
              <a:gdLst/>
              <a:ahLst/>
              <a:cxnLst/>
              <a:rect l="l" t="t" r="r" b="b"/>
              <a:pathLst>
                <a:path w="280" h="141" extrusionOk="0">
                  <a:moveTo>
                    <a:pt x="0" y="85"/>
                  </a:moveTo>
                  <a:cubicBezTo>
                    <a:pt x="0" y="140"/>
                    <a:pt x="0" y="140"/>
                    <a:pt x="112" y="140"/>
                  </a:cubicBezTo>
                  <a:cubicBezTo>
                    <a:pt x="279" y="140"/>
                    <a:pt x="251" y="57"/>
                    <a:pt x="140" y="57"/>
                  </a:cubicBezTo>
                  <a:cubicBezTo>
                    <a:pt x="112" y="57"/>
                    <a:pt x="0" y="1"/>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rot="3111030">
              <a:off x="1961604" y="1463905"/>
              <a:ext cx="15230" cy="30370"/>
            </a:xfrm>
            <a:custGeom>
              <a:avLst/>
              <a:gdLst/>
              <a:ahLst/>
              <a:cxnLst/>
              <a:rect l="l" t="t" r="r" b="b"/>
              <a:pathLst>
                <a:path w="168" h="335" extrusionOk="0">
                  <a:moveTo>
                    <a:pt x="168" y="279"/>
                  </a:moveTo>
                  <a:cubicBezTo>
                    <a:pt x="168" y="0"/>
                    <a:pt x="0" y="28"/>
                    <a:pt x="56" y="251"/>
                  </a:cubicBezTo>
                  <a:cubicBezTo>
                    <a:pt x="112" y="335"/>
                    <a:pt x="168" y="307"/>
                    <a:pt x="168"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rot="3111030">
              <a:off x="2172505" y="1424629"/>
              <a:ext cx="22845" cy="12783"/>
            </a:xfrm>
            <a:custGeom>
              <a:avLst/>
              <a:gdLst/>
              <a:ahLst/>
              <a:cxnLst/>
              <a:rect l="l" t="t" r="r" b="b"/>
              <a:pathLst>
                <a:path w="252" h="141" extrusionOk="0">
                  <a:moveTo>
                    <a:pt x="85" y="140"/>
                  </a:moveTo>
                  <a:cubicBezTo>
                    <a:pt x="140" y="140"/>
                    <a:pt x="252" y="140"/>
                    <a:pt x="252" y="57"/>
                  </a:cubicBezTo>
                  <a:cubicBezTo>
                    <a:pt x="252" y="1"/>
                    <a:pt x="168" y="1"/>
                    <a:pt x="112" y="1"/>
                  </a:cubicBezTo>
                  <a:cubicBezTo>
                    <a:pt x="1" y="29"/>
                    <a:pt x="29" y="140"/>
                    <a:pt x="85"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rot="3111030">
              <a:off x="1884563" y="1059683"/>
              <a:ext cx="25384" cy="12783"/>
            </a:xfrm>
            <a:custGeom>
              <a:avLst/>
              <a:gdLst/>
              <a:ahLst/>
              <a:cxnLst/>
              <a:rect l="l" t="t" r="r" b="b"/>
              <a:pathLst>
                <a:path w="280" h="141" extrusionOk="0">
                  <a:moveTo>
                    <a:pt x="0" y="29"/>
                  </a:moveTo>
                  <a:cubicBezTo>
                    <a:pt x="0" y="140"/>
                    <a:pt x="112" y="112"/>
                    <a:pt x="196" y="112"/>
                  </a:cubicBezTo>
                  <a:cubicBezTo>
                    <a:pt x="224" y="112"/>
                    <a:pt x="279" y="1"/>
                    <a:pt x="112" y="1"/>
                  </a:cubicBezTo>
                  <a:cubicBezTo>
                    <a:pt x="112" y="1"/>
                    <a:pt x="0"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1"/>
            <p:cNvSpPr/>
            <p:nvPr/>
          </p:nvSpPr>
          <p:spPr>
            <a:xfrm rot="3111030">
              <a:off x="2036621" y="1429357"/>
              <a:ext cx="12783" cy="25384"/>
            </a:xfrm>
            <a:custGeom>
              <a:avLst/>
              <a:gdLst/>
              <a:ahLst/>
              <a:cxnLst/>
              <a:rect l="l" t="t" r="r" b="b"/>
              <a:pathLst>
                <a:path w="141" h="280" extrusionOk="0">
                  <a:moveTo>
                    <a:pt x="1" y="140"/>
                  </a:moveTo>
                  <a:cubicBezTo>
                    <a:pt x="1" y="279"/>
                    <a:pt x="112" y="279"/>
                    <a:pt x="140" y="140"/>
                  </a:cubicBezTo>
                  <a:cubicBezTo>
                    <a:pt x="140" y="0"/>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1"/>
            <p:cNvSpPr/>
            <p:nvPr/>
          </p:nvSpPr>
          <p:spPr>
            <a:xfrm rot="3111030">
              <a:off x="1706854" y="1661451"/>
              <a:ext cx="7706" cy="25384"/>
            </a:xfrm>
            <a:custGeom>
              <a:avLst/>
              <a:gdLst/>
              <a:ahLst/>
              <a:cxnLst/>
              <a:rect l="l" t="t" r="r" b="b"/>
              <a:pathLst>
                <a:path w="85" h="280" extrusionOk="0">
                  <a:moveTo>
                    <a:pt x="1" y="140"/>
                  </a:moveTo>
                  <a:lnTo>
                    <a:pt x="1" y="223"/>
                  </a:lnTo>
                  <a:cubicBezTo>
                    <a:pt x="28" y="223"/>
                    <a:pt x="84" y="279"/>
                    <a:pt x="84" y="168"/>
                  </a:cubicBezTo>
                  <a:cubicBezTo>
                    <a:pt x="84" y="84"/>
                    <a:pt x="84" y="84"/>
                    <a:pt x="56" y="28"/>
                  </a:cubicBezTo>
                  <a:cubicBezTo>
                    <a:pt x="28" y="28"/>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1"/>
            <p:cNvSpPr/>
            <p:nvPr/>
          </p:nvSpPr>
          <p:spPr>
            <a:xfrm rot="3111030">
              <a:off x="1470846" y="818010"/>
              <a:ext cx="22845" cy="12783"/>
            </a:xfrm>
            <a:custGeom>
              <a:avLst/>
              <a:gdLst/>
              <a:ahLst/>
              <a:cxnLst/>
              <a:rect l="l" t="t" r="r" b="b"/>
              <a:pathLst>
                <a:path w="252" h="141" extrusionOk="0">
                  <a:moveTo>
                    <a:pt x="0" y="56"/>
                  </a:moveTo>
                  <a:cubicBezTo>
                    <a:pt x="0" y="140"/>
                    <a:pt x="28" y="140"/>
                    <a:pt x="140" y="140"/>
                  </a:cubicBezTo>
                  <a:cubicBezTo>
                    <a:pt x="251" y="140"/>
                    <a:pt x="251" y="29"/>
                    <a:pt x="140" y="29"/>
                  </a:cubicBezTo>
                  <a:cubicBezTo>
                    <a:pt x="112" y="1"/>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1"/>
            <p:cNvSpPr/>
            <p:nvPr/>
          </p:nvSpPr>
          <p:spPr>
            <a:xfrm rot="3111030">
              <a:off x="2311945" y="1889547"/>
              <a:ext cx="22845" cy="15321"/>
            </a:xfrm>
            <a:custGeom>
              <a:avLst/>
              <a:gdLst/>
              <a:ahLst/>
              <a:cxnLst/>
              <a:rect l="l" t="t" r="r" b="b"/>
              <a:pathLst>
                <a:path w="252" h="169" extrusionOk="0">
                  <a:moveTo>
                    <a:pt x="1" y="56"/>
                  </a:moveTo>
                  <a:cubicBezTo>
                    <a:pt x="1" y="168"/>
                    <a:pt x="168" y="140"/>
                    <a:pt x="196" y="112"/>
                  </a:cubicBezTo>
                  <a:cubicBezTo>
                    <a:pt x="252" y="1"/>
                    <a:pt x="196" y="1"/>
                    <a:pt x="57" y="1"/>
                  </a:cubicBezTo>
                  <a:cubicBezTo>
                    <a:pt x="29" y="1"/>
                    <a:pt x="1" y="29"/>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1"/>
            <p:cNvSpPr/>
            <p:nvPr/>
          </p:nvSpPr>
          <p:spPr>
            <a:xfrm rot="3111030">
              <a:off x="1713184" y="1693083"/>
              <a:ext cx="12692" cy="25384"/>
            </a:xfrm>
            <a:custGeom>
              <a:avLst/>
              <a:gdLst/>
              <a:ahLst/>
              <a:cxnLst/>
              <a:rect l="l" t="t" r="r" b="b"/>
              <a:pathLst>
                <a:path w="140" h="280" extrusionOk="0">
                  <a:moveTo>
                    <a:pt x="140" y="84"/>
                  </a:moveTo>
                  <a:cubicBezTo>
                    <a:pt x="140" y="56"/>
                    <a:pt x="140" y="29"/>
                    <a:pt x="112" y="1"/>
                  </a:cubicBezTo>
                  <a:lnTo>
                    <a:pt x="56" y="1"/>
                  </a:lnTo>
                  <a:cubicBezTo>
                    <a:pt x="0" y="1"/>
                    <a:pt x="0" y="280"/>
                    <a:pt x="112" y="196"/>
                  </a:cubicBezTo>
                  <a:cubicBezTo>
                    <a:pt x="112" y="196"/>
                    <a:pt x="140" y="140"/>
                    <a:pt x="14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1"/>
            <p:cNvSpPr/>
            <p:nvPr/>
          </p:nvSpPr>
          <p:spPr>
            <a:xfrm rot="3111030">
              <a:off x="1968289" y="1001749"/>
              <a:ext cx="17769" cy="12783"/>
            </a:xfrm>
            <a:custGeom>
              <a:avLst/>
              <a:gdLst/>
              <a:ahLst/>
              <a:cxnLst/>
              <a:rect l="l" t="t" r="r" b="b"/>
              <a:pathLst>
                <a:path w="196" h="141" extrusionOk="0">
                  <a:moveTo>
                    <a:pt x="0" y="29"/>
                  </a:moveTo>
                  <a:cubicBezTo>
                    <a:pt x="0" y="140"/>
                    <a:pt x="195" y="112"/>
                    <a:pt x="195" y="84"/>
                  </a:cubicBezTo>
                  <a:cubicBezTo>
                    <a:pt x="195" y="29"/>
                    <a:pt x="195" y="1"/>
                    <a:pt x="112" y="1"/>
                  </a:cubicBezTo>
                  <a:cubicBezTo>
                    <a:pt x="56" y="1"/>
                    <a:pt x="0" y="1"/>
                    <a:pt x="0" y="29"/>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1"/>
            <p:cNvSpPr/>
            <p:nvPr/>
          </p:nvSpPr>
          <p:spPr>
            <a:xfrm rot="3111030">
              <a:off x="2249483" y="1359686"/>
              <a:ext cx="22936" cy="15321"/>
            </a:xfrm>
            <a:custGeom>
              <a:avLst/>
              <a:gdLst/>
              <a:ahLst/>
              <a:cxnLst/>
              <a:rect l="l" t="t" r="r" b="b"/>
              <a:pathLst>
                <a:path w="253" h="169" extrusionOk="0">
                  <a:moveTo>
                    <a:pt x="252" y="112"/>
                  </a:moveTo>
                  <a:cubicBezTo>
                    <a:pt x="252" y="57"/>
                    <a:pt x="252" y="57"/>
                    <a:pt x="196" y="29"/>
                  </a:cubicBezTo>
                  <a:cubicBezTo>
                    <a:pt x="57" y="1"/>
                    <a:pt x="1" y="57"/>
                    <a:pt x="57" y="140"/>
                  </a:cubicBezTo>
                  <a:cubicBezTo>
                    <a:pt x="113" y="168"/>
                    <a:pt x="252" y="168"/>
                    <a:pt x="252"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1"/>
            <p:cNvSpPr/>
            <p:nvPr/>
          </p:nvSpPr>
          <p:spPr>
            <a:xfrm rot="3111030">
              <a:off x="1848368" y="1586821"/>
              <a:ext cx="15230" cy="20307"/>
            </a:xfrm>
            <a:custGeom>
              <a:avLst/>
              <a:gdLst/>
              <a:ahLst/>
              <a:cxnLst/>
              <a:rect l="l" t="t" r="r" b="b"/>
              <a:pathLst>
                <a:path w="168" h="224" extrusionOk="0">
                  <a:moveTo>
                    <a:pt x="84" y="224"/>
                  </a:moveTo>
                  <a:cubicBezTo>
                    <a:pt x="168" y="224"/>
                    <a:pt x="168" y="168"/>
                    <a:pt x="168" y="140"/>
                  </a:cubicBezTo>
                  <a:cubicBezTo>
                    <a:pt x="168" y="84"/>
                    <a:pt x="168" y="28"/>
                    <a:pt x="84" y="28"/>
                  </a:cubicBezTo>
                  <a:cubicBezTo>
                    <a:pt x="1" y="0"/>
                    <a:pt x="28"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1"/>
            <p:cNvSpPr/>
            <p:nvPr/>
          </p:nvSpPr>
          <p:spPr>
            <a:xfrm rot="3111030">
              <a:off x="2282570" y="1933258"/>
              <a:ext cx="22845" cy="12783"/>
            </a:xfrm>
            <a:custGeom>
              <a:avLst/>
              <a:gdLst/>
              <a:ahLst/>
              <a:cxnLst/>
              <a:rect l="l" t="t" r="r" b="b"/>
              <a:pathLst>
                <a:path w="252" h="141" extrusionOk="0">
                  <a:moveTo>
                    <a:pt x="0" y="56"/>
                  </a:moveTo>
                  <a:lnTo>
                    <a:pt x="0" y="112"/>
                  </a:lnTo>
                  <a:cubicBezTo>
                    <a:pt x="84" y="140"/>
                    <a:pt x="251" y="140"/>
                    <a:pt x="168" y="29"/>
                  </a:cubicBezTo>
                  <a:cubicBezTo>
                    <a:pt x="140" y="29"/>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1"/>
            <p:cNvSpPr/>
            <p:nvPr/>
          </p:nvSpPr>
          <p:spPr>
            <a:xfrm rot="3111030">
              <a:off x="1423225" y="839278"/>
              <a:ext cx="22845" cy="12783"/>
            </a:xfrm>
            <a:custGeom>
              <a:avLst/>
              <a:gdLst/>
              <a:ahLst/>
              <a:cxnLst/>
              <a:rect l="l" t="t" r="r" b="b"/>
              <a:pathLst>
                <a:path w="252" h="141" extrusionOk="0">
                  <a:moveTo>
                    <a:pt x="1" y="56"/>
                  </a:moveTo>
                  <a:lnTo>
                    <a:pt x="1" y="112"/>
                  </a:lnTo>
                  <a:cubicBezTo>
                    <a:pt x="84" y="140"/>
                    <a:pt x="252" y="140"/>
                    <a:pt x="168" y="29"/>
                  </a:cubicBezTo>
                  <a:cubicBezTo>
                    <a:pt x="140"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1"/>
            <p:cNvSpPr/>
            <p:nvPr/>
          </p:nvSpPr>
          <p:spPr>
            <a:xfrm rot="3111030">
              <a:off x="2253505" y="1264106"/>
              <a:ext cx="15321" cy="22845"/>
            </a:xfrm>
            <a:custGeom>
              <a:avLst/>
              <a:gdLst/>
              <a:ahLst/>
              <a:cxnLst/>
              <a:rect l="l" t="t" r="r" b="b"/>
              <a:pathLst>
                <a:path w="169" h="252" extrusionOk="0">
                  <a:moveTo>
                    <a:pt x="84" y="251"/>
                  </a:moveTo>
                  <a:cubicBezTo>
                    <a:pt x="112" y="251"/>
                    <a:pt x="168" y="251"/>
                    <a:pt x="168" y="140"/>
                  </a:cubicBezTo>
                  <a:cubicBezTo>
                    <a:pt x="168" y="112"/>
                    <a:pt x="168" y="84"/>
                    <a:pt x="112" y="28"/>
                  </a:cubicBezTo>
                  <a:cubicBezTo>
                    <a:pt x="84" y="28"/>
                    <a:pt x="1" y="0"/>
                    <a:pt x="1" y="112"/>
                  </a:cubicBezTo>
                  <a:cubicBezTo>
                    <a:pt x="56" y="168"/>
                    <a:pt x="56" y="251"/>
                    <a:pt x="84"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1"/>
            <p:cNvSpPr/>
            <p:nvPr/>
          </p:nvSpPr>
          <p:spPr>
            <a:xfrm rot="3111030">
              <a:off x="2247080" y="1248572"/>
              <a:ext cx="12692" cy="17769"/>
            </a:xfrm>
            <a:custGeom>
              <a:avLst/>
              <a:gdLst/>
              <a:ahLst/>
              <a:cxnLst/>
              <a:rect l="l" t="t" r="r" b="b"/>
              <a:pathLst>
                <a:path w="140" h="196" extrusionOk="0">
                  <a:moveTo>
                    <a:pt x="0" y="56"/>
                  </a:moveTo>
                  <a:cubicBezTo>
                    <a:pt x="0" y="196"/>
                    <a:pt x="140" y="196"/>
                    <a:pt x="140" y="112"/>
                  </a:cubicBezTo>
                  <a:cubicBezTo>
                    <a:pt x="140" y="0"/>
                    <a:pt x="112" y="0"/>
                    <a:pt x="28" y="0"/>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1"/>
            <p:cNvSpPr/>
            <p:nvPr/>
          </p:nvSpPr>
          <p:spPr>
            <a:xfrm rot="3111030">
              <a:off x="1863759" y="1079870"/>
              <a:ext cx="27922" cy="12783"/>
            </a:xfrm>
            <a:custGeom>
              <a:avLst/>
              <a:gdLst/>
              <a:ahLst/>
              <a:cxnLst/>
              <a:rect l="l" t="t" r="r" b="b"/>
              <a:pathLst>
                <a:path w="308" h="141" extrusionOk="0">
                  <a:moveTo>
                    <a:pt x="56" y="1"/>
                  </a:moveTo>
                  <a:cubicBezTo>
                    <a:pt x="56" y="29"/>
                    <a:pt x="0" y="84"/>
                    <a:pt x="168" y="112"/>
                  </a:cubicBezTo>
                  <a:cubicBezTo>
                    <a:pt x="307" y="140"/>
                    <a:pt x="307" y="1"/>
                    <a:pt x="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1"/>
            <p:cNvSpPr/>
            <p:nvPr/>
          </p:nvSpPr>
          <p:spPr>
            <a:xfrm rot="3111030">
              <a:off x="1786360" y="1919150"/>
              <a:ext cx="15321" cy="12692"/>
            </a:xfrm>
            <a:custGeom>
              <a:avLst/>
              <a:gdLst/>
              <a:ahLst/>
              <a:cxnLst/>
              <a:rect l="l" t="t" r="r" b="b"/>
              <a:pathLst>
                <a:path w="169" h="140" extrusionOk="0">
                  <a:moveTo>
                    <a:pt x="1" y="56"/>
                  </a:moveTo>
                  <a:lnTo>
                    <a:pt x="1" y="140"/>
                  </a:lnTo>
                  <a:lnTo>
                    <a:pt x="140" y="140"/>
                  </a:lnTo>
                  <a:cubicBezTo>
                    <a:pt x="168" y="112"/>
                    <a:pt x="140" y="84"/>
                    <a:pt x="140" y="56"/>
                  </a:cubicBezTo>
                  <a:cubicBezTo>
                    <a:pt x="84" y="0"/>
                    <a:pt x="84" y="56"/>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1"/>
            <p:cNvSpPr/>
            <p:nvPr/>
          </p:nvSpPr>
          <p:spPr>
            <a:xfrm rot="3111030">
              <a:off x="2152176" y="1441389"/>
              <a:ext cx="17859" cy="15230"/>
            </a:xfrm>
            <a:custGeom>
              <a:avLst/>
              <a:gdLst/>
              <a:ahLst/>
              <a:cxnLst/>
              <a:rect l="l" t="t" r="r" b="b"/>
              <a:pathLst>
                <a:path w="197" h="168" extrusionOk="0">
                  <a:moveTo>
                    <a:pt x="1" y="84"/>
                  </a:moveTo>
                  <a:cubicBezTo>
                    <a:pt x="1" y="168"/>
                    <a:pt x="196" y="112"/>
                    <a:pt x="196" y="84"/>
                  </a:cubicBezTo>
                  <a:cubicBezTo>
                    <a:pt x="196" y="1"/>
                    <a:pt x="196" y="1"/>
                    <a:pt x="84" y="1"/>
                  </a:cubicBezTo>
                  <a:cubicBezTo>
                    <a:pt x="57"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1"/>
            <p:cNvSpPr/>
            <p:nvPr/>
          </p:nvSpPr>
          <p:spPr>
            <a:xfrm rot="3111030">
              <a:off x="2303969" y="1234163"/>
              <a:ext cx="10154" cy="20307"/>
            </a:xfrm>
            <a:custGeom>
              <a:avLst/>
              <a:gdLst/>
              <a:ahLst/>
              <a:cxnLst/>
              <a:rect l="l" t="t" r="r" b="b"/>
              <a:pathLst>
                <a:path w="112" h="224" extrusionOk="0">
                  <a:moveTo>
                    <a:pt x="0" y="84"/>
                  </a:moveTo>
                  <a:cubicBezTo>
                    <a:pt x="0" y="224"/>
                    <a:pt x="112" y="168"/>
                    <a:pt x="112" y="84"/>
                  </a:cubicBezTo>
                  <a:cubicBezTo>
                    <a:pt x="112" y="84"/>
                    <a:pt x="112" y="0"/>
                    <a:pt x="84" y="0"/>
                  </a:cubicBezTo>
                  <a:cubicBezTo>
                    <a:pt x="0"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1"/>
            <p:cNvSpPr/>
            <p:nvPr/>
          </p:nvSpPr>
          <p:spPr>
            <a:xfrm rot="3111030">
              <a:off x="2426819" y="1138279"/>
              <a:ext cx="12692" cy="20307"/>
            </a:xfrm>
            <a:custGeom>
              <a:avLst/>
              <a:gdLst/>
              <a:ahLst/>
              <a:cxnLst/>
              <a:rect l="l" t="t" r="r" b="b"/>
              <a:pathLst>
                <a:path w="140" h="224" extrusionOk="0">
                  <a:moveTo>
                    <a:pt x="0" y="112"/>
                  </a:moveTo>
                  <a:cubicBezTo>
                    <a:pt x="0" y="140"/>
                    <a:pt x="0" y="140"/>
                    <a:pt x="28" y="196"/>
                  </a:cubicBezTo>
                  <a:cubicBezTo>
                    <a:pt x="84" y="196"/>
                    <a:pt x="84" y="224"/>
                    <a:pt x="112" y="196"/>
                  </a:cubicBezTo>
                  <a:cubicBezTo>
                    <a:pt x="140" y="84"/>
                    <a:pt x="112" y="56"/>
                    <a:pt x="84" y="1"/>
                  </a:cubicBezTo>
                  <a:lnTo>
                    <a:pt x="28" y="1"/>
                  </a:lnTo>
                  <a:cubicBezTo>
                    <a:pt x="0" y="56"/>
                    <a:pt x="0" y="84"/>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1"/>
            <p:cNvSpPr/>
            <p:nvPr/>
          </p:nvSpPr>
          <p:spPr>
            <a:xfrm rot="3111030">
              <a:off x="2246029" y="1928564"/>
              <a:ext cx="17769" cy="12783"/>
            </a:xfrm>
            <a:custGeom>
              <a:avLst/>
              <a:gdLst/>
              <a:ahLst/>
              <a:cxnLst/>
              <a:rect l="l" t="t" r="r" b="b"/>
              <a:pathLst>
                <a:path w="196" h="141" extrusionOk="0">
                  <a:moveTo>
                    <a:pt x="0" y="84"/>
                  </a:moveTo>
                  <a:cubicBezTo>
                    <a:pt x="0" y="140"/>
                    <a:pt x="84" y="140"/>
                    <a:pt x="140" y="140"/>
                  </a:cubicBezTo>
                  <a:cubicBezTo>
                    <a:pt x="168" y="140"/>
                    <a:pt x="168" y="112"/>
                    <a:pt x="195" y="84"/>
                  </a:cubicBezTo>
                  <a:cubicBezTo>
                    <a:pt x="168" y="28"/>
                    <a:pt x="168" y="1"/>
                    <a:pt x="84" y="1"/>
                  </a:cubicBezTo>
                  <a:cubicBezTo>
                    <a:pt x="28" y="28"/>
                    <a:pt x="28" y="84"/>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1"/>
            <p:cNvSpPr/>
            <p:nvPr/>
          </p:nvSpPr>
          <p:spPr>
            <a:xfrm rot="3111030">
              <a:off x="1416348" y="872404"/>
              <a:ext cx="17859" cy="12783"/>
            </a:xfrm>
            <a:custGeom>
              <a:avLst/>
              <a:gdLst/>
              <a:ahLst/>
              <a:cxnLst/>
              <a:rect l="l" t="t" r="r" b="b"/>
              <a:pathLst>
                <a:path w="197" h="141" extrusionOk="0">
                  <a:moveTo>
                    <a:pt x="1" y="84"/>
                  </a:moveTo>
                  <a:lnTo>
                    <a:pt x="1" y="112"/>
                  </a:lnTo>
                  <a:cubicBezTo>
                    <a:pt x="29" y="140"/>
                    <a:pt x="140" y="140"/>
                    <a:pt x="168" y="112"/>
                  </a:cubicBezTo>
                  <a:cubicBezTo>
                    <a:pt x="168" y="84"/>
                    <a:pt x="196" y="1"/>
                    <a:pt x="140" y="1"/>
                  </a:cubicBezTo>
                  <a:cubicBezTo>
                    <a:pt x="112" y="28"/>
                    <a:pt x="1" y="28"/>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1"/>
            <p:cNvSpPr/>
            <p:nvPr/>
          </p:nvSpPr>
          <p:spPr>
            <a:xfrm rot="3111030">
              <a:off x="1932500" y="1029861"/>
              <a:ext cx="17769" cy="12783"/>
            </a:xfrm>
            <a:custGeom>
              <a:avLst/>
              <a:gdLst/>
              <a:ahLst/>
              <a:cxnLst/>
              <a:rect l="l" t="t" r="r" b="b"/>
              <a:pathLst>
                <a:path w="196" h="141" extrusionOk="0">
                  <a:moveTo>
                    <a:pt x="0" y="57"/>
                  </a:moveTo>
                  <a:cubicBezTo>
                    <a:pt x="0" y="85"/>
                    <a:pt x="56" y="140"/>
                    <a:pt x="112" y="140"/>
                  </a:cubicBezTo>
                  <a:cubicBezTo>
                    <a:pt x="140" y="140"/>
                    <a:pt x="112" y="140"/>
                    <a:pt x="112" y="140"/>
                  </a:cubicBezTo>
                  <a:cubicBezTo>
                    <a:pt x="112" y="140"/>
                    <a:pt x="195" y="140"/>
                    <a:pt x="140" y="57"/>
                  </a:cubicBezTo>
                  <a:cubicBezTo>
                    <a:pt x="140" y="57"/>
                    <a:pt x="112" y="29"/>
                    <a:pt x="56" y="29"/>
                  </a:cubicBezTo>
                  <a:cubicBezTo>
                    <a:pt x="28" y="1"/>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rot="3111030">
              <a:off x="2216335" y="1392810"/>
              <a:ext cx="20307" cy="12783"/>
            </a:xfrm>
            <a:custGeom>
              <a:avLst/>
              <a:gdLst/>
              <a:ahLst/>
              <a:cxnLst/>
              <a:rect l="l" t="t" r="r" b="b"/>
              <a:pathLst>
                <a:path w="224" h="141" extrusionOk="0">
                  <a:moveTo>
                    <a:pt x="1" y="85"/>
                  </a:moveTo>
                  <a:cubicBezTo>
                    <a:pt x="84" y="140"/>
                    <a:pt x="140" y="140"/>
                    <a:pt x="224" y="57"/>
                  </a:cubicBezTo>
                  <a:cubicBezTo>
                    <a:pt x="196" y="29"/>
                    <a:pt x="196" y="1"/>
                    <a:pt x="112" y="1"/>
                  </a:cubicBezTo>
                  <a:cubicBezTo>
                    <a:pt x="57" y="29"/>
                    <a:pt x="1"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1"/>
            <p:cNvSpPr/>
            <p:nvPr/>
          </p:nvSpPr>
          <p:spPr>
            <a:xfrm rot="3111030">
              <a:off x="1988207" y="988606"/>
              <a:ext cx="22845" cy="10244"/>
            </a:xfrm>
            <a:custGeom>
              <a:avLst/>
              <a:gdLst/>
              <a:ahLst/>
              <a:cxnLst/>
              <a:rect l="l" t="t" r="r" b="b"/>
              <a:pathLst>
                <a:path w="252" h="113" extrusionOk="0">
                  <a:moveTo>
                    <a:pt x="28" y="1"/>
                  </a:moveTo>
                  <a:cubicBezTo>
                    <a:pt x="28" y="84"/>
                    <a:pt x="0" y="112"/>
                    <a:pt x="112" y="112"/>
                  </a:cubicBezTo>
                  <a:cubicBezTo>
                    <a:pt x="168" y="112"/>
                    <a:pt x="251" y="1"/>
                    <a:pt x="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rot="3111030">
              <a:off x="2270429" y="1347113"/>
              <a:ext cx="20398" cy="12783"/>
            </a:xfrm>
            <a:custGeom>
              <a:avLst/>
              <a:gdLst/>
              <a:ahLst/>
              <a:cxnLst/>
              <a:rect l="l" t="t" r="r" b="b"/>
              <a:pathLst>
                <a:path w="225" h="141" extrusionOk="0">
                  <a:moveTo>
                    <a:pt x="1" y="84"/>
                  </a:moveTo>
                  <a:cubicBezTo>
                    <a:pt x="29" y="140"/>
                    <a:pt x="112" y="140"/>
                    <a:pt x="168" y="112"/>
                  </a:cubicBezTo>
                  <a:cubicBezTo>
                    <a:pt x="224" y="1"/>
                    <a:pt x="168" y="1"/>
                    <a:pt x="85" y="1"/>
                  </a:cubicBezTo>
                  <a:cubicBezTo>
                    <a:pt x="29"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rot="3111030">
              <a:off x="1461477" y="1258951"/>
              <a:ext cx="20307" cy="12692"/>
            </a:xfrm>
            <a:custGeom>
              <a:avLst/>
              <a:gdLst/>
              <a:ahLst/>
              <a:cxnLst/>
              <a:rect l="l" t="t" r="r" b="b"/>
              <a:pathLst>
                <a:path w="224" h="140" extrusionOk="0">
                  <a:moveTo>
                    <a:pt x="112" y="140"/>
                  </a:moveTo>
                  <a:cubicBezTo>
                    <a:pt x="140" y="140"/>
                    <a:pt x="224" y="140"/>
                    <a:pt x="224" y="84"/>
                  </a:cubicBezTo>
                  <a:cubicBezTo>
                    <a:pt x="224" y="28"/>
                    <a:pt x="140" y="0"/>
                    <a:pt x="112" y="0"/>
                  </a:cubicBezTo>
                  <a:cubicBezTo>
                    <a:pt x="28" y="0"/>
                    <a:pt x="1" y="140"/>
                    <a:pt x="112"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rot="3111030">
              <a:off x="2278033" y="1251925"/>
              <a:ext cx="12692" cy="20307"/>
            </a:xfrm>
            <a:custGeom>
              <a:avLst/>
              <a:gdLst/>
              <a:ahLst/>
              <a:cxnLst/>
              <a:rect l="l" t="t" r="r" b="b"/>
              <a:pathLst>
                <a:path w="140" h="224" extrusionOk="0">
                  <a:moveTo>
                    <a:pt x="28" y="168"/>
                  </a:moveTo>
                  <a:cubicBezTo>
                    <a:pt x="56" y="168"/>
                    <a:pt x="140" y="223"/>
                    <a:pt x="140" y="112"/>
                  </a:cubicBezTo>
                  <a:cubicBezTo>
                    <a:pt x="140" y="0"/>
                    <a:pt x="28" y="0"/>
                    <a:pt x="28" y="84"/>
                  </a:cubicBezTo>
                  <a:cubicBezTo>
                    <a:pt x="0" y="140"/>
                    <a:pt x="0" y="140"/>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rot="3111030">
              <a:off x="1879260" y="1791546"/>
              <a:ext cx="17769" cy="20307"/>
            </a:xfrm>
            <a:custGeom>
              <a:avLst/>
              <a:gdLst/>
              <a:ahLst/>
              <a:cxnLst/>
              <a:rect l="l" t="t" r="r" b="b"/>
              <a:pathLst>
                <a:path w="196" h="224" extrusionOk="0">
                  <a:moveTo>
                    <a:pt x="0" y="84"/>
                  </a:moveTo>
                  <a:lnTo>
                    <a:pt x="0" y="140"/>
                  </a:lnTo>
                  <a:cubicBezTo>
                    <a:pt x="196" y="224"/>
                    <a:pt x="168" y="28"/>
                    <a:pt x="56" y="28"/>
                  </a:cubicBezTo>
                  <a:cubicBezTo>
                    <a:pt x="56" y="0"/>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rot="3111030">
              <a:off x="1723233" y="1199999"/>
              <a:ext cx="20398" cy="15230"/>
            </a:xfrm>
            <a:custGeom>
              <a:avLst/>
              <a:gdLst/>
              <a:ahLst/>
              <a:cxnLst/>
              <a:rect l="l" t="t" r="r" b="b"/>
              <a:pathLst>
                <a:path w="225" h="168" extrusionOk="0">
                  <a:moveTo>
                    <a:pt x="57" y="28"/>
                  </a:moveTo>
                  <a:cubicBezTo>
                    <a:pt x="57" y="56"/>
                    <a:pt x="1" y="112"/>
                    <a:pt x="85" y="140"/>
                  </a:cubicBezTo>
                  <a:cubicBezTo>
                    <a:pt x="224" y="168"/>
                    <a:pt x="224" y="28"/>
                    <a:pt x="113" y="28"/>
                  </a:cubicBezTo>
                  <a:cubicBezTo>
                    <a:pt x="85" y="0"/>
                    <a:pt x="57" y="28"/>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rot="3111030">
              <a:off x="2002307" y="1552040"/>
              <a:ext cx="15321" cy="15230"/>
            </a:xfrm>
            <a:custGeom>
              <a:avLst/>
              <a:gdLst/>
              <a:ahLst/>
              <a:cxnLst/>
              <a:rect l="l" t="t" r="r" b="b"/>
              <a:pathLst>
                <a:path w="169" h="168" extrusionOk="0">
                  <a:moveTo>
                    <a:pt x="1" y="28"/>
                  </a:moveTo>
                  <a:cubicBezTo>
                    <a:pt x="1" y="112"/>
                    <a:pt x="1" y="140"/>
                    <a:pt x="29" y="140"/>
                  </a:cubicBezTo>
                  <a:cubicBezTo>
                    <a:pt x="168" y="168"/>
                    <a:pt x="168" y="28"/>
                    <a:pt x="57" y="28"/>
                  </a:cubicBezTo>
                  <a:cubicBezTo>
                    <a:pt x="57" y="0"/>
                    <a:pt x="29"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rot="3111030">
              <a:off x="1733980" y="1680437"/>
              <a:ext cx="15230" cy="12783"/>
            </a:xfrm>
            <a:custGeom>
              <a:avLst/>
              <a:gdLst/>
              <a:ahLst/>
              <a:cxnLst/>
              <a:rect l="l" t="t" r="r" b="b"/>
              <a:pathLst>
                <a:path w="168" h="141" extrusionOk="0">
                  <a:moveTo>
                    <a:pt x="56" y="140"/>
                  </a:moveTo>
                  <a:cubicBezTo>
                    <a:pt x="84" y="140"/>
                    <a:pt x="168" y="140"/>
                    <a:pt x="140" y="56"/>
                  </a:cubicBezTo>
                  <a:cubicBezTo>
                    <a:pt x="140" y="1"/>
                    <a:pt x="84" y="1"/>
                    <a:pt x="56" y="1"/>
                  </a:cubicBezTo>
                  <a:cubicBezTo>
                    <a:pt x="1" y="56"/>
                    <a:pt x="28" y="140"/>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rot="3111030">
              <a:off x="1984331" y="1627308"/>
              <a:ext cx="15230" cy="15321"/>
            </a:xfrm>
            <a:custGeom>
              <a:avLst/>
              <a:gdLst/>
              <a:ahLst/>
              <a:cxnLst/>
              <a:rect l="l" t="t" r="r" b="b"/>
              <a:pathLst>
                <a:path w="168" h="169" extrusionOk="0">
                  <a:moveTo>
                    <a:pt x="56" y="168"/>
                  </a:moveTo>
                  <a:cubicBezTo>
                    <a:pt x="140" y="168"/>
                    <a:pt x="140" y="168"/>
                    <a:pt x="167" y="84"/>
                  </a:cubicBezTo>
                  <a:cubicBezTo>
                    <a:pt x="167" y="29"/>
                    <a:pt x="140" y="1"/>
                    <a:pt x="56" y="29"/>
                  </a:cubicBezTo>
                  <a:cubicBezTo>
                    <a:pt x="0" y="57"/>
                    <a:pt x="28" y="168"/>
                    <a:pt x="56"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rot="3111030">
              <a:off x="1494866" y="1617528"/>
              <a:ext cx="12692" cy="17769"/>
            </a:xfrm>
            <a:custGeom>
              <a:avLst/>
              <a:gdLst/>
              <a:ahLst/>
              <a:cxnLst/>
              <a:rect l="l" t="t" r="r" b="b"/>
              <a:pathLst>
                <a:path w="140" h="196" extrusionOk="0">
                  <a:moveTo>
                    <a:pt x="0" y="56"/>
                  </a:moveTo>
                  <a:cubicBezTo>
                    <a:pt x="0" y="196"/>
                    <a:pt x="140" y="168"/>
                    <a:pt x="140" y="84"/>
                  </a:cubicBezTo>
                  <a:lnTo>
                    <a:pt x="140" y="56"/>
                  </a:lnTo>
                  <a:cubicBezTo>
                    <a:pt x="112" y="28"/>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rot="3111030">
              <a:off x="1268813" y="967797"/>
              <a:ext cx="17769" cy="15230"/>
            </a:xfrm>
            <a:custGeom>
              <a:avLst/>
              <a:gdLst/>
              <a:ahLst/>
              <a:cxnLst/>
              <a:rect l="l" t="t" r="r" b="b"/>
              <a:pathLst>
                <a:path w="196" h="168" extrusionOk="0">
                  <a:moveTo>
                    <a:pt x="28" y="56"/>
                  </a:moveTo>
                  <a:cubicBezTo>
                    <a:pt x="28" y="140"/>
                    <a:pt x="0" y="168"/>
                    <a:pt x="140" y="168"/>
                  </a:cubicBezTo>
                  <a:cubicBezTo>
                    <a:pt x="196" y="168"/>
                    <a:pt x="196" y="1"/>
                    <a:pt x="2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rot="3111030">
              <a:off x="2199023" y="1411036"/>
              <a:ext cx="12783" cy="12783"/>
            </a:xfrm>
            <a:custGeom>
              <a:avLst/>
              <a:gdLst/>
              <a:ahLst/>
              <a:cxnLst/>
              <a:rect l="l" t="t" r="r" b="b"/>
              <a:pathLst>
                <a:path w="141" h="141" extrusionOk="0">
                  <a:moveTo>
                    <a:pt x="1" y="57"/>
                  </a:moveTo>
                  <a:cubicBezTo>
                    <a:pt x="56" y="140"/>
                    <a:pt x="84" y="112"/>
                    <a:pt x="140" y="57"/>
                  </a:cubicBezTo>
                  <a:cubicBezTo>
                    <a:pt x="140" y="29"/>
                    <a:pt x="84" y="1"/>
                    <a:pt x="84" y="1"/>
                  </a:cubicBezTo>
                  <a:cubicBezTo>
                    <a:pt x="28"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1"/>
            <p:cNvSpPr/>
            <p:nvPr/>
          </p:nvSpPr>
          <p:spPr>
            <a:xfrm rot="3111030">
              <a:off x="2120290" y="2051853"/>
              <a:ext cx="12692" cy="12692"/>
            </a:xfrm>
            <a:custGeom>
              <a:avLst/>
              <a:gdLst/>
              <a:ahLst/>
              <a:cxnLst/>
              <a:rect l="l" t="t" r="r" b="b"/>
              <a:pathLst>
                <a:path w="140" h="140" extrusionOk="0">
                  <a:moveTo>
                    <a:pt x="0" y="28"/>
                  </a:moveTo>
                  <a:lnTo>
                    <a:pt x="0" y="140"/>
                  </a:lnTo>
                  <a:lnTo>
                    <a:pt x="84" y="140"/>
                  </a:lnTo>
                  <a:cubicBezTo>
                    <a:pt x="84" y="140"/>
                    <a:pt x="140" y="112"/>
                    <a:pt x="140" y="84"/>
                  </a:cubicBezTo>
                  <a:cubicBezTo>
                    <a:pt x="14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1"/>
            <p:cNvSpPr/>
            <p:nvPr/>
          </p:nvSpPr>
          <p:spPr>
            <a:xfrm rot="3111030">
              <a:off x="1914542" y="1038971"/>
              <a:ext cx="12692" cy="20307"/>
            </a:xfrm>
            <a:custGeom>
              <a:avLst/>
              <a:gdLst/>
              <a:ahLst/>
              <a:cxnLst/>
              <a:rect l="l" t="t" r="r" b="b"/>
              <a:pathLst>
                <a:path w="140" h="224" extrusionOk="0">
                  <a:moveTo>
                    <a:pt x="0" y="140"/>
                  </a:moveTo>
                  <a:cubicBezTo>
                    <a:pt x="0" y="223"/>
                    <a:pt x="140" y="223"/>
                    <a:pt x="140" y="140"/>
                  </a:cubicBezTo>
                  <a:cubicBezTo>
                    <a:pt x="140"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rot="3111030">
              <a:off x="1649879" y="1194089"/>
              <a:ext cx="12783" cy="22845"/>
            </a:xfrm>
            <a:custGeom>
              <a:avLst/>
              <a:gdLst/>
              <a:ahLst/>
              <a:cxnLst/>
              <a:rect l="l" t="t" r="r" b="b"/>
              <a:pathLst>
                <a:path w="141" h="252" extrusionOk="0">
                  <a:moveTo>
                    <a:pt x="1" y="140"/>
                  </a:moveTo>
                  <a:cubicBezTo>
                    <a:pt x="57" y="196"/>
                    <a:pt x="140" y="252"/>
                    <a:pt x="140" y="113"/>
                  </a:cubicBezTo>
                  <a:cubicBezTo>
                    <a:pt x="140" y="85"/>
                    <a:pt x="1" y="1"/>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rot="3111030">
              <a:off x="1857746" y="1058411"/>
              <a:ext cx="12692" cy="12783"/>
            </a:xfrm>
            <a:custGeom>
              <a:avLst/>
              <a:gdLst/>
              <a:ahLst/>
              <a:cxnLst/>
              <a:rect l="l" t="t" r="r" b="b"/>
              <a:pathLst>
                <a:path w="140" h="141" extrusionOk="0">
                  <a:moveTo>
                    <a:pt x="0" y="29"/>
                  </a:moveTo>
                  <a:cubicBezTo>
                    <a:pt x="0" y="140"/>
                    <a:pt x="140" y="140"/>
                    <a:pt x="140" y="57"/>
                  </a:cubicBezTo>
                  <a:cubicBezTo>
                    <a:pt x="140" y="1"/>
                    <a:pt x="112" y="1"/>
                    <a:pt x="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rot="3111030">
              <a:off x="2170760" y="1460179"/>
              <a:ext cx="17859" cy="12783"/>
            </a:xfrm>
            <a:custGeom>
              <a:avLst/>
              <a:gdLst/>
              <a:ahLst/>
              <a:cxnLst/>
              <a:rect l="l" t="t" r="r" b="b"/>
              <a:pathLst>
                <a:path w="197" h="141" extrusionOk="0">
                  <a:moveTo>
                    <a:pt x="1" y="57"/>
                  </a:moveTo>
                  <a:cubicBezTo>
                    <a:pt x="1" y="140"/>
                    <a:pt x="1" y="140"/>
                    <a:pt x="84" y="140"/>
                  </a:cubicBezTo>
                  <a:cubicBezTo>
                    <a:pt x="196" y="140"/>
                    <a:pt x="196" y="29"/>
                    <a:pt x="112" y="29"/>
                  </a:cubicBezTo>
                  <a:cubicBezTo>
                    <a:pt x="84"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rot="3111030">
              <a:off x="2232242" y="1287777"/>
              <a:ext cx="15230" cy="15321"/>
            </a:xfrm>
            <a:custGeom>
              <a:avLst/>
              <a:gdLst/>
              <a:ahLst/>
              <a:cxnLst/>
              <a:rect l="l" t="t" r="r" b="b"/>
              <a:pathLst>
                <a:path w="168" h="169" extrusionOk="0">
                  <a:moveTo>
                    <a:pt x="28" y="29"/>
                  </a:moveTo>
                  <a:cubicBezTo>
                    <a:pt x="1" y="140"/>
                    <a:pt x="1" y="168"/>
                    <a:pt x="84" y="168"/>
                  </a:cubicBezTo>
                  <a:cubicBezTo>
                    <a:pt x="140" y="168"/>
                    <a:pt x="84" y="168"/>
                    <a:pt x="140" y="112"/>
                  </a:cubicBezTo>
                  <a:cubicBezTo>
                    <a:pt x="168" y="85"/>
                    <a:pt x="140" y="57"/>
                    <a:pt x="140" y="29"/>
                  </a:cubicBezTo>
                  <a:cubicBezTo>
                    <a:pt x="84" y="29"/>
                    <a:pt x="84" y="1"/>
                    <a:pt x="28"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rot="3111030">
              <a:off x="2106835" y="1518866"/>
              <a:ext cx="12692" cy="12692"/>
            </a:xfrm>
            <a:custGeom>
              <a:avLst/>
              <a:gdLst/>
              <a:ahLst/>
              <a:cxnLst/>
              <a:rect l="l" t="t" r="r" b="b"/>
              <a:pathLst>
                <a:path w="140" h="140" extrusionOk="0">
                  <a:moveTo>
                    <a:pt x="0" y="56"/>
                  </a:moveTo>
                  <a:cubicBezTo>
                    <a:pt x="0" y="140"/>
                    <a:pt x="0" y="140"/>
                    <a:pt x="140" y="140"/>
                  </a:cubicBezTo>
                  <a:cubicBezTo>
                    <a:pt x="140" y="56"/>
                    <a:pt x="140" y="28"/>
                    <a:pt x="84" y="28"/>
                  </a:cubicBezTo>
                  <a:cubicBezTo>
                    <a:pt x="28" y="0"/>
                    <a:pt x="0" y="28"/>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rot="3111030">
              <a:off x="1785563" y="1110660"/>
              <a:ext cx="12692" cy="15230"/>
            </a:xfrm>
            <a:custGeom>
              <a:avLst/>
              <a:gdLst/>
              <a:ahLst/>
              <a:cxnLst/>
              <a:rect l="l" t="t" r="r" b="b"/>
              <a:pathLst>
                <a:path w="140" h="168" extrusionOk="0">
                  <a:moveTo>
                    <a:pt x="0" y="56"/>
                  </a:moveTo>
                  <a:lnTo>
                    <a:pt x="0" y="112"/>
                  </a:lnTo>
                  <a:cubicBezTo>
                    <a:pt x="0" y="140"/>
                    <a:pt x="140" y="168"/>
                    <a:pt x="140" y="56"/>
                  </a:cubicBezTo>
                  <a:cubicBezTo>
                    <a:pt x="112"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rot="3111030">
              <a:off x="2128990" y="1490532"/>
              <a:ext cx="12783" cy="15230"/>
            </a:xfrm>
            <a:custGeom>
              <a:avLst/>
              <a:gdLst/>
              <a:ahLst/>
              <a:cxnLst/>
              <a:rect l="l" t="t" r="r" b="b"/>
              <a:pathLst>
                <a:path w="141" h="168" extrusionOk="0">
                  <a:moveTo>
                    <a:pt x="1" y="112"/>
                  </a:moveTo>
                  <a:lnTo>
                    <a:pt x="1" y="140"/>
                  </a:lnTo>
                  <a:cubicBezTo>
                    <a:pt x="112" y="168"/>
                    <a:pt x="112" y="140"/>
                    <a:pt x="112" y="84"/>
                  </a:cubicBezTo>
                  <a:cubicBezTo>
                    <a:pt x="140" y="1"/>
                    <a:pt x="1"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rot="3111030">
              <a:off x="1301392" y="1296077"/>
              <a:ext cx="7615" cy="10154"/>
            </a:xfrm>
            <a:custGeom>
              <a:avLst/>
              <a:gdLst/>
              <a:ahLst/>
              <a:cxnLst/>
              <a:rect l="l" t="t" r="r" b="b"/>
              <a:pathLst>
                <a:path w="84" h="112" extrusionOk="0">
                  <a:moveTo>
                    <a:pt x="0" y="56"/>
                  </a:moveTo>
                  <a:cubicBezTo>
                    <a:pt x="0" y="84"/>
                    <a:pt x="0" y="112"/>
                    <a:pt x="28" y="112"/>
                  </a:cubicBezTo>
                  <a:cubicBezTo>
                    <a:pt x="84" y="112"/>
                    <a:pt x="84" y="84"/>
                    <a:pt x="84" y="56"/>
                  </a:cubicBezTo>
                  <a:cubicBezTo>
                    <a:pt x="84" y="0"/>
                    <a:pt x="84" y="0"/>
                    <a:pt x="0" y="56"/>
                  </a:cubicBezTo>
                  <a:cubicBezTo>
                    <a:pt x="0" y="0"/>
                    <a:pt x="0" y="56"/>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rot="3111030">
              <a:off x="2016237" y="974400"/>
              <a:ext cx="12783" cy="15321"/>
            </a:xfrm>
            <a:custGeom>
              <a:avLst/>
              <a:gdLst/>
              <a:ahLst/>
              <a:cxnLst/>
              <a:rect l="l" t="t" r="r" b="b"/>
              <a:pathLst>
                <a:path w="141" h="169" extrusionOk="0">
                  <a:moveTo>
                    <a:pt x="1" y="57"/>
                  </a:moveTo>
                  <a:cubicBezTo>
                    <a:pt x="1" y="168"/>
                    <a:pt x="140" y="168"/>
                    <a:pt x="140" y="29"/>
                  </a:cubicBezTo>
                  <a:cubicBezTo>
                    <a:pt x="29" y="1"/>
                    <a:pt x="1" y="57"/>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rot="3111030">
              <a:off x="1814493" y="1091815"/>
              <a:ext cx="10154" cy="12692"/>
            </a:xfrm>
            <a:custGeom>
              <a:avLst/>
              <a:gdLst/>
              <a:ahLst/>
              <a:cxnLst/>
              <a:rect l="l" t="t" r="r" b="b"/>
              <a:pathLst>
                <a:path w="112" h="140" extrusionOk="0">
                  <a:moveTo>
                    <a:pt x="0" y="84"/>
                  </a:moveTo>
                  <a:cubicBezTo>
                    <a:pt x="0" y="140"/>
                    <a:pt x="112" y="140"/>
                    <a:pt x="112" y="84"/>
                  </a:cubicBezTo>
                  <a:cubicBezTo>
                    <a:pt x="112" y="56"/>
                    <a:pt x="112" y="0"/>
                    <a:pt x="28" y="0"/>
                  </a:cubicBezTo>
                  <a:cubicBezTo>
                    <a:pt x="28"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rot="3111030">
              <a:off x="2291775" y="1328494"/>
              <a:ext cx="12783" cy="12783"/>
            </a:xfrm>
            <a:custGeom>
              <a:avLst/>
              <a:gdLst/>
              <a:ahLst/>
              <a:cxnLst/>
              <a:rect l="l" t="t" r="r" b="b"/>
              <a:pathLst>
                <a:path w="141" h="141" extrusionOk="0">
                  <a:moveTo>
                    <a:pt x="1" y="1"/>
                  </a:moveTo>
                  <a:cubicBezTo>
                    <a:pt x="1" y="112"/>
                    <a:pt x="140" y="140"/>
                    <a:pt x="140" y="29"/>
                  </a:cubicBezTo>
                  <a:cubicBezTo>
                    <a:pt x="112" y="1"/>
                    <a:pt x="112"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rot="3111030">
              <a:off x="1512451" y="1638371"/>
              <a:ext cx="12692" cy="12783"/>
            </a:xfrm>
            <a:custGeom>
              <a:avLst/>
              <a:gdLst/>
              <a:ahLst/>
              <a:cxnLst/>
              <a:rect l="l" t="t" r="r" b="b"/>
              <a:pathLst>
                <a:path w="140" h="141" extrusionOk="0">
                  <a:moveTo>
                    <a:pt x="0" y="28"/>
                  </a:moveTo>
                  <a:lnTo>
                    <a:pt x="56" y="84"/>
                  </a:lnTo>
                  <a:cubicBezTo>
                    <a:pt x="56" y="140"/>
                    <a:pt x="0" y="84"/>
                    <a:pt x="84" y="84"/>
                  </a:cubicBezTo>
                  <a:lnTo>
                    <a:pt x="140" y="84"/>
                  </a:lnTo>
                  <a:lnTo>
                    <a:pt x="140" y="1"/>
                  </a:lnTo>
                  <a:cubicBezTo>
                    <a:pt x="56" y="1"/>
                    <a:pt x="56" y="1"/>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rot="3111030">
              <a:off x="1990564" y="1661636"/>
              <a:ext cx="12783" cy="12692"/>
            </a:xfrm>
            <a:custGeom>
              <a:avLst/>
              <a:gdLst/>
              <a:ahLst/>
              <a:cxnLst/>
              <a:rect l="l" t="t" r="r" b="b"/>
              <a:pathLst>
                <a:path w="141" h="140" extrusionOk="0">
                  <a:moveTo>
                    <a:pt x="1" y="84"/>
                  </a:moveTo>
                  <a:cubicBezTo>
                    <a:pt x="1" y="140"/>
                    <a:pt x="1" y="140"/>
                    <a:pt x="112" y="140"/>
                  </a:cubicBezTo>
                  <a:cubicBezTo>
                    <a:pt x="112" y="84"/>
                    <a:pt x="140" y="112"/>
                    <a:pt x="85" y="28"/>
                  </a:cubicBezTo>
                  <a:cubicBezTo>
                    <a:pt x="29" y="0"/>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rot="3111030">
              <a:off x="1614151" y="1184804"/>
              <a:ext cx="12783" cy="20307"/>
            </a:xfrm>
            <a:custGeom>
              <a:avLst/>
              <a:gdLst/>
              <a:ahLst/>
              <a:cxnLst/>
              <a:rect l="l" t="t" r="r" b="b"/>
              <a:pathLst>
                <a:path w="141" h="224" extrusionOk="0">
                  <a:moveTo>
                    <a:pt x="57" y="28"/>
                  </a:moveTo>
                  <a:cubicBezTo>
                    <a:pt x="1" y="223"/>
                    <a:pt x="140" y="140"/>
                    <a:pt x="140" y="112"/>
                  </a:cubicBezTo>
                  <a:cubicBezTo>
                    <a:pt x="140" y="84"/>
                    <a:pt x="140" y="0"/>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rot="3111030">
              <a:off x="1685725" y="1173620"/>
              <a:ext cx="10244" cy="12692"/>
            </a:xfrm>
            <a:custGeom>
              <a:avLst/>
              <a:gdLst/>
              <a:ahLst/>
              <a:cxnLst/>
              <a:rect l="l" t="t" r="r" b="b"/>
              <a:pathLst>
                <a:path w="113" h="140" extrusionOk="0">
                  <a:moveTo>
                    <a:pt x="29" y="112"/>
                  </a:moveTo>
                  <a:cubicBezTo>
                    <a:pt x="112" y="140"/>
                    <a:pt x="112" y="112"/>
                    <a:pt x="112" y="56"/>
                  </a:cubicBezTo>
                  <a:cubicBezTo>
                    <a:pt x="112" y="0"/>
                    <a:pt x="56" y="0"/>
                    <a:pt x="29" y="0"/>
                  </a:cubicBezTo>
                  <a:cubicBezTo>
                    <a:pt x="1" y="56"/>
                    <a:pt x="1" y="56"/>
                    <a:pt x="29"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1"/>
            <p:cNvSpPr/>
            <p:nvPr/>
          </p:nvSpPr>
          <p:spPr>
            <a:xfrm rot="3111030">
              <a:off x="2022135" y="1600176"/>
              <a:ext cx="12783" cy="15230"/>
            </a:xfrm>
            <a:custGeom>
              <a:avLst/>
              <a:gdLst/>
              <a:ahLst/>
              <a:cxnLst/>
              <a:rect l="l" t="t" r="r" b="b"/>
              <a:pathLst>
                <a:path w="141" h="168" extrusionOk="0">
                  <a:moveTo>
                    <a:pt x="1" y="28"/>
                  </a:moveTo>
                  <a:lnTo>
                    <a:pt x="1" y="112"/>
                  </a:lnTo>
                  <a:cubicBezTo>
                    <a:pt x="140" y="168"/>
                    <a:pt x="140" y="28"/>
                    <a:pt x="57" y="1"/>
                  </a:cubicBezTo>
                  <a:cubicBezTo>
                    <a:pt x="29" y="1"/>
                    <a:pt x="1"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1"/>
            <p:cNvSpPr/>
            <p:nvPr/>
          </p:nvSpPr>
          <p:spPr>
            <a:xfrm rot="3111030">
              <a:off x="2237151" y="1372744"/>
              <a:ext cx="10244" cy="15321"/>
            </a:xfrm>
            <a:custGeom>
              <a:avLst/>
              <a:gdLst/>
              <a:ahLst/>
              <a:cxnLst/>
              <a:rect l="l" t="t" r="r" b="b"/>
              <a:pathLst>
                <a:path w="113" h="169" extrusionOk="0">
                  <a:moveTo>
                    <a:pt x="1" y="85"/>
                  </a:moveTo>
                  <a:lnTo>
                    <a:pt x="57" y="140"/>
                  </a:lnTo>
                  <a:cubicBezTo>
                    <a:pt x="84" y="168"/>
                    <a:pt x="1" y="140"/>
                    <a:pt x="57" y="140"/>
                  </a:cubicBezTo>
                  <a:lnTo>
                    <a:pt x="57" y="140"/>
                  </a:lnTo>
                  <a:lnTo>
                    <a:pt x="84" y="140"/>
                  </a:lnTo>
                  <a:cubicBezTo>
                    <a:pt x="84" y="85"/>
                    <a:pt x="112" y="57"/>
                    <a:pt x="84" y="29"/>
                  </a:cubicBezTo>
                  <a:cubicBezTo>
                    <a:pt x="84" y="1"/>
                    <a:pt x="57"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rot="3111030">
              <a:off x="1954913" y="1014229"/>
              <a:ext cx="10244" cy="17859"/>
            </a:xfrm>
            <a:custGeom>
              <a:avLst/>
              <a:gdLst/>
              <a:ahLst/>
              <a:cxnLst/>
              <a:rect l="l" t="t" r="r" b="b"/>
              <a:pathLst>
                <a:path w="113" h="197" extrusionOk="0">
                  <a:moveTo>
                    <a:pt x="1" y="85"/>
                  </a:moveTo>
                  <a:cubicBezTo>
                    <a:pt x="1" y="196"/>
                    <a:pt x="57" y="140"/>
                    <a:pt x="113" y="140"/>
                  </a:cubicBezTo>
                  <a:cubicBezTo>
                    <a:pt x="113" y="29"/>
                    <a:pt x="1" y="1"/>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rot="3111030">
              <a:off x="2421885" y="808473"/>
              <a:ext cx="149311" cy="149311"/>
            </a:xfrm>
            <a:custGeom>
              <a:avLst/>
              <a:gdLst/>
              <a:ahLst/>
              <a:cxnLst/>
              <a:rect l="l" t="t" r="r" b="b"/>
              <a:pathLst>
                <a:path w="1647" h="1647" extrusionOk="0">
                  <a:moveTo>
                    <a:pt x="1" y="1647"/>
                  </a:moveTo>
                  <a:cubicBezTo>
                    <a:pt x="85" y="1647"/>
                    <a:pt x="112" y="1619"/>
                    <a:pt x="196" y="1535"/>
                  </a:cubicBezTo>
                  <a:lnTo>
                    <a:pt x="1173" y="642"/>
                  </a:lnTo>
                  <a:lnTo>
                    <a:pt x="1256" y="531"/>
                  </a:lnTo>
                  <a:cubicBezTo>
                    <a:pt x="1340" y="475"/>
                    <a:pt x="1507" y="280"/>
                    <a:pt x="1535" y="224"/>
                  </a:cubicBezTo>
                  <a:cubicBezTo>
                    <a:pt x="1619" y="112"/>
                    <a:pt x="1647" y="1"/>
                    <a:pt x="1507" y="140"/>
                  </a:cubicBezTo>
                  <a:lnTo>
                    <a:pt x="1368" y="252"/>
                  </a:lnTo>
                  <a:lnTo>
                    <a:pt x="1256" y="363"/>
                  </a:lnTo>
                  <a:cubicBezTo>
                    <a:pt x="1201" y="391"/>
                    <a:pt x="1201" y="419"/>
                    <a:pt x="1089" y="503"/>
                  </a:cubicBezTo>
                  <a:lnTo>
                    <a:pt x="1089" y="503"/>
                  </a:lnTo>
                  <a:lnTo>
                    <a:pt x="949" y="642"/>
                  </a:lnTo>
                  <a:lnTo>
                    <a:pt x="838" y="754"/>
                  </a:lnTo>
                  <a:lnTo>
                    <a:pt x="838" y="754"/>
                  </a:lnTo>
                  <a:lnTo>
                    <a:pt x="754" y="838"/>
                  </a:lnTo>
                  <a:lnTo>
                    <a:pt x="643" y="949"/>
                  </a:lnTo>
                  <a:cubicBezTo>
                    <a:pt x="531" y="1033"/>
                    <a:pt x="391" y="1200"/>
                    <a:pt x="336" y="1228"/>
                  </a:cubicBezTo>
                  <a:lnTo>
                    <a:pt x="252" y="1312"/>
                  </a:lnTo>
                  <a:cubicBezTo>
                    <a:pt x="196" y="1368"/>
                    <a:pt x="196" y="1396"/>
                    <a:pt x="112" y="1452"/>
                  </a:cubicBezTo>
                  <a:lnTo>
                    <a:pt x="1" y="1535"/>
                  </a:lnTo>
                  <a:lnTo>
                    <a:pt x="1" y="1591"/>
                  </a:lnTo>
                  <a:lnTo>
                    <a:pt x="1" y="1591"/>
                  </a:lnTo>
                  <a:cubicBezTo>
                    <a:pt x="57" y="1591"/>
                    <a:pt x="1" y="1619"/>
                    <a:pt x="1" y="16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rot="3111030">
              <a:off x="2427811" y="901018"/>
              <a:ext cx="101263" cy="86033"/>
            </a:xfrm>
            <a:custGeom>
              <a:avLst/>
              <a:gdLst/>
              <a:ahLst/>
              <a:cxnLst/>
              <a:rect l="l" t="t" r="r" b="b"/>
              <a:pathLst>
                <a:path w="1117" h="949" extrusionOk="0">
                  <a:moveTo>
                    <a:pt x="28" y="949"/>
                  </a:moveTo>
                  <a:cubicBezTo>
                    <a:pt x="84" y="949"/>
                    <a:pt x="391" y="698"/>
                    <a:pt x="447" y="614"/>
                  </a:cubicBezTo>
                  <a:lnTo>
                    <a:pt x="670" y="447"/>
                  </a:lnTo>
                  <a:lnTo>
                    <a:pt x="698" y="419"/>
                  </a:lnTo>
                  <a:lnTo>
                    <a:pt x="921" y="196"/>
                  </a:lnTo>
                  <a:cubicBezTo>
                    <a:pt x="977" y="140"/>
                    <a:pt x="1116" y="28"/>
                    <a:pt x="1089" y="0"/>
                  </a:cubicBezTo>
                  <a:lnTo>
                    <a:pt x="1089" y="0"/>
                  </a:lnTo>
                  <a:lnTo>
                    <a:pt x="1089" y="0"/>
                  </a:lnTo>
                  <a:lnTo>
                    <a:pt x="1089" y="0"/>
                  </a:lnTo>
                  <a:lnTo>
                    <a:pt x="1089" y="0"/>
                  </a:lnTo>
                  <a:lnTo>
                    <a:pt x="1061" y="0"/>
                  </a:lnTo>
                  <a:lnTo>
                    <a:pt x="670" y="307"/>
                  </a:lnTo>
                  <a:lnTo>
                    <a:pt x="586" y="363"/>
                  </a:lnTo>
                  <a:lnTo>
                    <a:pt x="419" y="503"/>
                  </a:lnTo>
                  <a:cubicBezTo>
                    <a:pt x="391" y="503"/>
                    <a:pt x="391" y="558"/>
                    <a:pt x="391" y="558"/>
                  </a:cubicBezTo>
                  <a:cubicBezTo>
                    <a:pt x="335" y="558"/>
                    <a:pt x="335" y="558"/>
                    <a:pt x="335" y="586"/>
                  </a:cubicBezTo>
                  <a:cubicBezTo>
                    <a:pt x="307" y="586"/>
                    <a:pt x="307" y="614"/>
                    <a:pt x="307" y="614"/>
                  </a:cubicBezTo>
                  <a:lnTo>
                    <a:pt x="196" y="698"/>
                  </a:lnTo>
                  <a:lnTo>
                    <a:pt x="168" y="726"/>
                  </a:lnTo>
                  <a:lnTo>
                    <a:pt x="28" y="865"/>
                  </a:lnTo>
                  <a:lnTo>
                    <a:pt x="28" y="865"/>
                  </a:lnTo>
                  <a:lnTo>
                    <a:pt x="28" y="865"/>
                  </a:lnTo>
                  <a:lnTo>
                    <a:pt x="28" y="865"/>
                  </a:lnTo>
                  <a:cubicBezTo>
                    <a:pt x="0" y="949"/>
                    <a:pt x="0" y="949"/>
                    <a:pt x="28" y="9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rot="3111030">
              <a:off x="2481419" y="816454"/>
              <a:ext cx="86124" cy="73432"/>
            </a:xfrm>
            <a:custGeom>
              <a:avLst/>
              <a:gdLst/>
              <a:ahLst/>
              <a:cxnLst/>
              <a:rect l="l" t="t" r="r" b="b"/>
              <a:pathLst>
                <a:path w="950" h="810" extrusionOk="0">
                  <a:moveTo>
                    <a:pt x="1" y="810"/>
                  </a:moveTo>
                  <a:lnTo>
                    <a:pt x="1" y="810"/>
                  </a:lnTo>
                  <a:lnTo>
                    <a:pt x="503" y="503"/>
                  </a:lnTo>
                  <a:lnTo>
                    <a:pt x="531" y="447"/>
                  </a:lnTo>
                  <a:lnTo>
                    <a:pt x="782" y="252"/>
                  </a:lnTo>
                  <a:lnTo>
                    <a:pt x="894" y="140"/>
                  </a:lnTo>
                  <a:cubicBezTo>
                    <a:pt x="922" y="112"/>
                    <a:pt x="949" y="85"/>
                    <a:pt x="949" y="1"/>
                  </a:cubicBezTo>
                  <a:cubicBezTo>
                    <a:pt x="894" y="1"/>
                    <a:pt x="894" y="1"/>
                    <a:pt x="838" y="29"/>
                  </a:cubicBezTo>
                  <a:lnTo>
                    <a:pt x="224" y="559"/>
                  </a:lnTo>
                  <a:cubicBezTo>
                    <a:pt x="196" y="643"/>
                    <a:pt x="57" y="726"/>
                    <a:pt x="1" y="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rot="3111030">
              <a:off x="2471479" y="794788"/>
              <a:ext cx="53215" cy="45600"/>
            </a:xfrm>
            <a:custGeom>
              <a:avLst/>
              <a:gdLst/>
              <a:ahLst/>
              <a:cxnLst/>
              <a:rect l="l" t="t" r="r" b="b"/>
              <a:pathLst>
                <a:path w="587" h="503" extrusionOk="0">
                  <a:moveTo>
                    <a:pt x="29" y="503"/>
                  </a:moveTo>
                  <a:cubicBezTo>
                    <a:pt x="85" y="503"/>
                    <a:pt x="140" y="419"/>
                    <a:pt x="168" y="391"/>
                  </a:cubicBezTo>
                  <a:lnTo>
                    <a:pt x="447" y="168"/>
                  </a:lnTo>
                  <a:cubicBezTo>
                    <a:pt x="531" y="140"/>
                    <a:pt x="559" y="112"/>
                    <a:pt x="587" y="28"/>
                  </a:cubicBezTo>
                  <a:lnTo>
                    <a:pt x="559" y="0"/>
                  </a:lnTo>
                  <a:cubicBezTo>
                    <a:pt x="475" y="0"/>
                    <a:pt x="280" y="168"/>
                    <a:pt x="252" y="224"/>
                  </a:cubicBezTo>
                  <a:cubicBezTo>
                    <a:pt x="196" y="251"/>
                    <a:pt x="140" y="279"/>
                    <a:pt x="113" y="307"/>
                  </a:cubicBezTo>
                  <a:lnTo>
                    <a:pt x="29" y="391"/>
                  </a:lnTo>
                  <a:cubicBezTo>
                    <a:pt x="1" y="419"/>
                    <a:pt x="1" y="503"/>
                    <a:pt x="29" y="5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rot="3111030">
              <a:off x="2460508" y="894931"/>
              <a:ext cx="37985" cy="35447"/>
            </a:xfrm>
            <a:custGeom>
              <a:avLst/>
              <a:gdLst/>
              <a:ahLst/>
              <a:cxnLst/>
              <a:rect l="l" t="t" r="r" b="b"/>
              <a:pathLst>
                <a:path w="419" h="391" extrusionOk="0">
                  <a:moveTo>
                    <a:pt x="84" y="391"/>
                  </a:moveTo>
                  <a:cubicBezTo>
                    <a:pt x="168" y="391"/>
                    <a:pt x="279" y="279"/>
                    <a:pt x="307" y="223"/>
                  </a:cubicBezTo>
                  <a:lnTo>
                    <a:pt x="363" y="112"/>
                  </a:lnTo>
                  <a:cubicBezTo>
                    <a:pt x="419" y="84"/>
                    <a:pt x="363" y="84"/>
                    <a:pt x="363" y="56"/>
                  </a:cubicBezTo>
                  <a:lnTo>
                    <a:pt x="335" y="0"/>
                  </a:lnTo>
                  <a:cubicBezTo>
                    <a:pt x="307" y="0"/>
                    <a:pt x="279" y="56"/>
                    <a:pt x="223" y="84"/>
                  </a:cubicBezTo>
                  <a:lnTo>
                    <a:pt x="140" y="196"/>
                  </a:lnTo>
                  <a:cubicBezTo>
                    <a:pt x="84" y="223"/>
                    <a:pt x="84" y="251"/>
                    <a:pt x="56" y="279"/>
                  </a:cubicBezTo>
                  <a:cubicBezTo>
                    <a:pt x="0" y="363"/>
                    <a:pt x="56" y="391"/>
                    <a:pt x="84" y="3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rot="3111030">
              <a:off x="2438109" y="828224"/>
              <a:ext cx="22845" cy="22845"/>
            </a:xfrm>
            <a:custGeom>
              <a:avLst/>
              <a:gdLst/>
              <a:ahLst/>
              <a:cxnLst/>
              <a:rect l="l" t="t" r="r" b="b"/>
              <a:pathLst>
                <a:path w="252" h="252" extrusionOk="0">
                  <a:moveTo>
                    <a:pt x="1" y="140"/>
                  </a:moveTo>
                  <a:cubicBezTo>
                    <a:pt x="1" y="140"/>
                    <a:pt x="1" y="252"/>
                    <a:pt x="112" y="224"/>
                  </a:cubicBezTo>
                  <a:cubicBezTo>
                    <a:pt x="252" y="140"/>
                    <a:pt x="196" y="1"/>
                    <a:pt x="85" y="1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rot="3111030">
              <a:off x="2517303" y="907074"/>
              <a:ext cx="12692" cy="25384"/>
            </a:xfrm>
            <a:custGeom>
              <a:avLst/>
              <a:gdLst/>
              <a:ahLst/>
              <a:cxnLst/>
              <a:rect l="l" t="t" r="r" b="b"/>
              <a:pathLst>
                <a:path w="140" h="280" extrusionOk="0">
                  <a:moveTo>
                    <a:pt x="0" y="223"/>
                  </a:moveTo>
                  <a:cubicBezTo>
                    <a:pt x="0" y="251"/>
                    <a:pt x="56" y="251"/>
                    <a:pt x="56" y="279"/>
                  </a:cubicBezTo>
                  <a:cubicBezTo>
                    <a:pt x="140" y="279"/>
                    <a:pt x="140" y="168"/>
                    <a:pt x="140" y="168"/>
                  </a:cubicBezTo>
                  <a:cubicBezTo>
                    <a:pt x="140" y="196"/>
                    <a:pt x="140" y="0"/>
                    <a:pt x="0" y="2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7"/>
        <p:cNvGrpSpPr/>
        <p:nvPr/>
      </p:nvGrpSpPr>
      <p:grpSpPr>
        <a:xfrm>
          <a:off x="0" y="0"/>
          <a:ext cx="0" cy="0"/>
          <a:chOff x="0" y="0"/>
          <a:chExt cx="0" cy="0"/>
        </a:xfrm>
      </p:grpSpPr>
      <p:sp>
        <p:nvSpPr>
          <p:cNvPr id="3" name="Title 2">
            <a:extLst>
              <a:ext uri="{FF2B5EF4-FFF2-40B4-BE49-F238E27FC236}">
                <a16:creationId xmlns:a16="http://schemas.microsoft.com/office/drawing/2014/main" id="{83F3B261-0681-5F73-970C-EFDEE47EADDF}"/>
              </a:ext>
            </a:extLst>
          </p:cNvPr>
          <p:cNvSpPr>
            <a:spLocks noGrp="1"/>
          </p:cNvSpPr>
          <p:nvPr>
            <p:ph type="title"/>
          </p:nvPr>
        </p:nvSpPr>
        <p:spPr/>
        <p:txBody>
          <a:bodyPr/>
          <a:lstStyle/>
          <a:p>
            <a:r>
              <a:rPr lang="en-US" sz="1000" b="0">
                <a:latin typeface="Consolas"/>
              </a:rPr>
              <a:t>Prediction model for the Value Added from the Space Economy in 2024 and 2025</a:t>
            </a:r>
            <a:br>
              <a:rPr lang="en-US" sz="1000" b="0">
                <a:latin typeface="Consolas"/>
              </a:rPr>
            </a:br>
            <a:r>
              <a:rPr lang="en-US" sz="1000" b="0">
                <a:latin typeface="Consolas"/>
              </a:rPr>
              <a:t>R²: 1.0
RMSE: 1.925037439697619e-11</a:t>
            </a:r>
            <a:endParaRPr lang="en-US"/>
          </a:p>
        </p:txBody>
      </p:sp>
      <p:pic>
        <p:nvPicPr>
          <p:cNvPr id="2" name="Picture 1" descr="A graph with red lines and blue dots&#10;&#10;AI-generated content may be incorrect.">
            <a:extLst>
              <a:ext uri="{FF2B5EF4-FFF2-40B4-BE49-F238E27FC236}">
                <a16:creationId xmlns:a16="http://schemas.microsoft.com/office/drawing/2014/main" id="{3C78DBA1-6E59-3D9D-5441-B02E94A1E881}"/>
              </a:ext>
            </a:extLst>
          </p:cNvPr>
          <p:cNvPicPr>
            <a:picLocks noChangeAspect="1"/>
          </p:cNvPicPr>
          <p:nvPr/>
        </p:nvPicPr>
        <p:blipFill>
          <a:blip r:embed="rId3"/>
          <a:stretch>
            <a:fillRect/>
          </a:stretch>
        </p:blipFill>
        <p:spPr>
          <a:xfrm>
            <a:off x="527538" y="1026060"/>
            <a:ext cx="8079154" cy="4024341"/>
          </a:xfrm>
          <a:prstGeom prst="rect">
            <a:avLst/>
          </a:prstGeom>
        </p:spPr>
      </p:pic>
      <p:sp>
        <p:nvSpPr>
          <p:cNvPr id="5" name="TextBox 4">
            <a:extLst>
              <a:ext uri="{FF2B5EF4-FFF2-40B4-BE49-F238E27FC236}">
                <a16:creationId xmlns:a16="http://schemas.microsoft.com/office/drawing/2014/main" id="{0D0242EE-D9FC-5612-9995-9DCC9E8DF441}"/>
              </a:ext>
            </a:extLst>
          </p:cNvPr>
          <p:cNvSpPr txBox="1"/>
          <p:nvPr/>
        </p:nvSpPr>
        <p:spPr>
          <a:xfrm>
            <a:off x="7474025" y="2263051"/>
            <a:ext cx="786539" cy="307777"/>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rPr>
              <a:t>119888</a:t>
            </a:r>
            <a:endParaRPr lang="en-US"/>
          </a:p>
        </p:txBody>
      </p:sp>
      <p:sp>
        <p:nvSpPr>
          <p:cNvPr id="7" name="Arrow: Right 6">
            <a:extLst>
              <a:ext uri="{FF2B5EF4-FFF2-40B4-BE49-F238E27FC236}">
                <a16:creationId xmlns:a16="http://schemas.microsoft.com/office/drawing/2014/main" id="{FFDDBB86-05E5-0BBF-439C-F05A3392AE6F}"/>
              </a:ext>
            </a:extLst>
          </p:cNvPr>
          <p:cNvSpPr/>
          <p:nvPr/>
        </p:nvSpPr>
        <p:spPr>
          <a:xfrm rot="15840000">
            <a:off x="7586469" y="1974212"/>
            <a:ext cx="271220" cy="2615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EC28E2E-A183-C27D-DE28-2BE2923A86F2}"/>
              </a:ext>
            </a:extLst>
          </p:cNvPr>
          <p:cNvSpPr txBox="1"/>
          <p:nvPr/>
        </p:nvSpPr>
        <p:spPr>
          <a:xfrm>
            <a:off x="8328832" y="2145819"/>
            <a:ext cx="786539" cy="307777"/>
          </a:xfrm>
          <a:prstGeom prst="rect">
            <a:avLst/>
          </a:prstGeom>
          <a:solidFill>
            <a:schemeClr val="bg2"/>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rPr>
              <a:t>120424</a:t>
            </a:r>
          </a:p>
        </p:txBody>
      </p:sp>
      <p:sp>
        <p:nvSpPr>
          <p:cNvPr id="9" name="Arrow: Right 8">
            <a:extLst>
              <a:ext uri="{FF2B5EF4-FFF2-40B4-BE49-F238E27FC236}">
                <a16:creationId xmlns:a16="http://schemas.microsoft.com/office/drawing/2014/main" id="{E3F1B304-1458-C245-2A1E-22514FD659B6}"/>
              </a:ext>
            </a:extLst>
          </p:cNvPr>
          <p:cNvSpPr/>
          <p:nvPr/>
        </p:nvSpPr>
        <p:spPr>
          <a:xfrm rot="14760000">
            <a:off x="8192161" y="1837442"/>
            <a:ext cx="271220" cy="2615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37">
          <a:extLst>
            <a:ext uri="{FF2B5EF4-FFF2-40B4-BE49-F238E27FC236}">
              <a16:creationId xmlns:a16="http://schemas.microsoft.com/office/drawing/2014/main" id="{E9363573-4990-66D1-D1CA-193435ED8E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7F31AE-2264-D6EF-075D-D941AD65CBDE}"/>
              </a:ext>
            </a:extLst>
          </p:cNvPr>
          <p:cNvSpPr>
            <a:spLocks noGrp="1"/>
          </p:cNvSpPr>
          <p:nvPr>
            <p:ph type="title"/>
          </p:nvPr>
        </p:nvSpPr>
        <p:spPr/>
        <p:txBody>
          <a:bodyPr/>
          <a:lstStyle/>
          <a:p>
            <a:r>
              <a:rPr lang="en-US" sz="1000">
                <a:latin typeface="Consolas"/>
              </a:rPr>
              <a:t>Coefficients</a:t>
            </a:r>
            <a:br>
              <a:rPr lang="en-US" sz="1000" b="0">
                <a:latin typeface="Consolas"/>
              </a:rPr>
            </a:br>
            <a:r>
              <a:rPr lang="en-US" sz="1000" b="0"/>
              <a:t>Holding the other variable constant, a one-unit increase in an industry is associated with a change of the coefficient value of units in the Space Economy.</a:t>
            </a:r>
            <a:endParaRPr lang="en-US" sz="1000" b="0">
              <a:latin typeface="Consolas"/>
            </a:endParaRPr>
          </a:p>
        </p:txBody>
      </p:sp>
      <p:pic>
        <p:nvPicPr>
          <p:cNvPr id="2" name="Picture 1">
            <a:extLst>
              <a:ext uri="{FF2B5EF4-FFF2-40B4-BE49-F238E27FC236}">
                <a16:creationId xmlns:a16="http://schemas.microsoft.com/office/drawing/2014/main" id="{7080B7B6-DE59-1C41-AD13-3075C40558CD}"/>
              </a:ext>
            </a:extLst>
          </p:cNvPr>
          <p:cNvPicPr>
            <a:picLocks noChangeAspect="1"/>
          </p:cNvPicPr>
          <p:nvPr/>
        </p:nvPicPr>
        <p:blipFill>
          <a:blip r:embed="rId3"/>
          <a:stretch>
            <a:fillRect/>
          </a:stretch>
        </p:blipFill>
        <p:spPr>
          <a:xfrm>
            <a:off x="829775" y="1020843"/>
            <a:ext cx="7487510" cy="4006420"/>
          </a:xfrm>
          <a:prstGeom prst="rect">
            <a:avLst/>
          </a:prstGeom>
        </p:spPr>
      </p:pic>
    </p:spTree>
    <p:extLst>
      <p:ext uri="{BB962C8B-B14F-4D97-AF65-F5344CB8AC3E}">
        <p14:creationId xmlns:p14="http://schemas.microsoft.com/office/powerpoint/2010/main" val="248748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9"/>
        <p:cNvGrpSpPr/>
        <p:nvPr/>
      </p:nvGrpSpPr>
      <p:grpSpPr>
        <a:xfrm>
          <a:off x="0" y="0"/>
          <a:ext cx="0" cy="0"/>
          <a:chOff x="0" y="0"/>
          <a:chExt cx="0" cy="0"/>
        </a:xfrm>
      </p:grpSpPr>
      <p:sp>
        <p:nvSpPr>
          <p:cNvPr id="1211" name="Google Shape;1211;p28"/>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a:t>
            </a:r>
            <a:endParaRPr/>
          </a:p>
        </p:txBody>
      </p:sp>
      <p:sp>
        <p:nvSpPr>
          <p:cNvPr id="8" name="TextBox 7">
            <a:extLst>
              <a:ext uri="{FF2B5EF4-FFF2-40B4-BE49-F238E27FC236}">
                <a16:creationId xmlns:a16="http://schemas.microsoft.com/office/drawing/2014/main" id="{B58BECDF-21CD-D3B3-61F6-53C675FD9950}"/>
              </a:ext>
            </a:extLst>
          </p:cNvPr>
          <p:cNvSpPr txBox="1"/>
          <p:nvPr/>
        </p:nvSpPr>
        <p:spPr>
          <a:xfrm>
            <a:off x="1411793" y="3928905"/>
            <a:ext cx="2863780" cy="738664"/>
          </a:xfrm>
          <a:prstGeom prst="rect">
            <a:avLst/>
          </a:prstGeom>
          <a:noFill/>
        </p:spPr>
        <p:txBody>
          <a:bodyPr wrap="square" rtlCol="0">
            <a:spAutoFit/>
          </a:bodyPr>
          <a:lstStyle/>
          <a:p>
            <a:pPr algn="ctr"/>
            <a:r>
              <a:rPr lang="en-US">
                <a:solidFill>
                  <a:schemeClr val="bg2"/>
                </a:solidFill>
                <a:latin typeface="Georgia" panose="02040502050405020303" pitchFamily="18" charset="0"/>
                <a:ea typeface="Helvetica Neue" panose="02000503000000020004" pitchFamily="2" charset="0"/>
                <a:cs typeface="Big Caslon Medium" panose="02000603090000020003" pitchFamily="2" charset="-79"/>
              </a:rPr>
              <a:t>Charles Zhang</a:t>
            </a:r>
          </a:p>
          <a:p>
            <a:pPr algn="ctr"/>
            <a:r>
              <a:rPr lang="en-US">
                <a:solidFill>
                  <a:schemeClr val="bg2"/>
                </a:solidFill>
                <a:latin typeface="Georgia" panose="02040502050405020303" pitchFamily="18" charset="0"/>
                <a:ea typeface="Helvetica Neue" panose="02000503000000020004" pitchFamily="2" charset="0"/>
                <a:cs typeface="Big Caslon Medium" panose="02000603090000020003" pitchFamily="2" charset="-79"/>
              </a:rPr>
              <a:t>B.S. Economics</a:t>
            </a:r>
          </a:p>
          <a:p>
            <a:pPr algn="ctr"/>
            <a:r>
              <a:rPr lang="en-US">
                <a:solidFill>
                  <a:schemeClr val="bg2"/>
                </a:solidFill>
                <a:latin typeface="Georgia" panose="02040502050405020303" pitchFamily="18" charset="0"/>
                <a:ea typeface="Helvetica Neue" panose="02000503000000020004" pitchFamily="2" charset="0"/>
                <a:cs typeface="Big Caslon Medium" panose="02000603090000020003" pitchFamily="2" charset="-79"/>
              </a:rPr>
              <a:t>B.S. Statistics and Analytics</a:t>
            </a:r>
          </a:p>
        </p:txBody>
      </p:sp>
      <p:sp>
        <p:nvSpPr>
          <p:cNvPr id="9" name="TextBox 8">
            <a:extLst>
              <a:ext uri="{FF2B5EF4-FFF2-40B4-BE49-F238E27FC236}">
                <a16:creationId xmlns:a16="http://schemas.microsoft.com/office/drawing/2014/main" id="{423C8442-5658-D5AB-F643-8F40BC0E1228}"/>
              </a:ext>
            </a:extLst>
          </p:cNvPr>
          <p:cNvSpPr txBox="1"/>
          <p:nvPr/>
        </p:nvSpPr>
        <p:spPr>
          <a:xfrm>
            <a:off x="4868427" y="3928905"/>
            <a:ext cx="2863780" cy="738664"/>
          </a:xfrm>
          <a:prstGeom prst="rect">
            <a:avLst/>
          </a:prstGeom>
          <a:noFill/>
        </p:spPr>
        <p:txBody>
          <a:bodyPr wrap="square" rtlCol="0">
            <a:spAutoFit/>
          </a:bodyPr>
          <a:lstStyle/>
          <a:p>
            <a:pPr algn="ctr"/>
            <a:r>
              <a:rPr lang="en-US">
                <a:solidFill>
                  <a:schemeClr val="bg2"/>
                </a:solidFill>
                <a:latin typeface="Georgia" panose="02040502050405020303" pitchFamily="18" charset="0"/>
                <a:ea typeface="Helvetica Neue" panose="02000503000000020004" pitchFamily="2" charset="0"/>
                <a:cs typeface="Big Caslon Medium" panose="02000603090000020003" pitchFamily="2" charset="-79"/>
              </a:rPr>
              <a:t>Terry Zheng</a:t>
            </a:r>
          </a:p>
          <a:p>
            <a:pPr algn="ctr"/>
            <a:r>
              <a:rPr lang="en-US">
                <a:solidFill>
                  <a:schemeClr val="bg2"/>
                </a:solidFill>
                <a:latin typeface="Georgia" panose="02040502050405020303" pitchFamily="18" charset="0"/>
                <a:ea typeface="Helvetica Neue" panose="02000503000000020004" pitchFamily="2" charset="0"/>
                <a:cs typeface="Big Caslon Medium" panose="02000603090000020003" pitchFamily="2" charset="-79"/>
              </a:rPr>
              <a:t>B.A. Computer Science</a:t>
            </a:r>
          </a:p>
          <a:p>
            <a:pPr algn="ctr"/>
            <a:r>
              <a:rPr lang="en-US">
                <a:solidFill>
                  <a:schemeClr val="bg2"/>
                </a:solidFill>
                <a:latin typeface="Georgia" panose="02040502050405020303" pitchFamily="18" charset="0"/>
                <a:ea typeface="Helvetica Neue" panose="02000503000000020004" pitchFamily="2" charset="0"/>
                <a:cs typeface="Big Caslon Medium" panose="02000603090000020003" pitchFamily="2" charset="-79"/>
              </a:rPr>
              <a:t>B.S. Statistics and Analytics</a:t>
            </a:r>
          </a:p>
        </p:txBody>
      </p:sp>
      <p:grpSp>
        <p:nvGrpSpPr>
          <p:cNvPr id="59" name="Google Shape;3823;p46">
            <a:extLst>
              <a:ext uri="{FF2B5EF4-FFF2-40B4-BE49-F238E27FC236}">
                <a16:creationId xmlns:a16="http://schemas.microsoft.com/office/drawing/2014/main" id="{CC7A4620-9C2B-0256-1BDB-E6B8EBE11779}"/>
              </a:ext>
            </a:extLst>
          </p:cNvPr>
          <p:cNvGrpSpPr/>
          <p:nvPr/>
        </p:nvGrpSpPr>
        <p:grpSpPr>
          <a:xfrm>
            <a:off x="462385" y="300308"/>
            <a:ext cx="2112711" cy="2273903"/>
            <a:chOff x="1367015" y="383346"/>
            <a:chExt cx="1941750" cy="1941750"/>
          </a:xfrm>
        </p:grpSpPr>
        <p:sp>
          <p:nvSpPr>
            <p:cNvPr id="34" name="Google Shape;3824;p46">
              <a:extLst>
                <a:ext uri="{FF2B5EF4-FFF2-40B4-BE49-F238E27FC236}">
                  <a16:creationId xmlns:a16="http://schemas.microsoft.com/office/drawing/2014/main" id="{518D7CC2-7FE2-C833-EE62-5787CBF6AE9B}"/>
                </a:ext>
              </a:extLst>
            </p:cNvPr>
            <p:cNvSpPr/>
            <p:nvPr/>
          </p:nvSpPr>
          <p:spPr>
            <a:xfrm>
              <a:off x="1367015" y="383346"/>
              <a:ext cx="1941750" cy="1941750"/>
            </a:xfrm>
            <a:custGeom>
              <a:avLst/>
              <a:gdLst/>
              <a:ahLst/>
              <a:cxnLst/>
              <a:rect l="l" t="t" r="r" b="b"/>
              <a:pathLst>
                <a:path w="11862" h="11862" extrusionOk="0">
                  <a:moveTo>
                    <a:pt x="6493" y="312"/>
                  </a:moveTo>
                  <a:cubicBezTo>
                    <a:pt x="9593" y="624"/>
                    <a:pt x="11861" y="3384"/>
                    <a:pt x="11549" y="6493"/>
                  </a:cubicBezTo>
                  <a:cubicBezTo>
                    <a:pt x="11237" y="9593"/>
                    <a:pt x="8468" y="11861"/>
                    <a:pt x="5369" y="11549"/>
                  </a:cubicBezTo>
                  <a:cubicBezTo>
                    <a:pt x="2269" y="11237"/>
                    <a:pt x="1" y="8468"/>
                    <a:pt x="312" y="5368"/>
                  </a:cubicBezTo>
                  <a:cubicBezTo>
                    <a:pt x="624" y="2259"/>
                    <a:pt x="3393" y="0"/>
                    <a:pt x="6493" y="3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5;p46">
              <a:extLst>
                <a:ext uri="{FF2B5EF4-FFF2-40B4-BE49-F238E27FC236}">
                  <a16:creationId xmlns:a16="http://schemas.microsoft.com/office/drawing/2014/main" id="{68B5348E-9FA1-8849-A999-403BFDA1B3CD}"/>
                </a:ext>
              </a:extLst>
            </p:cNvPr>
            <p:cNvSpPr/>
            <p:nvPr/>
          </p:nvSpPr>
          <p:spPr>
            <a:xfrm>
              <a:off x="2073694" y="529362"/>
              <a:ext cx="1035207" cy="1477511"/>
            </a:xfrm>
            <a:custGeom>
              <a:avLst/>
              <a:gdLst/>
              <a:ahLst/>
              <a:cxnLst/>
              <a:rect l="l" t="t" r="r" b="b"/>
              <a:pathLst>
                <a:path w="6324" h="9026" extrusionOk="0">
                  <a:moveTo>
                    <a:pt x="123" y="331"/>
                  </a:moveTo>
                  <a:cubicBezTo>
                    <a:pt x="294" y="388"/>
                    <a:pt x="880" y="199"/>
                    <a:pt x="1239" y="445"/>
                  </a:cubicBezTo>
                  <a:cubicBezTo>
                    <a:pt x="1598" y="700"/>
                    <a:pt x="1947" y="577"/>
                    <a:pt x="2136" y="785"/>
                  </a:cubicBezTo>
                  <a:cubicBezTo>
                    <a:pt x="2203" y="870"/>
                    <a:pt x="2203" y="983"/>
                    <a:pt x="2203" y="1097"/>
                  </a:cubicBezTo>
                  <a:cubicBezTo>
                    <a:pt x="2250" y="1078"/>
                    <a:pt x="2297" y="1059"/>
                    <a:pt x="2344" y="1049"/>
                  </a:cubicBezTo>
                  <a:cubicBezTo>
                    <a:pt x="2836" y="993"/>
                    <a:pt x="3044" y="1560"/>
                    <a:pt x="2666" y="1824"/>
                  </a:cubicBezTo>
                  <a:cubicBezTo>
                    <a:pt x="2741" y="1976"/>
                    <a:pt x="2628" y="2117"/>
                    <a:pt x="2741" y="2325"/>
                  </a:cubicBezTo>
                  <a:cubicBezTo>
                    <a:pt x="2902" y="2609"/>
                    <a:pt x="3223" y="2146"/>
                    <a:pt x="3289" y="2666"/>
                  </a:cubicBezTo>
                  <a:cubicBezTo>
                    <a:pt x="3356" y="3185"/>
                    <a:pt x="3148" y="3280"/>
                    <a:pt x="3488" y="3582"/>
                  </a:cubicBezTo>
                  <a:cubicBezTo>
                    <a:pt x="3828" y="3885"/>
                    <a:pt x="4584" y="4319"/>
                    <a:pt x="4490" y="4972"/>
                  </a:cubicBezTo>
                  <a:cubicBezTo>
                    <a:pt x="4386" y="5614"/>
                    <a:pt x="4669" y="5094"/>
                    <a:pt x="4745" y="5217"/>
                  </a:cubicBezTo>
                  <a:cubicBezTo>
                    <a:pt x="4830" y="5331"/>
                    <a:pt x="4820" y="5605"/>
                    <a:pt x="4282" y="5709"/>
                  </a:cubicBezTo>
                  <a:cubicBezTo>
                    <a:pt x="3734" y="5813"/>
                    <a:pt x="3838" y="6446"/>
                    <a:pt x="3923" y="6739"/>
                  </a:cubicBezTo>
                  <a:cubicBezTo>
                    <a:pt x="3998" y="7032"/>
                    <a:pt x="3771" y="7353"/>
                    <a:pt x="3148" y="7315"/>
                  </a:cubicBezTo>
                  <a:cubicBezTo>
                    <a:pt x="2514" y="7277"/>
                    <a:pt x="2146" y="7618"/>
                    <a:pt x="1938" y="7948"/>
                  </a:cubicBezTo>
                  <a:cubicBezTo>
                    <a:pt x="1730" y="8279"/>
                    <a:pt x="1588" y="7807"/>
                    <a:pt x="1475" y="7826"/>
                  </a:cubicBezTo>
                  <a:cubicBezTo>
                    <a:pt x="1352" y="7835"/>
                    <a:pt x="1267" y="8015"/>
                    <a:pt x="1465" y="8279"/>
                  </a:cubicBezTo>
                  <a:cubicBezTo>
                    <a:pt x="1654" y="8534"/>
                    <a:pt x="1551" y="8733"/>
                    <a:pt x="1352" y="8790"/>
                  </a:cubicBezTo>
                  <a:cubicBezTo>
                    <a:pt x="1163" y="8856"/>
                    <a:pt x="1371" y="9026"/>
                    <a:pt x="1532" y="8894"/>
                  </a:cubicBezTo>
                  <a:cubicBezTo>
                    <a:pt x="1692" y="8771"/>
                    <a:pt x="1711" y="8619"/>
                    <a:pt x="1938" y="8676"/>
                  </a:cubicBezTo>
                  <a:cubicBezTo>
                    <a:pt x="2174" y="8733"/>
                    <a:pt x="2042" y="8402"/>
                    <a:pt x="2212" y="8204"/>
                  </a:cubicBezTo>
                  <a:cubicBezTo>
                    <a:pt x="2382" y="8015"/>
                    <a:pt x="2590" y="7930"/>
                    <a:pt x="2978" y="7882"/>
                  </a:cubicBezTo>
                  <a:cubicBezTo>
                    <a:pt x="3356" y="7826"/>
                    <a:pt x="3545" y="7533"/>
                    <a:pt x="3847" y="7665"/>
                  </a:cubicBezTo>
                  <a:cubicBezTo>
                    <a:pt x="4140" y="7797"/>
                    <a:pt x="4121" y="7514"/>
                    <a:pt x="3875" y="7419"/>
                  </a:cubicBezTo>
                  <a:cubicBezTo>
                    <a:pt x="3639" y="7315"/>
                    <a:pt x="3923" y="7192"/>
                    <a:pt x="3979" y="6975"/>
                  </a:cubicBezTo>
                  <a:cubicBezTo>
                    <a:pt x="4027" y="6748"/>
                    <a:pt x="4263" y="6635"/>
                    <a:pt x="4253" y="6588"/>
                  </a:cubicBezTo>
                  <a:cubicBezTo>
                    <a:pt x="4244" y="6540"/>
                    <a:pt x="4187" y="6521"/>
                    <a:pt x="4055" y="6559"/>
                  </a:cubicBezTo>
                  <a:cubicBezTo>
                    <a:pt x="3923" y="6597"/>
                    <a:pt x="3913" y="6181"/>
                    <a:pt x="4102" y="5954"/>
                  </a:cubicBezTo>
                  <a:cubicBezTo>
                    <a:pt x="4301" y="5728"/>
                    <a:pt x="4735" y="5737"/>
                    <a:pt x="4820" y="5813"/>
                  </a:cubicBezTo>
                  <a:cubicBezTo>
                    <a:pt x="4905" y="5888"/>
                    <a:pt x="4887" y="6087"/>
                    <a:pt x="4792" y="6162"/>
                  </a:cubicBezTo>
                  <a:cubicBezTo>
                    <a:pt x="4698" y="6238"/>
                    <a:pt x="5104" y="6417"/>
                    <a:pt x="5038" y="6039"/>
                  </a:cubicBezTo>
                  <a:cubicBezTo>
                    <a:pt x="4981" y="5661"/>
                    <a:pt x="5019" y="5510"/>
                    <a:pt x="5198" y="5501"/>
                  </a:cubicBezTo>
                  <a:cubicBezTo>
                    <a:pt x="5369" y="5501"/>
                    <a:pt x="5265" y="5841"/>
                    <a:pt x="5227" y="5964"/>
                  </a:cubicBezTo>
                  <a:cubicBezTo>
                    <a:pt x="5189" y="6077"/>
                    <a:pt x="5359" y="6124"/>
                    <a:pt x="5501" y="5841"/>
                  </a:cubicBezTo>
                  <a:cubicBezTo>
                    <a:pt x="5643" y="5567"/>
                    <a:pt x="5614" y="5321"/>
                    <a:pt x="5501" y="5302"/>
                  </a:cubicBezTo>
                  <a:cubicBezTo>
                    <a:pt x="5387" y="5283"/>
                    <a:pt x="5142" y="5378"/>
                    <a:pt x="5009" y="5321"/>
                  </a:cubicBezTo>
                  <a:cubicBezTo>
                    <a:pt x="4887" y="5264"/>
                    <a:pt x="4830" y="5170"/>
                    <a:pt x="4924" y="4811"/>
                  </a:cubicBezTo>
                  <a:cubicBezTo>
                    <a:pt x="4934" y="4764"/>
                    <a:pt x="4953" y="4726"/>
                    <a:pt x="4972" y="4679"/>
                  </a:cubicBezTo>
                  <a:cubicBezTo>
                    <a:pt x="4915" y="4716"/>
                    <a:pt x="4849" y="4735"/>
                    <a:pt x="4783" y="4726"/>
                  </a:cubicBezTo>
                  <a:cubicBezTo>
                    <a:pt x="4650" y="4707"/>
                    <a:pt x="4735" y="4697"/>
                    <a:pt x="4783" y="4688"/>
                  </a:cubicBezTo>
                  <a:cubicBezTo>
                    <a:pt x="5047" y="4622"/>
                    <a:pt x="5123" y="4338"/>
                    <a:pt x="4915" y="4168"/>
                  </a:cubicBezTo>
                  <a:cubicBezTo>
                    <a:pt x="4858" y="4121"/>
                    <a:pt x="4858" y="4112"/>
                    <a:pt x="4943" y="4140"/>
                  </a:cubicBezTo>
                  <a:cubicBezTo>
                    <a:pt x="5113" y="4197"/>
                    <a:pt x="5151" y="4329"/>
                    <a:pt x="5123" y="4461"/>
                  </a:cubicBezTo>
                  <a:cubicBezTo>
                    <a:pt x="5236" y="4348"/>
                    <a:pt x="5369" y="4301"/>
                    <a:pt x="5444" y="4310"/>
                  </a:cubicBezTo>
                  <a:cubicBezTo>
                    <a:pt x="5586" y="4338"/>
                    <a:pt x="5614" y="4508"/>
                    <a:pt x="5662" y="4471"/>
                  </a:cubicBezTo>
                  <a:cubicBezTo>
                    <a:pt x="5718" y="4433"/>
                    <a:pt x="5737" y="4338"/>
                    <a:pt x="5662" y="4055"/>
                  </a:cubicBezTo>
                  <a:cubicBezTo>
                    <a:pt x="5595" y="3771"/>
                    <a:pt x="5766" y="3800"/>
                    <a:pt x="5822" y="3837"/>
                  </a:cubicBezTo>
                  <a:cubicBezTo>
                    <a:pt x="5879" y="3875"/>
                    <a:pt x="5983" y="3582"/>
                    <a:pt x="5312" y="3308"/>
                  </a:cubicBezTo>
                  <a:cubicBezTo>
                    <a:pt x="4641" y="3034"/>
                    <a:pt x="5246" y="2959"/>
                    <a:pt x="5369" y="3062"/>
                  </a:cubicBezTo>
                  <a:cubicBezTo>
                    <a:pt x="5482" y="3157"/>
                    <a:pt x="5633" y="2987"/>
                    <a:pt x="5416" y="2609"/>
                  </a:cubicBezTo>
                  <a:cubicBezTo>
                    <a:pt x="5198" y="2240"/>
                    <a:pt x="5718" y="2297"/>
                    <a:pt x="5832" y="2514"/>
                  </a:cubicBezTo>
                  <a:cubicBezTo>
                    <a:pt x="5936" y="2741"/>
                    <a:pt x="5860" y="2921"/>
                    <a:pt x="6096" y="2949"/>
                  </a:cubicBezTo>
                  <a:cubicBezTo>
                    <a:pt x="6323" y="2977"/>
                    <a:pt x="6058" y="2373"/>
                    <a:pt x="5662" y="2051"/>
                  </a:cubicBezTo>
                  <a:cubicBezTo>
                    <a:pt x="5274" y="1730"/>
                    <a:pt x="4792" y="1305"/>
                    <a:pt x="4263" y="785"/>
                  </a:cubicBezTo>
                  <a:cubicBezTo>
                    <a:pt x="3724" y="265"/>
                    <a:pt x="3318" y="586"/>
                    <a:pt x="2949" y="473"/>
                  </a:cubicBezTo>
                  <a:cubicBezTo>
                    <a:pt x="2581" y="350"/>
                    <a:pt x="2429" y="0"/>
                    <a:pt x="1815" y="10"/>
                  </a:cubicBezTo>
                  <a:cubicBezTo>
                    <a:pt x="1201" y="29"/>
                    <a:pt x="691" y="29"/>
                    <a:pt x="246" y="171"/>
                  </a:cubicBezTo>
                  <a:cubicBezTo>
                    <a:pt x="1" y="246"/>
                    <a:pt x="123" y="331"/>
                    <a:pt x="123" y="331"/>
                  </a:cubicBezTo>
                  <a:close/>
                  <a:moveTo>
                    <a:pt x="4301" y="2127"/>
                  </a:moveTo>
                  <a:cubicBezTo>
                    <a:pt x="4452" y="2051"/>
                    <a:pt x="4575" y="2070"/>
                    <a:pt x="4660" y="2155"/>
                  </a:cubicBezTo>
                  <a:cubicBezTo>
                    <a:pt x="4953" y="2429"/>
                    <a:pt x="4679" y="2864"/>
                    <a:pt x="4310" y="2713"/>
                  </a:cubicBezTo>
                  <a:cubicBezTo>
                    <a:pt x="4282" y="2703"/>
                    <a:pt x="4253" y="2684"/>
                    <a:pt x="4225" y="2656"/>
                  </a:cubicBezTo>
                  <a:cubicBezTo>
                    <a:pt x="4036" y="2467"/>
                    <a:pt x="4140" y="2202"/>
                    <a:pt x="4301" y="2127"/>
                  </a:cubicBezTo>
                  <a:close/>
                  <a:moveTo>
                    <a:pt x="4603" y="1995"/>
                  </a:moveTo>
                  <a:cubicBezTo>
                    <a:pt x="4499" y="1966"/>
                    <a:pt x="4490" y="1947"/>
                    <a:pt x="4613" y="1938"/>
                  </a:cubicBezTo>
                  <a:cubicBezTo>
                    <a:pt x="5151" y="1881"/>
                    <a:pt x="5142" y="2666"/>
                    <a:pt x="4754" y="2770"/>
                  </a:cubicBezTo>
                  <a:cubicBezTo>
                    <a:pt x="4575" y="2817"/>
                    <a:pt x="4688" y="2760"/>
                    <a:pt x="4735" y="2722"/>
                  </a:cubicBezTo>
                  <a:cubicBezTo>
                    <a:pt x="5028" y="2486"/>
                    <a:pt x="4953" y="2080"/>
                    <a:pt x="4603" y="1995"/>
                  </a:cubicBezTo>
                  <a:close/>
                  <a:moveTo>
                    <a:pt x="3809" y="1333"/>
                  </a:moveTo>
                  <a:cubicBezTo>
                    <a:pt x="3743" y="1276"/>
                    <a:pt x="3998" y="1078"/>
                    <a:pt x="4291" y="1201"/>
                  </a:cubicBezTo>
                  <a:cubicBezTo>
                    <a:pt x="4575" y="1324"/>
                    <a:pt x="4698" y="1976"/>
                    <a:pt x="4433" y="1579"/>
                  </a:cubicBezTo>
                  <a:cubicBezTo>
                    <a:pt x="4168" y="1182"/>
                    <a:pt x="3809" y="1333"/>
                    <a:pt x="3809" y="1333"/>
                  </a:cubicBezTo>
                  <a:close/>
                  <a:moveTo>
                    <a:pt x="3308" y="2202"/>
                  </a:moveTo>
                  <a:cubicBezTo>
                    <a:pt x="3308" y="2108"/>
                    <a:pt x="3620" y="2155"/>
                    <a:pt x="3743" y="2439"/>
                  </a:cubicBezTo>
                  <a:cubicBezTo>
                    <a:pt x="3856" y="2732"/>
                    <a:pt x="3488" y="3280"/>
                    <a:pt x="3582" y="2817"/>
                  </a:cubicBezTo>
                  <a:cubicBezTo>
                    <a:pt x="3667" y="2344"/>
                    <a:pt x="3308" y="2202"/>
                    <a:pt x="3308" y="2202"/>
                  </a:cubicBezTo>
                  <a:close/>
                  <a:moveTo>
                    <a:pt x="5236" y="4055"/>
                  </a:moveTo>
                  <a:cubicBezTo>
                    <a:pt x="5113" y="4036"/>
                    <a:pt x="5198" y="4026"/>
                    <a:pt x="5246" y="4017"/>
                  </a:cubicBezTo>
                  <a:cubicBezTo>
                    <a:pt x="5501" y="3951"/>
                    <a:pt x="5576" y="3667"/>
                    <a:pt x="5378" y="3497"/>
                  </a:cubicBezTo>
                  <a:cubicBezTo>
                    <a:pt x="5321" y="3450"/>
                    <a:pt x="5321" y="3441"/>
                    <a:pt x="5406" y="3469"/>
                  </a:cubicBezTo>
                  <a:cubicBezTo>
                    <a:pt x="5775" y="3592"/>
                    <a:pt x="5529" y="4112"/>
                    <a:pt x="5236" y="40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6;p46">
              <a:extLst>
                <a:ext uri="{FF2B5EF4-FFF2-40B4-BE49-F238E27FC236}">
                  <a16:creationId xmlns:a16="http://schemas.microsoft.com/office/drawing/2014/main" id="{33E25684-D8C6-F473-9432-70DB31831C7F}"/>
                </a:ext>
              </a:extLst>
            </p:cNvPr>
            <p:cNvSpPr/>
            <p:nvPr/>
          </p:nvSpPr>
          <p:spPr>
            <a:xfrm>
              <a:off x="1711760" y="947118"/>
              <a:ext cx="1468180" cy="1282550"/>
            </a:xfrm>
            <a:custGeom>
              <a:avLst/>
              <a:gdLst/>
              <a:ahLst/>
              <a:cxnLst/>
              <a:rect l="l" t="t" r="r" b="b"/>
              <a:pathLst>
                <a:path w="8969" h="7835" extrusionOk="0">
                  <a:moveTo>
                    <a:pt x="7816" y="19"/>
                  </a:moveTo>
                  <a:cubicBezTo>
                    <a:pt x="7816" y="19"/>
                    <a:pt x="7740" y="0"/>
                    <a:pt x="7759" y="66"/>
                  </a:cubicBezTo>
                  <a:cubicBezTo>
                    <a:pt x="7778" y="123"/>
                    <a:pt x="7825" y="208"/>
                    <a:pt x="7835" y="416"/>
                  </a:cubicBezTo>
                  <a:cubicBezTo>
                    <a:pt x="7854" y="633"/>
                    <a:pt x="7910" y="567"/>
                    <a:pt x="8024" y="728"/>
                  </a:cubicBezTo>
                  <a:cubicBezTo>
                    <a:pt x="8128" y="889"/>
                    <a:pt x="8033" y="1040"/>
                    <a:pt x="8090" y="1106"/>
                  </a:cubicBezTo>
                  <a:cubicBezTo>
                    <a:pt x="8147" y="1172"/>
                    <a:pt x="8241" y="1333"/>
                    <a:pt x="8184" y="1437"/>
                  </a:cubicBezTo>
                  <a:cubicBezTo>
                    <a:pt x="8128" y="1541"/>
                    <a:pt x="8071" y="1418"/>
                    <a:pt x="8033" y="1418"/>
                  </a:cubicBezTo>
                  <a:cubicBezTo>
                    <a:pt x="7986" y="1427"/>
                    <a:pt x="7929" y="1578"/>
                    <a:pt x="7986" y="1767"/>
                  </a:cubicBezTo>
                  <a:cubicBezTo>
                    <a:pt x="8033" y="1956"/>
                    <a:pt x="8080" y="2089"/>
                    <a:pt x="8024" y="2268"/>
                  </a:cubicBezTo>
                  <a:cubicBezTo>
                    <a:pt x="7977" y="2438"/>
                    <a:pt x="7986" y="2486"/>
                    <a:pt x="8033" y="2627"/>
                  </a:cubicBezTo>
                  <a:cubicBezTo>
                    <a:pt x="8090" y="2769"/>
                    <a:pt x="8071" y="3005"/>
                    <a:pt x="7929" y="3223"/>
                  </a:cubicBezTo>
                  <a:cubicBezTo>
                    <a:pt x="7797" y="3440"/>
                    <a:pt x="7702" y="3572"/>
                    <a:pt x="7693" y="3752"/>
                  </a:cubicBezTo>
                  <a:cubicBezTo>
                    <a:pt x="7684" y="3922"/>
                    <a:pt x="7580" y="3969"/>
                    <a:pt x="7551" y="3875"/>
                  </a:cubicBezTo>
                  <a:cubicBezTo>
                    <a:pt x="7523" y="3780"/>
                    <a:pt x="7447" y="3658"/>
                    <a:pt x="7372" y="3648"/>
                  </a:cubicBezTo>
                  <a:cubicBezTo>
                    <a:pt x="7287" y="3639"/>
                    <a:pt x="7428" y="3790"/>
                    <a:pt x="7381" y="3922"/>
                  </a:cubicBezTo>
                  <a:cubicBezTo>
                    <a:pt x="7334" y="4054"/>
                    <a:pt x="7239" y="4121"/>
                    <a:pt x="7239" y="4253"/>
                  </a:cubicBezTo>
                  <a:cubicBezTo>
                    <a:pt x="7239" y="4376"/>
                    <a:pt x="6965" y="4716"/>
                    <a:pt x="6805" y="4801"/>
                  </a:cubicBezTo>
                  <a:cubicBezTo>
                    <a:pt x="6644" y="4886"/>
                    <a:pt x="6436" y="4877"/>
                    <a:pt x="6379" y="4848"/>
                  </a:cubicBezTo>
                  <a:cubicBezTo>
                    <a:pt x="6323" y="4820"/>
                    <a:pt x="6342" y="4971"/>
                    <a:pt x="6531" y="4962"/>
                  </a:cubicBezTo>
                  <a:cubicBezTo>
                    <a:pt x="6720" y="4962"/>
                    <a:pt x="6842" y="4886"/>
                    <a:pt x="6871" y="4933"/>
                  </a:cubicBezTo>
                  <a:cubicBezTo>
                    <a:pt x="6909" y="4971"/>
                    <a:pt x="6795" y="4981"/>
                    <a:pt x="6776" y="5037"/>
                  </a:cubicBezTo>
                  <a:cubicBezTo>
                    <a:pt x="6757" y="5094"/>
                    <a:pt x="6757" y="5160"/>
                    <a:pt x="6663" y="5198"/>
                  </a:cubicBezTo>
                  <a:cubicBezTo>
                    <a:pt x="6568" y="5245"/>
                    <a:pt x="6502" y="5255"/>
                    <a:pt x="6531" y="5302"/>
                  </a:cubicBezTo>
                  <a:cubicBezTo>
                    <a:pt x="6549" y="5349"/>
                    <a:pt x="6814" y="5359"/>
                    <a:pt x="6748" y="5642"/>
                  </a:cubicBezTo>
                  <a:cubicBezTo>
                    <a:pt x="6672" y="5926"/>
                    <a:pt x="6540" y="5888"/>
                    <a:pt x="6427" y="6077"/>
                  </a:cubicBezTo>
                  <a:cubicBezTo>
                    <a:pt x="6313" y="6256"/>
                    <a:pt x="6190" y="6351"/>
                    <a:pt x="5916" y="6445"/>
                  </a:cubicBezTo>
                  <a:cubicBezTo>
                    <a:pt x="5652" y="6540"/>
                    <a:pt x="5585" y="6521"/>
                    <a:pt x="5368" y="6653"/>
                  </a:cubicBezTo>
                  <a:cubicBezTo>
                    <a:pt x="5151" y="6786"/>
                    <a:pt x="4867" y="6616"/>
                    <a:pt x="4707" y="6597"/>
                  </a:cubicBezTo>
                  <a:cubicBezTo>
                    <a:pt x="4555" y="6578"/>
                    <a:pt x="4376" y="6606"/>
                    <a:pt x="4291" y="6521"/>
                  </a:cubicBezTo>
                  <a:cubicBezTo>
                    <a:pt x="4215" y="6427"/>
                    <a:pt x="4196" y="6304"/>
                    <a:pt x="4130" y="6294"/>
                  </a:cubicBezTo>
                  <a:cubicBezTo>
                    <a:pt x="4054" y="6294"/>
                    <a:pt x="4083" y="6398"/>
                    <a:pt x="4102" y="6483"/>
                  </a:cubicBezTo>
                  <a:cubicBezTo>
                    <a:pt x="4121" y="6568"/>
                    <a:pt x="3922" y="6455"/>
                    <a:pt x="3837" y="6521"/>
                  </a:cubicBezTo>
                  <a:cubicBezTo>
                    <a:pt x="3752" y="6578"/>
                    <a:pt x="3658" y="6616"/>
                    <a:pt x="3478" y="6559"/>
                  </a:cubicBezTo>
                  <a:cubicBezTo>
                    <a:pt x="3308" y="6512"/>
                    <a:pt x="3336" y="6644"/>
                    <a:pt x="3412" y="6710"/>
                  </a:cubicBezTo>
                  <a:cubicBezTo>
                    <a:pt x="3497" y="6776"/>
                    <a:pt x="3393" y="6909"/>
                    <a:pt x="3100" y="6852"/>
                  </a:cubicBezTo>
                  <a:cubicBezTo>
                    <a:pt x="2807" y="6786"/>
                    <a:pt x="2646" y="6710"/>
                    <a:pt x="2249" y="6748"/>
                  </a:cubicBezTo>
                  <a:cubicBezTo>
                    <a:pt x="1843" y="6776"/>
                    <a:pt x="1890" y="6483"/>
                    <a:pt x="1597" y="6455"/>
                  </a:cubicBezTo>
                  <a:cubicBezTo>
                    <a:pt x="1295" y="6427"/>
                    <a:pt x="1002" y="6351"/>
                    <a:pt x="851" y="6077"/>
                  </a:cubicBezTo>
                  <a:cubicBezTo>
                    <a:pt x="709" y="5803"/>
                    <a:pt x="529" y="5982"/>
                    <a:pt x="369" y="5765"/>
                  </a:cubicBezTo>
                  <a:cubicBezTo>
                    <a:pt x="199" y="5538"/>
                    <a:pt x="180" y="5482"/>
                    <a:pt x="95" y="5500"/>
                  </a:cubicBezTo>
                  <a:cubicBezTo>
                    <a:pt x="10" y="5519"/>
                    <a:pt x="0" y="5737"/>
                    <a:pt x="246" y="5869"/>
                  </a:cubicBezTo>
                  <a:cubicBezTo>
                    <a:pt x="492" y="5992"/>
                    <a:pt x="539" y="6115"/>
                    <a:pt x="558" y="6370"/>
                  </a:cubicBezTo>
                  <a:cubicBezTo>
                    <a:pt x="586" y="6635"/>
                    <a:pt x="813" y="6625"/>
                    <a:pt x="926" y="6776"/>
                  </a:cubicBezTo>
                  <a:cubicBezTo>
                    <a:pt x="1040" y="6937"/>
                    <a:pt x="1021" y="7107"/>
                    <a:pt x="1276" y="7154"/>
                  </a:cubicBezTo>
                  <a:cubicBezTo>
                    <a:pt x="1522" y="7211"/>
                    <a:pt x="1654" y="7211"/>
                    <a:pt x="1730" y="7334"/>
                  </a:cubicBezTo>
                  <a:cubicBezTo>
                    <a:pt x="1805" y="7466"/>
                    <a:pt x="1985" y="7495"/>
                    <a:pt x="2240" y="7466"/>
                  </a:cubicBezTo>
                  <a:cubicBezTo>
                    <a:pt x="2486" y="7428"/>
                    <a:pt x="2618" y="7665"/>
                    <a:pt x="2854" y="7684"/>
                  </a:cubicBezTo>
                  <a:cubicBezTo>
                    <a:pt x="3100" y="7712"/>
                    <a:pt x="3204" y="7608"/>
                    <a:pt x="3478" y="7721"/>
                  </a:cubicBezTo>
                  <a:cubicBezTo>
                    <a:pt x="3752" y="7835"/>
                    <a:pt x="3884" y="7778"/>
                    <a:pt x="4007" y="7693"/>
                  </a:cubicBezTo>
                  <a:cubicBezTo>
                    <a:pt x="4130" y="7608"/>
                    <a:pt x="4262" y="7617"/>
                    <a:pt x="4357" y="7617"/>
                  </a:cubicBezTo>
                  <a:cubicBezTo>
                    <a:pt x="4442" y="7617"/>
                    <a:pt x="4451" y="7476"/>
                    <a:pt x="4196" y="7447"/>
                  </a:cubicBezTo>
                  <a:cubicBezTo>
                    <a:pt x="3941" y="7419"/>
                    <a:pt x="3676" y="7532"/>
                    <a:pt x="3497" y="7485"/>
                  </a:cubicBezTo>
                  <a:cubicBezTo>
                    <a:pt x="3308" y="7428"/>
                    <a:pt x="3166" y="7409"/>
                    <a:pt x="3024" y="7504"/>
                  </a:cubicBezTo>
                  <a:cubicBezTo>
                    <a:pt x="2873" y="7608"/>
                    <a:pt x="2731" y="7542"/>
                    <a:pt x="2637" y="7466"/>
                  </a:cubicBezTo>
                  <a:cubicBezTo>
                    <a:pt x="2533" y="7381"/>
                    <a:pt x="2486" y="7428"/>
                    <a:pt x="2401" y="7400"/>
                  </a:cubicBezTo>
                  <a:cubicBezTo>
                    <a:pt x="2306" y="7372"/>
                    <a:pt x="2448" y="7220"/>
                    <a:pt x="2590" y="7268"/>
                  </a:cubicBezTo>
                  <a:cubicBezTo>
                    <a:pt x="2731" y="7315"/>
                    <a:pt x="2741" y="7362"/>
                    <a:pt x="2902" y="7315"/>
                  </a:cubicBezTo>
                  <a:cubicBezTo>
                    <a:pt x="3053" y="7277"/>
                    <a:pt x="3109" y="7353"/>
                    <a:pt x="3194" y="7372"/>
                  </a:cubicBezTo>
                  <a:cubicBezTo>
                    <a:pt x="3270" y="7391"/>
                    <a:pt x="3327" y="7362"/>
                    <a:pt x="3383" y="7353"/>
                  </a:cubicBezTo>
                  <a:cubicBezTo>
                    <a:pt x="3450" y="7343"/>
                    <a:pt x="3544" y="7315"/>
                    <a:pt x="3639" y="7381"/>
                  </a:cubicBezTo>
                  <a:cubicBezTo>
                    <a:pt x="3733" y="7447"/>
                    <a:pt x="3780" y="7400"/>
                    <a:pt x="3894" y="7343"/>
                  </a:cubicBezTo>
                  <a:cubicBezTo>
                    <a:pt x="3998" y="7296"/>
                    <a:pt x="4092" y="7324"/>
                    <a:pt x="4187" y="7381"/>
                  </a:cubicBezTo>
                  <a:cubicBezTo>
                    <a:pt x="4291" y="7438"/>
                    <a:pt x="4366" y="7334"/>
                    <a:pt x="4442" y="7334"/>
                  </a:cubicBezTo>
                  <a:cubicBezTo>
                    <a:pt x="4518" y="7334"/>
                    <a:pt x="4508" y="7409"/>
                    <a:pt x="4631" y="7409"/>
                  </a:cubicBezTo>
                  <a:cubicBezTo>
                    <a:pt x="4744" y="7419"/>
                    <a:pt x="4773" y="7324"/>
                    <a:pt x="4858" y="7381"/>
                  </a:cubicBezTo>
                  <a:cubicBezTo>
                    <a:pt x="4933" y="7428"/>
                    <a:pt x="4896" y="7513"/>
                    <a:pt x="4735" y="7532"/>
                  </a:cubicBezTo>
                  <a:cubicBezTo>
                    <a:pt x="4574" y="7551"/>
                    <a:pt x="4631" y="7693"/>
                    <a:pt x="4820" y="7627"/>
                  </a:cubicBezTo>
                  <a:cubicBezTo>
                    <a:pt x="5018" y="7551"/>
                    <a:pt x="5226" y="7419"/>
                    <a:pt x="5557" y="7438"/>
                  </a:cubicBezTo>
                  <a:cubicBezTo>
                    <a:pt x="5888" y="7466"/>
                    <a:pt x="5812" y="7315"/>
                    <a:pt x="5973" y="7230"/>
                  </a:cubicBezTo>
                  <a:cubicBezTo>
                    <a:pt x="6134" y="7154"/>
                    <a:pt x="6323" y="7173"/>
                    <a:pt x="6427" y="7022"/>
                  </a:cubicBezTo>
                  <a:cubicBezTo>
                    <a:pt x="6540" y="6871"/>
                    <a:pt x="6625" y="6805"/>
                    <a:pt x="6909" y="6729"/>
                  </a:cubicBezTo>
                  <a:cubicBezTo>
                    <a:pt x="7202" y="6644"/>
                    <a:pt x="7116" y="6427"/>
                    <a:pt x="7268" y="6304"/>
                  </a:cubicBezTo>
                  <a:cubicBezTo>
                    <a:pt x="7419" y="6190"/>
                    <a:pt x="7684" y="6143"/>
                    <a:pt x="7863" y="5945"/>
                  </a:cubicBezTo>
                  <a:cubicBezTo>
                    <a:pt x="8043" y="5756"/>
                    <a:pt x="7948" y="5548"/>
                    <a:pt x="8052" y="5368"/>
                  </a:cubicBezTo>
                  <a:cubicBezTo>
                    <a:pt x="8156" y="5198"/>
                    <a:pt x="8288" y="5113"/>
                    <a:pt x="8449" y="4839"/>
                  </a:cubicBezTo>
                  <a:cubicBezTo>
                    <a:pt x="8610" y="4565"/>
                    <a:pt x="8534" y="4565"/>
                    <a:pt x="8392" y="4622"/>
                  </a:cubicBezTo>
                  <a:cubicBezTo>
                    <a:pt x="8241" y="4678"/>
                    <a:pt x="8166" y="4612"/>
                    <a:pt x="8184" y="4404"/>
                  </a:cubicBezTo>
                  <a:cubicBezTo>
                    <a:pt x="8203" y="4206"/>
                    <a:pt x="8128" y="3828"/>
                    <a:pt x="8269" y="3620"/>
                  </a:cubicBezTo>
                  <a:cubicBezTo>
                    <a:pt x="8411" y="3421"/>
                    <a:pt x="8440" y="3402"/>
                    <a:pt x="8458" y="3251"/>
                  </a:cubicBezTo>
                  <a:cubicBezTo>
                    <a:pt x="8477" y="3109"/>
                    <a:pt x="8591" y="3270"/>
                    <a:pt x="8638" y="3421"/>
                  </a:cubicBezTo>
                  <a:cubicBezTo>
                    <a:pt x="8676" y="3582"/>
                    <a:pt x="8827" y="3431"/>
                    <a:pt x="8837" y="3204"/>
                  </a:cubicBezTo>
                  <a:cubicBezTo>
                    <a:pt x="8855" y="2977"/>
                    <a:pt x="8751" y="2769"/>
                    <a:pt x="8855" y="2476"/>
                  </a:cubicBezTo>
                  <a:cubicBezTo>
                    <a:pt x="8969" y="2183"/>
                    <a:pt x="8780" y="2127"/>
                    <a:pt x="8808" y="1938"/>
                  </a:cubicBezTo>
                  <a:cubicBezTo>
                    <a:pt x="8827" y="1758"/>
                    <a:pt x="8865" y="1569"/>
                    <a:pt x="8751" y="1285"/>
                  </a:cubicBezTo>
                  <a:cubicBezTo>
                    <a:pt x="8638" y="1002"/>
                    <a:pt x="8487" y="926"/>
                    <a:pt x="8458" y="756"/>
                  </a:cubicBezTo>
                  <a:cubicBezTo>
                    <a:pt x="8430" y="577"/>
                    <a:pt x="8288" y="728"/>
                    <a:pt x="8402" y="879"/>
                  </a:cubicBezTo>
                  <a:cubicBezTo>
                    <a:pt x="8506" y="1040"/>
                    <a:pt x="8657" y="1087"/>
                    <a:pt x="8742" y="1380"/>
                  </a:cubicBezTo>
                  <a:cubicBezTo>
                    <a:pt x="8818" y="1673"/>
                    <a:pt x="8695" y="1871"/>
                    <a:pt x="8685" y="1966"/>
                  </a:cubicBezTo>
                  <a:cubicBezTo>
                    <a:pt x="8666" y="2060"/>
                    <a:pt x="8515" y="2004"/>
                    <a:pt x="8591" y="1758"/>
                  </a:cubicBezTo>
                  <a:cubicBezTo>
                    <a:pt x="8666" y="1522"/>
                    <a:pt x="8714" y="1323"/>
                    <a:pt x="8534" y="1144"/>
                  </a:cubicBezTo>
                  <a:cubicBezTo>
                    <a:pt x="8355" y="974"/>
                    <a:pt x="8260" y="992"/>
                    <a:pt x="8251" y="718"/>
                  </a:cubicBezTo>
                  <a:cubicBezTo>
                    <a:pt x="8241" y="454"/>
                    <a:pt x="8014" y="501"/>
                    <a:pt x="7986" y="397"/>
                  </a:cubicBezTo>
                  <a:cubicBezTo>
                    <a:pt x="7948" y="293"/>
                    <a:pt x="7967" y="66"/>
                    <a:pt x="7816" y="19"/>
                  </a:cubicBezTo>
                  <a:close/>
                  <a:moveTo>
                    <a:pt x="7031" y="5538"/>
                  </a:moveTo>
                  <a:cubicBezTo>
                    <a:pt x="7041" y="5491"/>
                    <a:pt x="7079" y="5415"/>
                    <a:pt x="7145" y="5359"/>
                  </a:cubicBezTo>
                  <a:cubicBezTo>
                    <a:pt x="7202" y="5311"/>
                    <a:pt x="7277" y="5274"/>
                    <a:pt x="7334" y="5293"/>
                  </a:cubicBezTo>
                  <a:cubicBezTo>
                    <a:pt x="7381" y="5302"/>
                    <a:pt x="7391" y="5349"/>
                    <a:pt x="7353" y="5396"/>
                  </a:cubicBezTo>
                  <a:cubicBezTo>
                    <a:pt x="7306" y="5453"/>
                    <a:pt x="7343" y="5510"/>
                    <a:pt x="7277" y="5548"/>
                  </a:cubicBezTo>
                  <a:cubicBezTo>
                    <a:pt x="7202" y="5585"/>
                    <a:pt x="7173" y="5642"/>
                    <a:pt x="7107" y="5623"/>
                  </a:cubicBezTo>
                  <a:cubicBezTo>
                    <a:pt x="7041" y="5604"/>
                    <a:pt x="7031" y="5576"/>
                    <a:pt x="7031" y="5538"/>
                  </a:cubicBezTo>
                  <a:close/>
                  <a:moveTo>
                    <a:pt x="6540" y="6635"/>
                  </a:moveTo>
                  <a:cubicBezTo>
                    <a:pt x="6635" y="6691"/>
                    <a:pt x="6455" y="6748"/>
                    <a:pt x="6408" y="6720"/>
                  </a:cubicBezTo>
                  <a:cubicBezTo>
                    <a:pt x="6360" y="6691"/>
                    <a:pt x="6408" y="6635"/>
                    <a:pt x="6332" y="6559"/>
                  </a:cubicBezTo>
                  <a:cubicBezTo>
                    <a:pt x="6256" y="6483"/>
                    <a:pt x="6323" y="6351"/>
                    <a:pt x="6445" y="6304"/>
                  </a:cubicBezTo>
                  <a:cubicBezTo>
                    <a:pt x="6559" y="6247"/>
                    <a:pt x="6568" y="6171"/>
                    <a:pt x="6738" y="6134"/>
                  </a:cubicBezTo>
                  <a:cubicBezTo>
                    <a:pt x="6909" y="6096"/>
                    <a:pt x="6965" y="6256"/>
                    <a:pt x="6927" y="6304"/>
                  </a:cubicBezTo>
                  <a:cubicBezTo>
                    <a:pt x="6890" y="6342"/>
                    <a:pt x="6890" y="6256"/>
                    <a:pt x="6814" y="6238"/>
                  </a:cubicBezTo>
                  <a:cubicBezTo>
                    <a:pt x="6738" y="6209"/>
                    <a:pt x="6512" y="6332"/>
                    <a:pt x="6464" y="6455"/>
                  </a:cubicBezTo>
                  <a:cubicBezTo>
                    <a:pt x="6427" y="6578"/>
                    <a:pt x="6540" y="6635"/>
                    <a:pt x="6540" y="6635"/>
                  </a:cubicBezTo>
                  <a:close/>
                  <a:moveTo>
                    <a:pt x="1938" y="7098"/>
                  </a:moveTo>
                  <a:cubicBezTo>
                    <a:pt x="1947" y="7041"/>
                    <a:pt x="1985" y="7003"/>
                    <a:pt x="2023" y="7013"/>
                  </a:cubicBezTo>
                  <a:cubicBezTo>
                    <a:pt x="2070" y="7022"/>
                    <a:pt x="2108" y="7116"/>
                    <a:pt x="2098" y="7183"/>
                  </a:cubicBezTo>
                  <a:cubicBezTo>
                    <a:pt x="2089" y="7249"/>
                    <a:pt x="2032" y="7296"/>
                    <a:pt x="1985" y="7239"/>
                  </a:cubicBezTo>
                  <a:cubicBezTo>
                    <a:pt x="1938" y="7173"/>
                    <a:pt x="1938" y="7098"/>
                    <a:pt x="1938" y="7098"/>
                  </a:cubicBezTo>
                  <a:close/>
                  <a:moveTo>
                    <a:pt x="747" y="6398"/>
                  </a:moveTo>
                  <a:cubicBezTo>
                    <a:pt x="775" y="6379"/>
                    <a:pt x="785" y="6360"/>
                    <a:pt x="822" y="6417"/>
                  </a:cubicBezTo>
                  <a:cubicBezTo>
                    <a:pt x="860" y="6464"/>
                    <a:pt x="1115" y="6427"/>
                    <a:pt x="1219" y="6549"/>
                  </a:cubicBezTo>
                  <a:cubicBezTo>
                    <a:pt x="1314" y="6682"/>
                    <a:pt x="1267" y="6909"/>
                    <a:pt x="1427" y="6909"/>
                  </a:cubicBezTo>
                  <a:cubicBezTo>
                    <a:pt x="1578" y="6909"/>
                    <a:pt x="1692" y="6890"/>
                    <a:pt x="1843" y="7022"/>
                  </a:cubicBezTo>
                  <a:cubicBezTo>
                    <a:pt x="1994" y="7164"/>
                    <a:pt x="1881" y="7334"/>
                    <a:pt x="1834" y="7258"/>
                  </a:cubicBezTo>
                  <a:cubicBezTo>
                    <a:pt x="1786" y="7173"/>
                    <a:pt x="1720" y="7003"/>
                    <a:pt x="1522" y="7003"/>
                  </a:cubicBezTo>
                  <a:cubicBezTo>
                    <a:pt x="1323" y="7003"/>
                    <a:pt x="1172" y="6975"/>
                    <a:pt x="1087" y="6795"/>
                  </a:cubicBezTo>
                  <a:cubicBezTo>
                    <a:pt x="992" y="6616"/>
                    <a:pt x="879" y="6597"/>
                    <a:pt x="785" y="6521"/>
                  </a:cubicBezTo>
                  <a:cubicBezTo>
                    <a:pt x="690" y="6445"/>
                    <a:pt x="747" y="6398"/>
                    <a:pt x="747" y="63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27;p46">
              <a:extLst>
                <a:ext uri="{FF2B5EF4-FFF2-40B4-BE49-F238E27FC236}">
                  <a16:creationId xmlns:a16="http://schemas.microsoft.com/office/drawing/2014/main" id="{093AF04E-D7D3-B331-6F0E-F94D116F3015}"/>
                </a:ext>
              </a:extLst>
            </p:cNvPr>
            <p:cNvSpPr/>
            <p:nvPr/>
          </p:nvSpPr>
          <p:spPr>
            <a:xfrm>
              <a:off x="2001012" y="1773135"/>
              <a:ext cx="294160" cy="170406"/>
            </a:xfrm>
            <a:custGeom>
              <a:avLst/>
              <a:gdLst/>
              <a:ahLst/>
              <a:cxnLst/>
              <a:rect l="l" t="t" r="r" b="b"/>
              <a:pathLst>
                <a:path w="1797" h="1041" extrusionOk="0">
                  <a:moveTo>
                    <a:pt x="1371" y="190"/>
                  </a:moveTo>
                  <a:cubicBezTo>
                    <a:pt x="1352" y="161"/>
                    <a:pt x="917" y="1"/>
                    <a:pt x="454" y="95"/>
                  </a:cubicBezTo>
                  <a:cubicBezTo>
                    <a:pt x="0" y="199"/>
                    <a:pt x="161" y="634"/>
                    <a:pt x="520" y="842"/>
                  </a:cubicBezTo>
                  <a:cubicBezTo>
                    <a:pt x="879" y="1040"/>
                    <a:pt x="1475" y="1031"/>
                    <a:pt x="1635" y="823"/>
                  </a:cubicBezTo>
                  <a:cubicBezTo>
                    <a:pt x="1796" y="615"/>
                    <a:pt x="1664" y="322"/>
                    <a:pt x="1371" y="1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28;p46">
              <a:extLst>
                <a:ext uri="{FF2B5EF4-FFF2-40B4-BE49-F238E27FC236}">
                  <a16:creationId xmlns:a16="http://schemas.microsoft.com/office/drawing/2014/main" id="{200C9A29-BA61-9F6D-FF56-30A30FD4ADBF}"/>
                </a:ext>
              </a:extLst>
            </p:cNvPr>
            <p:cNvSpPr/>
            <p:nvPr/>
          </p:nvSpPr>
          <p:spPr>
            <a:xfrm>
              <a:off x="2016400" y="1855147"/>
              <a:ext cx="263222" cy="125554"/>
            </a:xfrm>
            <a:custGeom>
              <a:avLst/>
              <a:gdLst/>
              <a:ahLst/>
              <a:cxnLst/>
              <a:rect l="l" t="t" r="r" b="b"/>
              <a:pathLst>
                <a:path w="1608" h="767" extrusionOk="0">
                  <a:moveTo>
                    <a:pt x="1589" y="473"/>
                  </a:moveTo>
                  <a:cubicBezTo>
                    <a:pt x="1589" y="473"/>
                    <a:pt x="1570" y="407"/>
                    <a:pt x="1504" y="445"/>
                  </a:cubicBezTo>
                  <a:cubicBezTo>
                    <a:pt x="1428" y="492"/>
                    <a:pt x="1144" y="653"/>
                    <a:pt x="842" y="615"/>
                  </a:cubicBezTo>
                  <a:cubicBezTo>
                    <a:pt x="540" y="577"/>
                    <a:pt x="559" y="473"/>
                    <a:pt x="407" y="426"/>
                  </a:cubicBezTo>
                  <a:cubicBezTo>
                    <a:pt x="266" y="379"/>
                    <a:pt x="143" y="275"/>
                    <a:pt x="86" y="133"/>
                  </a:cubicBezTo>
                  <a:cubicBezTo>
                    <a:pt x="39" y="1"/>
                    <a:pt x="1" y="190"/>
                    <a:pt x="95" y="360"/>
                  </a:cubicBezTo>
                  <a:cubicBezTo>
                    <a:pt x="180" y="530"/>
                    <a:pt x="398" y="483"/>
                    <a:pt x="455" y="606"/>
                  </a:cubicBezTo>
                  <a:cubicBezTo>
                    <a:pt x="511" y="738"/>
                    <a:pt x="748" y="766"/>
                    <a:pt x="1022" y="681"/>
                  </a:cubicBezTo>
                  <a:cubicBezTo>
                    <a:pt x="1286" y="596"/>
                    <a:pt x="1305" y="691"/>
                    <a:pt x="1447" y="653"/>
                  </a:cubicBezTo>
                  <a:cubicBezTo>
                    <a:pt x="1589" y="606"/>
                    <a:pt x="1608" y="539"/>
                    <a:pt x="1589" y="4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29;p46">
              <a:extLst>
                <a:ext uri="{FF2B5EF4-FFF2-40B4-BE49-F238E27FC236}">
                  <a16:creationId xmlns:a16="http://schemas.microsoft.com/office/drawing/2014/main" id="{62AEEB59-ADBE-68A2-8662-4B2F2A4648A3}"/>
                </a:ext>
              </a:extLst>
            </p:cNvPr>
            <p:cNvSpPr/>
            <p:nvPr/>
          </p:nvSpPr>
          <p:spPr>
            <a:xfrm>
              <a:off x="2412547" y="1811931"/>
              <a:ext cx="372897" cy="222789"/>
            </a:xfrm>
            <a:custGeom>
              <a:avLst/>
              <a:gdLst/>
              <a:ahLst/>
              <a:cxnLst/>
              <a:rect l="l" t="t" r="r" b="b"/>
              <a:pathLst>
                <a:path w="2278" h="1361" extrusionOk="0">
                  <a:moveTo>
                    <a:pt x="123" y="747"/>
                  </a:moveTo>
                  <a:cubicBezTo>
                    <a:pt x="123" y="747"/>
                    <a:pt x="388" y="350"/>
                    <a:pt x="860" y="246"/>
                  </a:cubicBezTo>
                  <a:cubicBezTo>
                    <a:pt x="1333" y="151"/>
                    <a:pt x="1295" y="0"/>
                    <a:pt x="1645" y="57"/>
                  </a:cubicBezTo>
                  <a:cubicBezTo>
                    <a:pt x="1994" y="113"/>
                    <a:pt x="2240" y="132"/>
                    <a:pt x="2259" y="359"/>
                  </a:cubicBezTo>
                  <a:cubicBezTo>
                    <a:pt x="2278" y="586"/>
                    <a:pt x="2004" y="671"/>
                    <a:pt x="1909" y="832"/>
                  </a:cubicBezTo>
                  <a:cubicBezTo>
                    <a:pt x="1815" y="992"/>
                    <a:pt x="1465" y="1087"/>
                    <a:pt x="1248" y="1125"/>
                  </a:cubicBezTo>
                  <a:cubicBezTo>
                    <a:pt x="1040" y="1153"/>
                    <a:pt x="1021" y="1361"/>
                    <a:pt x="851" y="1304"/>
                  </a:cubicBezTo>
                  <a:cubicBezTo>
                    <a:pt x="690" y="1248"/>
                    <a:pt x="567" y="1134"/>
                    <a:pt x="341" y="1172"/>
                  </a:cubicBezTo>
                  <a:cubicBezTo>
                    <a:pt x="104" y="1219"/>
                    <a:pt x="0" y="936"/>
                    <a:pt x="123" y="7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30;p46">
              <a:extLst>
                <a:ext uri="{FF2B5EF4-FFF2-40B4-BE49-F238E27FC236}">
                  <a16:creationId xmlns:a16="http://schemas.microsoft.com/office/drawing/2014/main" id="{DAD43179-5EF7-3A45-6142-9EBAFDF7F46B}"/>
                </a:ext>
              </a:extLst>
            </p:cNvPr>
            <p:cNvSpPr/>
            <p:nvPr/>
          </p:nvSpPr>
          <p:spPr>
            <a:xfrm>
              <a:off x="2734375" y="1567367"/>
              <a:ext cx="168770" cy="165823"/>
            </a:xfrm>
            <a:custGeom>
              <a:avLst/>
              <a:gdLst/>
              <a:ahLst/>
              <a:cxnLst/>
              <a:rect l="l" t="t" r="r" b="b"/>
              <a:pathLst>
                <a:path w="1031" h="1013" extrusionOk="0">
                  <a:moveTo>
                    <a:pt x="9" y="729"/>
                  </a:moveTo>
                  <a:cubicBezTo>
                    <a:pt x="38" y="606"/>
                    <a:pt x="151" y="379"/>
                    <a:pt x="321" y="237"/>
                  </a:cubicBezTo>
                  <a:cubicBezTo>
                    <a:pt x="491" y="105"/>
                    <a:pt x="709" y="1"/>
                    <a:pt x="851" y="29"/>
                  </a:cubicBezTo>
                  <a:cubicBezTo>
                    <a:pt x="992" y="67"/>
                    <a:pt x="1030" y="209"/>
                    <a:pt x="898" y="351"/>
                  </a:cubicBezTo>
                  <a:cubicBezTo>
                    <a:pt x="775" y="483"/>
                    <a:pt x="898" y="643"/>
                    <a:pt x="690" y="757"/>
                  </a:cubicBezTo>
                  <a:cubicBezTo>
                    <a:pt x="482" y="861"/>
                    <a:pt x="397" y="1012"/>
                    <a:pt x="217" y="965"/>
                  </a:cubicBezTo>
                  <a:cubicBezTo>
                    <a:pt x="38" y="908"/>
                    <a:pt x="0" y="842"/>
                    <a:pt x="9" y="7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31;p46">
              <a:extLst>
                <a:ext uri="{FF2B5EF4-FFF2-40B4-BE49-F238E27FC236}">
                  <a16:creationId xmlns:a16="http://schemas.microsoft.com/office/drawing/2014/main" id="{5BCF5E4A-6BB9-1623-2168-5D3FBE69F412}"/>
                </a:ext>
              </a:extLst>
            </p:cNvPr>
            <p:cNvSpPr/>
            <p:nvPr/>
          </p:nvSpPr>
          <p:spPr>
            <a:xfrm>
              <a:off x="2735848" y="1490102"/>
              <a:ext cx="105420" cy="102309"/>
            </a:xfrm>
            <a:custGeom>
              <a:avLst/>
              <a:gdLst/>
              <a:ahLst/>
              <a:cxnLst/>
              <a:rect l="l" t="t" r="r" b="b"/>
              <a:pathLst>
                <a:path w="644" h="625" extrusionOk="0">
                  <a:moveTo>
                    <a:pt x="10" y="445"/>
                  </a:moveTo>
                  <a:cubicBezTo>
                    <a:pt x="29" y="369"/>
                    <a:pt x="95" y="227"/>
                    <a:pt x="199" y="142"/>
                  </a:cubicBezTo>
                  <a:cubicBezTo>
                    <a:pt x="303" y="57"/>
                    <a:pt x="445" y="0"/>
                    <a:pt x="530" y="19"/>
                  </a:cubicBezTo>
                  <a:cubicBezTo>
                    <a:pt x="615" y="38"/>
                    <a:pt x="643" y="133"/>
                    <a:pt x="568" y="218"/>
                  </a:cubicBezTo>
                  <a:cubicBezTo>
                    <a:pt x="482" y="303"/>
                    <a:pt x="558" y="397"/>
                    <a:pt x="435" y="463"/>
                  </a:cubicBezTo>
                  <a:cubicBezTo>
                    <a:pt x="303" y="530"/>
                    <a:pt x="256" y="624"/>
                    <a:pt x="142" y="596"/>
                  </a:cubicBezTo>
                  <a:cubicBezTo>
                    <a:pt x="29" y="558"/>
                    <a:pt x="0" y="520"/>
                    <a:pt x="10" y="4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32;p46">
              <a:extLst>
                <a:ext uri="{FF2B5EF4-FFF2-40B4-BE49-F238E27FC236}">
                  <a16:creationId xmlns:a16="http://schemas.microsoft.com/office/drawing/2014/main" id="{32EE5259-31FA-9C7B-0D9E-43E81086B712}"/>
                </a:ext>
              </a:extLst>
            </p:cNvPr>
            <p:cNvSpPr/>
            <p:nvPr/>
          </p:nvSpPr>
          <p:spPr>
            <a:xfrm>
              <a:off x="2873517" y="1254869"/>
              <a:ext cx="117697" cy="125554"/>
            </a:xfrm>
            <a:custGeom>
              <a:avLst/>
              <a:gdLst/>
              <a:ahLst/>
              <a:cxnLst/>
              <a:rect l="l" t="t" r="r" b="b"/>
              <a:pathLst>
                <a:path w="719" h="767" extrusionOk="0">
                  <a:moveTo>
                    <a:pt x="265" y="114"/>
                  </a:moveTo>
                  <a:cubicBezTo>
                    <a:pt x="256" y="114"/>
                    <a:pt x="86" y="284"/>
                    <a:pt x="38" y="521"/>
                  </a:cubicBezTo>
                  <a:cubicBezTo>
                    <a:pt x="1" y="757"/>
                    <a:pt x="256" y="766"/>
                    <a:pt x="426" y="643"/>
                  </a:cubicBezTo>
                  <a:cubicBezTo>
                    <a:pt x="605" y="511"/>
                    <a:pt x="719" y="228"/>
                    <a:pt x="643" y="114"/>
                  </a:cubicBezTo>
                  <a:cubicBezTo>
                    <a:pt x="568" y="1"/>
                    <a:pt x="398" y="1"/>
                    <a:pt x="265" y="1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33;p46">
              <a:extLst>
                <a:ext uri="{FF2B5EF4-FFF2-40B4-BE49-F238E27FC236}">
                  <a16:creationId xmlns:a16="http://schemas.microsoft.com/office/drawing/2014/main" id="{48544802-BBF0-6CF7-772E-E41C0CC8D4E7}"/>
                </a:ext>
              </a:extLst>
            </p:cNvPr>
            <p:cNvSpPr/>
            <p:nvPr/>
          </p:nvSpPr>
          <p:spPr>
            <a:xfrm>
              <a:off x="2906093" y="1279751"/>
              <a:ext cx="102146" cy="112950"/>
            </a:xfrm>
            <a:custGeom>
              <a:avLst/>
              <a:gdLst/>
              <a:ahLst/>
              <a:cxnLst/>
              <a:rect l="l" t="t" r="r" b="b"/>
              <a:pathLst>
                <a:path w="624" h="690" extrusionOk="0">
                  <a:moveTo>
                    <a:pt x="558" y="9"/>
                  </a:moveTo>
                  <a:cubicBezTo>
                    <a:pt x="558" y="9"/>
                    <a:pt x="520" y="0"/>
                    <a:pt x="520" y="38"/>
                  </a:cubicBezTo>
                  <a:cubicBezTo>
                    <a:pt x="529" y="85"/>
                    <a:pt x="558" y="246"/>
                    <a:pt x="473" y="378"/>
                  </a:cubicBezTo>
                  <a:cubicBezTo>
                    <a:pt x="397" y="520"/>
                    <a:pt x="350" y="491"/>
                    <a:pt x="293" y="548"/>
                  </a:cubicBezTo>
                  <a:cubicBezTo>
                    <a:pt x="246" y="605"/>
                    <a:pt x="161" y="643"/>
                    <a:pt x="85" y="643"/>
                  </a:cubicBezTo>
                  <a:cubicBezTo>
                    <a:pt x="0" y="633"/>
                    <a:pt x="95" y="690"/>
                    <a:pt x="199" y="680"/>
                  </a:cubicBezTo>
                  <a:cubicBezTo>
                    <a:pt x="302" y="671"/>
                    <a:pt x="321" y="567"/>
                    <a:pt x="397" y="558"/>
                  </a:cubicBezTo>
                  <a:cubicBezTo>
                    <a:pt x="473" y="558"/>
                    <a:pt x="539" y="454"/>
                    <a:pt x="548" y="312"/>
                  </a:cubicBezTo>
                  <a:cubicBezTo>
                    <a:pt x="558" y="170"/>
                    <a:pt x="605" y="180"/>
                    <a:pt x="614" y="104"/>
                  </a:cubicBezTo>
                  <a:cubicBezTo>
                    <a:pt x="624" y="28"/>
                    <a:pt x="586" y="9"/>
                    <a:pt x="558" y="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34;p46">
              <a:extLst>
                <a:ext uri="{FF2B5EF4-FFF2-40B4-BE49-F238E27FC236}">
                  <a16:creationId xmlns:a16="http://schemas.microsoft.com/office/drawing/2014/main" id="{4A06BCA2-52B3-A6C0-C754-279FFF362017}"/>
                </a:ext>
              </a:extLst>
            </p:cNvPr>
            <p:cNvSpPr/>
            <p:nvPr/>
          </p:nvSpPr>
          <p:spPr>
            <a:xfrm>
              <a:off x="3060787" y="1533318"/>
              <a:ext cx="92979" cy="151909"/>
            </a:xfrm>
            <a:custGeom>
              <a:avLst/>
              <a:gdLst/>
              <a:ahLst/>
              <a:cxnLst/>
              <a:rect l="l" t="t" r="r" b="b"/>
              <a:pathLst>
                <a:path w="568" h="928" extrusionOk="0">
                  <a:moveTo>
                    <a:pt x="66" y="237"/>
                  </a:moveTo>
                  <a:cubicBezTo>
                    <a:pt x="57" y="247"/>
                    <a:pt x="0" y="473"/>
                    <a:pt x="76" y="700"/>
                  </a:cubicBezTo>
                  <a:cubicBezTo>
                    <a:pt x="151" y="927"/>
                    <a:pt x="388" y="823"/>
                    <a:pt x="473" y="625"/>
                  </a:cubicBezTo>
                  <a:cubicBezTo>
                    <a:pt x="567" y="436"/>
                    <a:pt x="520" y="133"/>
                    <a:pt x="397" y="67"/>
                  </a:cubicBezTo>
                  <a:cubicBezTo>
                    <a:pt x="274" y="1"/>
                    <a:pt x="132" y="77"/>
                    <a:pt x="66" y="2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35;p46">
              <a:extLst>
                <a:ext uri="{FF2B5EF4-FFF2-40B4-BE49-F238E27FC236}">
                  <a16:creationId xmlns:a16="http://schemas.microsoft.com/office/drawing/2014/main" id="{6603CA28-D850-69D1-FF25-2943E11895F2}"/>
                </a:ext>
              </a:extLst>
            </p:cNvPr>
            <p:cNvSpPr/>
            <p:nvPr/>
          </p:nvSpPr>
          <p:spPr>
            <a:xfrm>
              <a:off x="2392412" y="702554"/>
              <a:ext cx="162549" cy="139468"/>
            </a:xfrm>
            <a:custGeom>
              <a:avLst/>
              <a:gdLst/>
              <a:ahLst/>
              <a:cxnLst/>
              <a:rect l="l" t="t" r="r" b="b"/>
              <a:pathLst>
                <a:path w="993" h="852" extrusionOk="0">
                  <a:moveTo>
                    <a:pt x="48" y="370"/>
                  </a:moveTo>
                  <a:cubicBezTo>
                    <a:pt x="0" y="568"/>
                    <a:pt x="161" y="851"/>
                    <a:pt x="464" y="823"/>
                  </a:cubicBezTo>
                  <a:cubicBezTo>
                    <a:pt x="511" y="823"/>
                    <a:pt x="549" y="804"/>
                    <a:pt x="586" y="785"/>
                  </a:cubicBezTo>
                  <a:cubicBezTo>
                    <a:pt x="993" y="568"/>
                    <a:pt x="804" y="1"/>
                    <a:pt x="341" y="58"/>
                  </a:cubicBezTo>
                  <a:cubicBezTo>
                    <a:pt x="199" y="77"/>
                    <a:pt x="85" y="171"/>
                    <a:pt x="48" y="3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36;p46">
              <a:extLst>
                <a:ext uri="{FF2B5EF4-FFF2-40B4-BE49-F238E27FC236}">
                  <a16:creationId xmlns:a16="http://schemas.microsoft.com/office/drawing/2014/main" id="{E684EF45-F229-4699-F1DF-49973E0FD81F}"/>
                </a:ext>
              </a:extLst>
            </p:cNvPr>
            <p:cNvSpPr/>
            <p:nvPr/>
          </p:nvSpPr>
          <p:spPr>
            <a:xfrm>
              <a:off x="1956159" y="806338"/>
              <a:ext cx="184157" cy="156329"/>
            </a:xfrm>
            <a:custGeom>
              <a:avLst/>
              <a:gdLst/>
              <a:ahLst/>
              <a:cxnLst/>
              <a:rect l="l" t="t" r="r" b="b"/>
              <a:pathLst>
                <a:path w="1125" h="955" extrusionOk="0">
                  <a:moveTo>
                    <a:pt x="57" y="407"/>
                  </a:moveTo>
                  <a:cubicBezTo>
                    <a:pt x="0" y="633"/>
                    <a:pt x="189" y="955"/>
                    <a:pt x="530" y="926"/>
                  </a:cubicBezTo>
                  <a:cubicBezTo>
                    <a:pt x="577" y="917"/>
                    <a:pt x="624" y="907"/>
                    <a:pt x="662" y="888"/>
                  </a:cubicBezTo>
                  <a:cubicBezTo>
                    <a:pt x="1125" y="633"/>
                    <a:pt x="917" y="0"/>
                    <a:pt x="388" y="57"/>
                  </a:cubicBezTo>
                  <a:cubicBezTo>
                    <a:pt x="237" y="76"/>
                    <a:pt x="104" y="189"/>
                    <a:pt x="57" y="40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37;p46">
              <a:extLst>
                <a:ext uri="{FF2B5EF4-FFF2-40B4-BE49-F238E27FC236}">
                  <a16:creationId xmlns:a16="http://schemas.microsoft.com/office/drawing/2014/main" id="{C101028E-61E5-E74E-CCB3-97C9E3E43FC8}"/>
                </a:ext>
              </a:extLst>
            </p:cNvPr>
            <p:cNvSpPr/>
            <p:nvPr/>
          </p:nvSpPr>
          <p:spPr>
            <a:xfrm>
              <a:off x="1962380" y="697970"/>
              <a:ext cx="207402" cy="222953"/>
            </a:xfrm>
            <a:custGeom>
              <a:avLst/>
              <a:gdLst/>
              <a:ahLst/>
              <a:cxnLst/>
              <a:rect l="l" t="t" r="r" b="b"/>
              <a:pathLst>
                <a:path w="1267" h="1362" extrusionOk="0">
                  <a:moveTo>
                    <a:pt x="132" y="653"/>
                  </a:moveTo>
                  <a:cubicBezTo>
                    <a:pt x="520" y="369"/>
                    <a:pt x="992" y="634"/>
                    <a:pt x="983" y="1116"/>
                  </a:cubicBezTo>
                  <a:cubicBezTo>
                    <a:pt x="983" y="1201"/>
                    <a:pt x="955" y="1361"/>
                    <a:pt x="1049" y="1144"/>
                  </a:cubicBezTo>
                  <a:cubicBezTo>
                    <a:pt x="1267" y="662"/>
                    <a:pt x="482" y="1"/>
                    <a:pt x="95" y="587"/>
                  </a:cubicBezTo>
                  <a:cubicBezTo>
                    <a:pt x="0" y="728"/>
                    <a:pt x="19" y="738"/>
                    <a:pt x="132" y="6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38;p46">
              <a:extLst>
                <a:ext uri="{FF2B5EF4-FFF2-40B4-BE49-F238E27FC236}">
                  <a16:creationId xmlns:a16="http://schemas.microsoft.com/office/drawing/2014/main" id="{A718358B-7E31-8EA8-0DFD-99AE9322467F}"/>
                </a:ext>
              </a:extLst>
            </p:cNvPr>
            <p:cNvSpPr/>
            <p:nvPr/>
          </p:nvSpPr>
          <p:spPr>
            <a:xfrm>
              <a:off x="2191228" y="790787"/>
              <a:ext cx="110003" cy="111640"/>
            </a:xfrm>
            <a:custGeom>
              <a:avLst/>
              <a:gdLst/>
              <a:ahLst/>
              <a:cxnLst/>
              <a:rect l="l" t="t" r="r" b="b"/>
              <a:pathLst>
                <a:path w="672" h="682" extrusionOk="0">
                  <a:moveTo>
                    <a:pt x="388" y="57"/>
                  </a:moveTo>
                  <a:cubicBezTo>
                    <a:pt x="190" y="227"/>
                    <a:pt x="275" y="520"/>
                    <a:pt x="540" y="587"/>
                  </a:cubicBezTo>
                  <a:cubicBezTo>
                    <a:pt x="577" y="596"/>
                    <a:pt x="672" y="596"/>
                    <a:pt x="540" y="624"/>
                  </a:cubicBezTo>
                  <a:cubicBezTo>
                    <a:pt x="256" y="681"/>
                    <a:pt x="1" y="161"/>
                    <a:pt x="369" y="29"/>
                  </a:cubicBezTo>
                  <a:cubicBezTo>
                    <a:pt x="454" y="1"/>
                    <a:pt x="454" y="10"/>
                    <a:pt x="388" y="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39;p46">
              <a:extLst>
                <a:ext uri="{FF2B5EF4-FFF2-40B4-BE49-F238E27FC236}">
                  <a16:creationId xmlns:a16="http://schemas.microsoft.com/office/drawing/2014/main" id="{81AE176D-13B4-2E0D-37CD-50F862D7CADD}"/>
                </a:ext>
              </a:extLst>
            </p:cNvPr>
            <p:cNvSpPr/>
            <p:nvPr/>
          </p:nvSpPr>
          <p:spPr>
            <a:xfrm>
              <a:off x="2171094" y="631509"/>
              <a:ext cx="127027" cy="116223"/>
            </a:xfrm>
            <a:custGeom>
              <a:avLst/>
              <a:gdLst/>
              <a:ahLst/>
              <a:cxnLst/>
              <a:rect l="l" t="t" r="r" b="b"/>
              <a:pathLst>
                <a:path w="776" h="710" extrusionOk="0">
                  <a:moveTo>
                    <a:pt x="351" y="85"/>
                  </a:moveTo>
                  <a:cubicBezTo>
                    <a:pt x="209" y="303"/>
                    <a:pt x="370" y="558"/>
                    <a:pt x="634" y="539"/>
                  </a:cubicBezTo>
                  <a:cubicBezTo>
                    <a:pt x="681" y="539"/>
                    <a:pt x="776" y="520"/>
                    <a:pt x="653" y="577"/>
                  </a:cubicBezTo>
                  <a:cubicBezTo>
                    <a:pt x="398" y="709"/>
                    <a:pt x="1" y="293"/>
                    <a:pt x="313" y="57"/>
                  </a:cubicBezTo>
                  <a:cubicBezTo>
                    <a:pt x="388" y="0"/>
                    <a:pt x="398" y="19"/>
                    <a:pt x="351" y="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40;p46">
              <a:extLst>
                <a:ext uri="{FF2B5EF4-FFF2-40B4-BE49-F238E27FC236}">
                  <a16:creationId xmlns:a16="http://schemas.microsoft.com/office/drawing/2014/main" id="{38E68E8E-D944-2D31-B3CB-E64A60D8E47E}"/>
                </a:ext>
              </a:extLst>
            </p:cNvPr>
            <p:cNvSpPr/>
            <p:nvPr/>
          </p:nvSpPr>
          <p:spPr>
            <a:xfrm>
              <a:off x="2301069" y="934677"/>
              <a:ext cx="176627" cy="161076"/>
            </a:xfrm>
            <a:custGeom>
              <a:avLst/>
              <a:gdLst/>
              <a:ahLst/>
              <a:cxnLst/>
              <a:rect l="l" t="t" r="r" b="b"/>
              <a:pathLst>
                <a:path w="1079" h="984" extrusionOk="0">
                  <a:moveTo>
                    <a:pt x="492" y="114"/>
                  </a:moveTo>
                  <a:cubicBezTo>
                    <a:pt x="294" y="416"/>
                    <a:pt x="511" y="775"/>
                    <a:pt x="889" y="747"/>
                  </a:cubicBezTo>
                  <a:cubicBezTo>
                    <a:pt x="955" y="747"/>
                    <a:pt x="1078" y="719"/>
                    <a:pt x="908" y="804"/>
                  </a:cubicBezTo>
                  <a:cubicBezTo>
                    <a:pt x="549" y="983"/>
                    <a:pt x="1" y="407"/>
                    <a:pt x="445" y="76"/>
                  </a:cubicBezTo>
                  <a:cubicBezTo>
                    <a:pt x="549" y="1"/>
                    <a:pt x="549" y="19"/>
                    <a:pt x="492" y="1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41;p46">
              <a:extLst>
                <a:ext uri="{FF2B5EF4-FFF2-40B4-BE49-F238E27FC236}">
                  <a16:creationId xmlns:a16="http://schemas.microsoft.com/office/drawing/2014/main" id="{80FFCE02-6A39-8880-4748-21C6518E388B}"/>
                </a:ext>
              </a:extLst>
            </p:cNvPr>
            <p:cNvSpPr/>
            <p:nvPr/>
          </p:nvSpPr>
          <p:spPr>
            <a:xfrm>
              <a:off x="2350669" y="835640"/>
              <a:ext cx="65151" cy="55820"/>
            </a:xfrm>
            <a:custGeom>
              <a:avLst/>
              <a:gdLst/>
              <a:ahLst/>
              <a:cxnLst/>
              <a:rect l="l" t="t" r="r" b="b"/>
              <a:pathLst>
                <a:path w="398" h="341" extrusionOk="0">
                  <a:moveTo>
                    <a:pt x="19" y="152"/>
                  </a:moveTo>
                  <a:cubicBezTo>
                    <a:pt x="0" y="228"/>
                    <a:pt x="66" y="341"/>
                    <a:pt x="189" y="331"/>
                  </a:cubicBezTo>
                  <a:cubicBezTo>
                    <a:pt x="208" y="331"/>
                    <a:pt x="218" y="322"/>
                    <a:pt x="237" y="322"/>
                  </a:cubicBezTo>
                  <a:cubicBezTo>
                    <a:pt x="397" y="228"/>
                    <a:pt x="322" y="1"/>
                    <a:pt x="133" y="20"/>
                  </a:cubicBezTo>
                  <a:cubicBezTo>
                    <a:pt x="76" y="29"/>
                    <a:pt x="38" y="67"/>
                    <a:pt x="19" y="1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42;p46">
              <a:extLst>
                <a:ext uri="{FF2B5EF4-FFF2-40B4-BE49-F238E27FC236}">
                  <a16:creationId xmlns:a16="http://schemas.microsoft.com/office/drawing/2014/main" id="{E7A6E24A-9F51-3281-901E-1966EF45D73D}"/>
                </a:ext>
              </a:extLst>
            </p:cNvPr>
            <p:cNvSpPr/>
            <p:nvPr/>
          </p:nvSpPr>
          <p:spPr>
            <a:xfrm>
              <a:off x="1620417" y="1395649"/>
              <a:ext cx="120807" cy="102309"/>
            </a:xfrm>
            <a:custGeom>
              <a:avLst/>
              <a:gdLst/>
              <a:ahLst/>
              <a:cxnLst/>
              <a:rect l="l" t="t" r="r" b="b"/>
              <a:pathLst>
                <a:path w="738" h="625" extrusionOk="0">
                  <a:moveTo>
                    <a:pt x="38" y="265"/>
                  </a:moveTo>
                  <a:cubicBezTo>
                    <a:pt x="1" y="417"/>
                    <a:pt x="123" y="625"/>
                    <a:pt x="350" y="606"/>
                  </a:cubicBezTo>
                  <a:cubicBezTo>
                    <a:pt x="388" y="606"/>
                    <a:pt x="416" y="596"/>
                    <a:pt x="435" y="577"/>
                  </a:cubicBezTo>
                  <a:cubicBezTo>
                    <a:pt x="738" y="417"/>
                    <a:pt x="605" y="1"/>
                    <a:pt x="256" y="39"/>
                  </a:cubicBezTo>
                  <a:cubicBezTo>
                    <a:pt x="152" y="48"/>
                    <a:pt x="67" y="124"/>
                    <a:pt x="38" y="2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43;p46">
              <a:extLst>
                <a:ext uri="{FF2B5EF4-FFF2-40B4-BE49-F238E27FC236}">
                  <a16:creationId xmlns:a16="http://schemas.microsoft.com/office/drawing/2014/main" id="{986ABD14-6E3F-86F1-F3E1-2D284508E5A9}"/>
                </a:ext>
              </a:extLst>
            </p:cNvPr>
            <p:cNvSpPr/>
            <p:nvPr/>
          </p:nvSpPr>
          <p:spPr>
            <a:xfrm>
              <a:off x="1830768" y="1326077"/>
              <a:ext cx="58930" cy="49600"/>
            </a:xfrm>
            <a:custGeom>
              <a:avLst/>
              <a:gdLst/>
              <a:ahLst/>
              <a:cxnLst/>
              <a:rect l="l" t="t" r="r" b="b"/>
              <a:pathLst>
                <a:path w="360" h="303" extrusionOk="0">
                  <a:moveTo>
                    <a:pt x="20" y="133"/>
                  </a:moveTo>
                  <a:cubicBezTo>
                    <a:pt x="1" y="199"/>
                    <a:pt x="58" y="303"/>
                    <a:pt x="171" y="294"/>
                  </a:cubicBezTo>
                  <a:cubicBezTo>
                    <a:pt x="190" y="294"/>
                    <a:pt x="199" y="284"/>
                    <a:pt x="209" y="284"/>
                  </a:cubicBezTo>
                  <a:cubicBezTo>
                    <a:pt x="360" y="199"/>
                    <a:pt x="294" y="1"/>
                    <a:pt x="124" y="19"/>
                  </a:cubicBezTo>
                  <a:cubicBezTo>
                    <a:pt x="76" y="29"/>
                    <a:pt x="39" y="57"/>
                    <a:pt x="20" y="1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44;p46">
              <a:extLst>
                <a:ext uri="{FF2B5EF4-FFF2-40B4-BE49-F238E27FC236}">
                  <a16:creationId xmlns:a16="http://schemas.microsoft.com/office/drawing/2014/main" id="{6C5BF43C-1D2F-8FA4-CE16-2BE09FD5A723}"/>
                </a:ext>
              </a:extLst>
            </p:cNvPr>
            <p:cNvSpPr/>
            <p:nvPr/>
          </p:nvSpPr>
          <p:spPr>
            <a:xfrm>
              <a:off x="1702429" y="996554"/>
              <a:ext cx="145525" cy="123917"/>
            </a:xfrm>
            <a:custGeom>
              <a:avLst/>
              <a:gdLst/>
              <a:ahLst/>
              <a:cxnLst/>
              <a:rect l="l" t="t" r="r" b="b"/>
              <a:pathLst>
                <a:path w="889" h="757" extrusionOk="0">
                  <a:moveTo>
                    <a:pt x="38" y="322"/>
                  </a:moveTo>
                  <a:cubicBezTo>
                    <a:pt x="0" y="511"/>
                    <a:pt x="142" y="757"/>
                    <a:pt x="416" y="738"/>
                  </a:cubicBezTo>
                  <a:cubicBezTo>
                    <a:pt x="454" y="728"/>
                    <a:pt x="492" y="719"/>
                    <a:pt x="520" y="700"/>
                  </a:cubicBezTo>
                  <a:cubicBezTo>
                    <a:pt x="889" y="511"/>
                    <a:pt x="728" y="1"/>
                    <a:pt x="303" y="48"/>
                  </a:cubicBezTo>
                  <a:cubicBezTo>
                    <a:pt x="180" y="57"/>
                    <a:pt x="76" y="152"/>
                    <a:pt x="38" y="3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45;p46">
              <a:extLst>
                <a:ext uri="{FF2B5EF4-FFF2-40B4-BE49-F238E27FC236}">
                  <a16:creationId xmlns:a16="http://schemas.microsoft.com/office/drawing/2014/main" id="{40770127-CDC7-F975-B1EF-796DA2DABE98}"/>
                </a:ext>
              </a:extLst>
            </p:cNvPr>
            <p:cNvSpPr/>
            <p:nvPr/>
          </p:nvSpPr>
          <p:spPr>
            <a:xfrm>
              <a:off x="1804576" y="1550343"/>
              <a:ext cx="153219" cy="181210"/>
            </a:xfrm>
            <a:custGeom>
              <a:avLst/>
              <a:gdLst/>
              <a:ahLst/>
              <a:cxnLst/>
              <a:rect l="l" t="t" r="r" b="b"/>
              <a:pathLst>
                <a:path w="936" h="1107" extrusionOk="0">
                  <a:moveTo>
                    <a:pt x="737" y="162"/>
                  </a:moveTo>
                  <a:cubicBezTo>
                    <a:pt x="567" y="1"/>
                    <a:pt x="199" y="1"/>
                    <a:pt x="47" y="313"/>
                  </a:cubicBezTo>
                  <a:cubicBezTo>
                    <a:pt x="29" y="351"/>
                    <a:pt x="19" y="398"/>
                    <a:pt x="19" y="445"/>
                  </a:cubicBezTo>
                  <a:cubicBezTo>
                    <a:pt x="0" y="965"/>
                    <a:pt x="652" y="1107"/>
                    <a:pt x="870" y="625"/>
                  </a:cubicBezTo>
                  <a:cubicBezTo>
                    <a:pt x="936" y="483"/>
                    <a:pt x="898" y="313"/>
                    <a:pt x="737" y="1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46;p46">
              <a:extLst>
                <a:ext uri="{FF2B5EF4-FFF2-40B4-BE49-F238E27FC236}">
                  <a16:creationId xmlns:a16="http://schemas.microsoft.com/office/drawing/2014/main" id="{0AA961F8-A92E-E109-BEA3-C4FCFDA57A8D}"/>
                </a:ext>
              </a:extLst>
            </p:cNvPr>
            <p:cNvSpPr/>
            <p:nvPr/>
          </p:nvSpPr>
          <p:spPr>
            <a:xfrm>
              <a:off x="1806049" y="1601416"/>
              <a:ext cx="230646" cy="185794"/>
            </a:xfrm>
            <a:custGeom>
              <a:avLst/>
              <a:gdLst/>
              <a:ahLst/>
              <a:cxnLst/>
              <a:rect l="l" t="t" r="r" b="b"/>
              <a:pathLst>
                <a:path w="1409" h="1135" extrusionOk="0">
                  <a:moveTo>
                    <a:pt x="1031" y="161"/>
                  </a:moveTo>
                  <a:cubicBezTo>
                    <a:pt x="1078" y="634"/>
                    <a:pt x="605" y="908"/>
                    <a:pt x="190" y="662"/>
                  </a:cubicBezTo>
                  <a:cubicBezTo>
                    <a:pt x="124" y="615"/>
                    <a:pt x="1" y="511"/>
                    <a:pt x="142" y="700"/>
                  </a:cubicBezTo>
                  <a:cubicBezTo>
                    <a:pt x="445" y="1135"/>
                    <a:pt x="1409" y="785"/>
                    <a:pt x="1106" y="152"/>
                  </a:cubicBezTo>
                  <a:cubicBezTo>
                    <a:pt x="1031" y="1"/>
                    <a:pt x="1012" y="20"/>
                    <a:pt x="1031" y="1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47;p46">
              <a:extLst>
                <a:ext uri="{FF2B5EF4-FFF2-40B4-BE49-F238E27FC236}">
                  <a16:creationId xmlns:a16="http://schemas.microsoft.com/office/drawing/2014/main" id="{1437ED18-AF0D-103A-223D-9B6AAFE3A50A}"/>
                </a:ext>
              </a:extLst>
            </p:cNvPr>
            <p:cNvSpPr/>
            <p:nvPr/>
          </p:nvSpPr>
          <p:spPr>
            <a:xfrm>
              <a:off x="1864817" y="1859894"/>
              <a:ext cx="168770" cy="134721"/>
            </a:xfrm>
            <a:custGeom>
              <a:avLst/>
              <a:gdLst/>
              <a:ahLst/>
              <a:cxnLst/>
              <a:rect l="l" t="t" r="r" b="b"/>
              <a:pathLst>
                <a:path w="1031" h="823" extrusionOk="0">
                  <a:moveTo>
                    <a:pt x="747" y="113"/>
                  </a:moveTo>
                  <a:cubicBezTo>
                    <a:pt x="785" y="463"/>
                    <a:pt x="445" y="662"/>
                    <a:pt x="143" y="482"/>
                  </a:cubicBezTo>
                  <a:cubicBezTo>
                    <a:pt x="86" y="444"/>
                    <a:pt x="1" y="369"/>
                    <a:pt x="95" y="510"/>
                  </a:cubicBezTo>
                  <a:cubicBezTo>
                    <a:pt x="322" y="822"/>
                    <a:pt x="1031" y="577"/>
                    <a:pt x="804" y="113"/>
                  </a:cubicBezTo>
                  <a:cubicBezTo>
                    <a:pt x="747" y="0"/>
                    <a:pt x="738" y="9"/>
                    <a:pt x="747" y="1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48;p46">
              <a:extLst>
                <a:ext uri="{FF2B5EF4-FFF2-40B4-BE49-F238E27FC236}">
                  <a16:creationId xmlns:a16="http://schemas.microsoft.com/office/drawing/2014/main" id="{51931839-AF09-31DA-B0DD-01B434A48FA3}"/>
                </a:ext>
              </a:extLst>
            </p:cNvPr>
            <p:cNvSpPr/>
            <p:nvPr/>
          </p:nvSpPr>
          <p:spPr>
            <a:xfrm>
              <a:off x="1425454" y="470595"/>
              <a:ext cx="1830274" cy="1811776"/>
            </a:xfrm>
            <a:custGeom>
              <a:avLst/>
              <a:gdLst/>
              <a:ahLst/>
              <a:cxnLst/>
              <a:rect l="l" t="t" r="r" b="b"/>
              <a:pathLst>
                <a:path w="11181" h="11068" extrusionOk="0">
                  <a:moveTo>
                    <a:pt x="10" y="4782"/>
                  </a:moveTo>
                  <a:lnTo>
                    <a:pt x="10" y="4811"/>
                  </a:lnTo>
                  <a:cubicBezTo>
                    <a:pt x="10" y="4801"/>
                    <a:pt x="20" y="4792"/>
                    <a:pt x="10" y="4782"/>
                  </a:cubicBezTo>
                  <a:close/>
                  <a:moveTo>
                    <a:pt x="1343" y="9139"/>
                  </a:moveTo>
                  <a:cubicBezTo>
                    <a:pt x="1352" y="9149"/>
                    <a:pt x="1352" y="9149"/>
                    <a:pt x="1362" y="9158"/>
                  </a:cubicBezTo>
                  <a:cubicBezTo>
                    <a:pt x="1381" y="9167"/>
                    <a:pt x="1390" y="9177"/>
                    <a:pt x="1409" y="9177"/>
                  </a:cubicBezTo>
                  <a:cubicBezTo>
                    <a:pt x="1409" y="9139"/>
                    <a:pt x="1399" y="9120"/>
                    <a:pt x="1381" y="9073"/>
                  </a:cubicBezTo>
                  <a:cubicBezTo>
                    <a:pt x="1362" y="9073"/>
                    <a:pt x="1371" y="9111"/>
                    <a:pt x="1343" y="9111"/>
                  </a:cubicBezTo>
                  <a:cubicBezTo>
                    <a:pt x="1362" y="9120"/>
                    <a:pt x="1371" y="9139"/>
                    <a:pt x="1343" y="9139"/>
                  </a:cubicBezTo>
                  <a:close/>
                  <a:moveTo>
                    <a:pt x="1560" y="9375"/>
                  </a:moveTo>
                  <a:lnTo>
                    <a:pt x="1570" y="9385"/>
                  </a:lnTo>
                  <a:cubicBezTo>
                    <a:pt x="1607" y="9413"/>
                    <a:pt x="1664" y="9404"/>
                    <a:pt x="1655" y="9328"/>
                  </a:cubicBezTo>
                  <a:cubicBezTo>
                    <a:pt x="1570" y="9309"/>
                    <a:pt x="1617" y="9366"/>
                    <a:pt x="1551" y="9356"/>
                  </a:cubicBezTo>
                  <a:cubicBezTo>
                    <a:pt x="1551" y="9366"/>
                    <a:pt x="1560" y="9375"/>
                    <a:pt x="1560" y="9375"/>
                  </a:cubicBezTo>
                  <a:close/>
                  <a:moveTo>
                    <a:pt x="2968" y="10424"/>
                  </a:moveTo>
                  <a:cubicBezTo>
                    <a:pt x="3025" y="10462"/>
                    <a:pt x="3082" y="10491"/>
                    <a:pt x="3138" y="10519"/>
                  </a:cubicBezTo>
                  <a:cubicBezTo>
                    <a:pt x="3157" y="10462"/>
                    <a:pt x="3129" y="10424"/>
                    <a:pt x="3138" y="10396"/>
                  </a:cubicBezTo>
                  <a:cubicBezTo>
                    <a:pt x="3129" y="10368"/>
                    <a:pt x="3072" y="10396"/>
                    <a:pt x="3082" y="10434"/>
                  </a:cubicBezTo>
                  <a:cubicBezTo>
                    <a:pt x="3072" y="10424"/>
                    <a:pt x="3044" y="10377"/>
                    <a:pt x="3082" y="10396"/>
                  </a:cubicBezTo>
                  <a:cubicBezTo>
                    <a:pt x="3063" y="10349"/>
                    <a:pt x="3044" y="10424"/>
                    <a:pt x="3034" y="10443"/>
                  </a:cubicBezTo>
                  <a:cubicBezTo>
                    <a:pt x="3034" y="10415"/>
                    <a:pt x="2997" y="10415"/>
                    <a:pt x="2968" y="10424"/>
                  </a:cubicBezTo>
                  <a:close/>
                  <a:moveTo>
                    <a:pt x="3148" y="10519"/>
                  </a:moveTo>
                  <a:lnTo>
                    <a:pt x="3157" y="10519"/>
                  </a:lnTo>
                  <a:cubicBezTo>
                    <a:pt x="3157" y="10519"/>
                    <a:pt x="3148" y="10519"/>
                    <a:pt x="3148" y="10519"/>
                  </a:cubicBezTo>
                  <a:close/>
                  <a:moveTo>
                    <a:pt x="3214" y="10547"/>
                  </a:moveTo>
                  <a:lnTo>
                    <a:pt x="3223" y="10557"/>
                  </a:lnTo>
                  <a:cubicBezTo>
                    <a:pt x="3223" y="10538"/>
                    <a:pt x="3214" y="10547"/>
                    <a:pt x="3214" y="10547"/>
                  </a:cubicBezTo>
                  <a:close/>
                  <a:moveTo>
                    <a:pt x="3705" y="10746"/>
                  </a:moveTo>
                  <a:cubicBezTo>
                    <a:pt x="3724" y="10755"/>
                    <a:pt x="3753" y="10765"/>
                    <a:pt x="3772" y="10774"/>
                  </a:cubicBezTo>
                  <a:cubicBezTo>
                    <a:pt x="3772" y="10727"/>
                    <a:pt x="3781" y="10680"/>
                    <a:pt x="3781" y="10632"/>
                  </a:cubicBezTo>
                  <a:cubicBezTo>
                    <a:pt x="3762" y="10651"/>
                    <a:pt x="3762" y="10623"/>
                    <a:pt x="3724" y="10632"/>
                  </a:cubicBezTo>
                  <a:cubicBezTo>
                    <a:pt x="3724" y="10670"/>
                    <a:pt x="3724" y="10727"/>
                    <a:pt x="3705" y="10746"/>
                  </a:cubicBezTo>
                  <a:close/>
                  <a:moveTo>
                    <a:pt x="5416" y="11067"/>
                  </a:moveTo>
                  <a:cubicBezTo>
                    <a:pt x="5454" y="11067"/>
                    <a:pt x="5482" y="11067"/>
                    <a:pt x="5511" y="11067"/>
                  </a:cubicBezTo>
                  <a:cubicBezTo>
                    <a:pt x="5520" y="11048"/>
                    <a:pt x="5511" y="11029"/>
                    <a:pt x="5482" y="11001"/>
                  </a:cubicBezTo>
                  <a:cubicBezTo>
                    <a:pt x="5463" y="11010"/>
                    <a:pt x="5444" y="11039"/>
                    <a:pt x="5416" y="11067"/>
                  </a:cubicBezTo>
                  <a:close/>
                  <a:moveTo>
                    <a:pt x="5992" y="11058"/>
                  </a:moveTo>
                  <a:cubicBezTo>
                    <a:pt x="6030" y="11048"/>
                    <a:pt x="6059" y="11048"/>
                    <a:pt x="6087" y="11048"/>
                  </a:cubicBezTo>
                  <a:cubicBezTo>
                    <a:pt x="6096" y="11029"/>
                    <a:pt x="6087" y="11029"/>
                    <a:pt x="6087" y="10991"/>
                  </a:cubicBezTo>
                  <a:cubicBezTo>
                    <a:pt x="6068" y="11001"/>
                    <a:pt x="6049" y="11001"/>
                    <a:pt x="6049" y="10991"/>
                  </a:cubicBezTo>
                  <a:cubicBezTo>
                    <a:pt x="6030" y="11010"/>
                    <a:pt x="6011" y="11029"/>
                    <a:pt x="6002" y="11058"/>
                  </a:cubicBezTo>
                  <a:close/>
                  <a:moveTo>
                    <a:pt x="6229" y="11029"/>
                  </a:moveTo>
                  <a:lnTo>
                    <a:pt x="6238" y="11029"/>
                  </a:lnTo>
                  <a:lnTo>
                    <a:pt x="6238" y="11029"/>
                  </a:lnTo>
                  <a:cubicBezTo>
                    <a:pt x="6238" y="11029"/>
                    <a:pt x="6229" y="11029"/>
                    <a:pt x="6229" y="11029"/>
                  </a:cubicBezTo>
                  <a:close/>
                  <a:moveTo>
                    <a:pt x="6380" y="11010"/>
                  </a:moveTo>
                  <a:cubicBezTo>
                    <a:pt x="6399" y="11010"/>
                    <a:pt x="6427" y="11010"/>
                    <a:pt x="6446" y="11001"/>
                  </a:cubicBezTo>
                  <a:cubicBezTo>
                    <a:pt x="6437" y="10954"/>
                    <a:pt x="6465" y="10935"/>
                    <a:pt x="6465" y="10887"/>
                  </a:cubicBezTo>
                  <a:cubicBezTo>
                    <a:pt x="6418" y="10906"/>
                    <a:pt x="6371" y="10887"/>
                    <a:pt x="6361" y="10925"/>
                  </a:cubicBezTo>
                  <a:cubicBezTo>
                    <a:pt x="6380" y="10954"/>
                    <a:pt x="6380" y="10982"/>
                    <a:pt x="6380" y="11010"/>
                  </a:cubicBezTo>
                  <a:close/>
                  <a:moveTo>
                    <a:pt x="6446" y="11001"/>
                  </a:moveTo>
                  <a:cubicBezTo>
                    <a:pt x="6456" y="10991"/>
                    <a:pt x="6465" y="10991"/>
                    <a:pt x="6474" y="11001"/>
                  </a:cubicBezTo>
                  <a:cubicBezTo>
                    <a:pt x="6465" y="11001"/>
                    <a:pt x="6456" y="11001"/>
                    <a:pt x="6446" y="11001"/>
                  </a:cubicBezTo>
                  <a:close/>
                  <a:moveTo>
                    <a:pt x="6541" y="10991"/>
                  </a:moveTo>
                  <a:cubicBezTo>
                    <a:pt x="6588" y="10982"/>
                    <a:pt x="6635" y="10973"/>
                    <a:pt x="6682" y="10963"/>
                  </a:cubicBezTo>
                  <a:cubicBezTo>
                    <a:pt x="6626" y="10906"/>
                    <a:pt x="6578" y="11010"/>
                    <a:pt x="6541" y="10963"/>
                  </a:cubicBezTo>
                  <a:close/>
                  <a:moveTo>
                    <a:pt x="6692" y="10963"/>
                  </a:moveTo>
                  <a:cubicBezTo>
                    <a:pt x="6711" y="10954"/>
                    <a:pt x="6720" y="10954"/>
                    <a:pt x="6730" y="10954"/>
                  </a:cubicBezTo>
                  <a:cubicBezTo>
                    <a:pt x="6730" y="10944"/>
                    <a:pt x="6730" y="10935"/>
                    <a:pt x="6730" y="10925"/>
                  </a:cubicBezTo>
                  <a:cubicBezTo>
                    <a:pt x="6711" y="10897"/>
                    <a:pt x="6711" y="10944"/>
                    <a:pt x="6692" y="10963"/>
                  </a:cubicBezTo>
                  <a:close/>
                  <a:moveTo>
                    <a:pt x="7042" y="10878"/>
                  </a:moveTo>
                  <a:cubicBezTo>
                    <a:pt x="7042" y="10869"/>
                    <a:pt x="7042" y="10869"/>
                    <a:pt x="7042" y="10869"/>
                  </a:cubicBezTo>
                  <a:cubicBezTo>
                    <a:pt x="7032" y="10869"/>
                    <a:pt x="7023" y="10887"/>
                    <a:pt x="7004" y="10878"/>
                  </a:cubicBezTo>
                  <a:cubicBezTo>
                    <a:pt x="6994" y="10859"/>
                    <a:pt x="7013" y="10850"/>
                    <a:pt x="7023" y="10840"/>
                  </a:cubicBezTo>
                  <a:cubicBezTo>
                    <a:pt x="6985" y="10821"/>
                    <a:pt x="6985" y="10897"/>
                    <a:pt x="6966" y="10850"/>
                  </a:cubicBezTo>
                  <a:cubicBezTo>
                    <a:pt x="6985" y="10840"/>
                    <a:pt x="6994" y="10821"/>
                    <a:pt x="6994" y="10793"/>
                  </a:cubicBezTo>
                  <a:cubicBezTo>
                    <a:pt x="6947" y="10821"/>
                    <a:pt x="6975" y="10793"/>
                    <a:pt x="6985" y="10755"/>
                  </a:cubicBezTo>
                  <a:cubicBezTo>
                    <a:pt x="6966" y="10755"/>
                    <a:pt x="6966" y="10746"/>
                    <a:pt x="6956" y="10746"/>
                  </a:cubicBezTo>
                  <a:cubicBezTo>
                    <a:pt x="6947" y="10765"/>
                    <a:pt x="6938" y="10784"/>
                    <a:pt x="6919" y="10793"/>
                  </a:cubicBezTo>
                  <a:cubicBezTo>
                    <a:pt x="6900" y="10784"/>
                    <a:pt x="6909" y="10746"/>
                    <a:pt x="6890" y="10746"/>
                  </a:cubicBezTo>
                  <a:cubicBezTo>
                    <a:pt x="6881" y="10765"/>
                    <a:pt x="6862" y="10784"/>
                    <a:pt x="6871" y="10831"/>
                  </a:cubicBezTo>
                  <a:cubicBezTo>
                    <a:pt x="6909" y="10821"/>
                    <a:pt x="6909" y="10850"/>
                    <a:pt x="6928" y="10831"/>
                  </a:cubicBezTo>
                  <a:cubicBezTo>
                    <a:pt x="6928" y="10850"/>
                    <a:pt x="6928" y="10869"/>
                    <a:pt x="6938" y="10878"/>
                  </a:cubicBezTo>
                  <a:cubicBezTo>
                    <a:pt x="6824" y="10812"/>
                    <a:pt x="6834" y="10897"/>
                    <a:pt x="6739" y="10925"/>
                  </a:cubicBezTo>
                  <a:cubicBezTo>
                    <a:pt x="6777" y="10897"/>
                    <a:pt x="6626" y="10802"/>
                    <a:pt x="6588" y="10878"/>
                  </a:cubicBezTo>
                  <a:cubicBezTo>
                    <a:pt x="6560" y="10850"/>
                    <a:pt x="6569" y="10821"/>
                    <a:pt x="6588" y="10793"/>
                  </a:cubicBezTo>
                  <a:cubicBezTo>
                    <a:pt x="6607" y="10784"/>
                    <a:pt x="6607" y="10812"/>
                    <a:pt x="6616" y="10821"/>
                  </a:cubicBezTo>
                  <a:cubicBezTo>
                    <a:pt x="6635" y="10812"/>
                    <a:pt x="6616" y="10755"/>
                    <a:pt x="6645" y="10755"/>
                  </a:cubicBezTo>
                  <a:cubicBezTo>
                    <a:pt x="6654" y="10784"/>
                    <a:pt x="6682" y="10717"/>
                    <a:pt x="6692" y="10765"/>
                  </a:cubicBezTo>
                  <a:cubicBezTo>
                    <a:pt x="6701" y="10736"/>
                    <a:pt x="6673" y="10736"/>
                    <a:pt x="6682" y="10708"/>
                  </a:cubicBezTo>
                  <a:cubicBezTo>
                    <a:pt x="6701" y="10708"/>
                    <a:pt x="6711" y="10698"/>
                    <a:pt x="6720" y="10689"/>
                  </a:cubicBezTo>
                  <a:cubicBezTo>
                    <a:pt x="6720" y="10708"/>
                    <a:pt x="6701" y="10755"/>
                    <a:pt x="6730" y="10755"/>
                  </a:cubicBezTo>
                  <a:cubicBezTo>
                    <a:pt x="6758" y="10755"/>
                    <a:pt x="6758" y="10708"/>
                    <a:pt x="6786" y="10708"/>
                  </a:cubicBezTo>
                  <a:cubicBezTo>
                    <a:pt x="6720" y="10698"/>
                    <a:pt x="6767" y="10651"/>
                    <a:pt x="6758" y="10613"/>
                  </a:cubicBezTo>
                  <a:cubicBezTo>
                    <a:pt x="6739" y="10651"/>
                    <a:pt x="6711" y="10538"/>
                    <a:pt x="6673" y="10576"/>
                  </a:cubicBezTo>
                  <a:cubicBezTo>
                    <a:pt x="6692" y="10595"/>
                    <a:pt x="6673" y="10604"/>
                    <a:pt x="6692" y="10613"/>
                  </a:cubicBezTo>
                  <a:cubicBezTo>
                    <a:pt x="6673" y="10604"/>
                    <a:pt x="6663" y="10651"/>
                    <a:pt x="6654" y="10613"/>
                  </a:cubicBezTo>
                  <a:cubicBezTo>
                    <a:pt x="6663" y="10613"/>
                    <a:pt x="6663" y="10585"/>
                    <a:pt x="6654" y="10576"/>
                  </a:cubicBezTo>
                  <a:cubicBezTo>
                    <a:pt x="6607" y="10604"/>
                    <a:pt x="6512" y="10632"/>
                    <a:pt x="6522" y="10680"/>
                  </a:cubicBezTo>
                  <a:cubicBezTo>
                    <a:pt x="6493" y="10680"/>
                    <a:pt x="6493" y="10661"/>
                    <a:pt x="6465" y="10670"/>
                  </a:cubicBezTo>
                  <a:cubicBezTo>
                    <a:pt x="6456" y="10727"/>
                    <a:pt x="6418" y="10736"/>
                    <a:pt x="6389" y="10746"/>
                  </a:cubicBezTo>
                  <a:cubicBezTo>
                    <a:pt x="6380" y="10727"/>
                    <a:pt x="6389" y="10698"/>
                    <a:pt x="6361" y="10708"/>
                  </a:cubicBezTo>
                  <a:cubicBezTo>
                    <a:pt x="6342" y="10727"/>
                    <a:pt x="6323" y="10746"/>
                    <a:pt x="6304" y="10755"/>
                  </a:cubicBezTo>
                  <a:cubicBezTo>
                    <a:pt x="6304" y="10717"/>
                    <a:pt x="6257" y="10717"/>
                    <a:pt x="6257" y="10670"/>
                  </a:cubicBezTo>
                  <a:cubicBezTo>
                    <a:pt x="6314" y="10651"/>
                    <a:pt x="6342" y="10528"/>
                    <a:pt x="6333" y="10481"/>
                  </a:cubicBezTo>
                  <a:cubicBezTo>
                    <a:pt x="6371" y="10500"/>
                    <a:pt x="6389" y="10472"/>
                    <a:pt x="6371" y="10443"/>
                  </a:cubicBezTo>
                  <a:cubicBezTo>
                    <a:pt x="6399" y="10453"/>
                    <a:pt x="6399" y="10424"/>
                    <a:pt x="6427" y="10434"/>
                  </a:cubicBezTo>
                  <a:cubicBezTo>
                    <a:pt x="6427" y="10453"/>
                    <a:pt x="6427" y="10481"/>
                    <a:pt x="6446" y="10491"/>
                  </a:cubicBezTo>
                  <a:lnTo>
                    <a:pt x="6493" y="10491"/>
                  </a:lnTo>
                  <a:cubicBezTo>
                    <a:pt x="6522" y="10424"/>
                    <a:pt x="6512" y="10349"/>
                    <a:pt x="6427" y="10434"/>
                  </a:cubicBezTo>
                  <a:cubicBezTo>
                    <a:pt x="6427" y="10424"/>
                    <a:pt x="6418" y="10415"/>
                    <a:pt x="6408" y="10415"/>
                  </a:cubicBezTo>
                  <a:cubicBezTo>
                    <a:pt x="6408" y="10415"/>
                    <a:pt x="6399" y="10415"/>
                    <a:pt x="6399" y="10406"/>
                  </a:cubicBezTo>
                  <a:cubicBezTo>
                    <a:pt x="6399" y="10320"/>
                    <a:pt x="6456" y="10311"/>
                    <a:pt x="6503" y="10264"/>
                  </a:cubicBezTo>
                  <a:cubicBezTo>
                    <a:pt x="6522" y="10320"/>
                    <a:pt x="6560" y="10339"/>
                    <a:pt x="6607" y="10330"/>
                  </a:cubicBezTo>
                  <a:cubicBezTo>
                    <a:pt x="6607" y="10349"/>
                    <a:pt x="6607" y="10377"/>
                    <a:pt x="6616" y="10377"/>
                  </a:cubicBezTo>
                  <a:cubicBezTo>
                    <a:pt x="6635" y="10377"/>
                    <a:pt x="6645" y="10358"/>
                    <a:pt x="6663" y="10358"/>
                  </a:cubicBezTo>
                  <a:cubicBezTo>
                    <a:pt x="6682" y="10424"/>
                    <a:pt x="6701" y="10434"/>
                    <a:pt x="6749" y="10472"/>
                  </a:cubicBezTo>
                  <a:cubicBezTo>
                    <a:pt x="6758" y="10491"/>
                    <a:pt x="6720" y="10509"/>
                    <a:pt x="6758" y="10509"/>
                  </a:cubicBezTo>
                  <a:cubicBezTo>
                    <a:pt x="6767" y="10538"/>
                    <a:pt x="6739" y="10528"/>
                    <a:pt x="6739" y="10557"/>
                  </a:cubicBezTo>
                  <a:cubicBezTo>
                    <a:pt x="6758" y="10547"/>
                    <a:pt x="6758" y="10576"/>
                    <a:pt x="6777" y="10576"/>
                  </a:cubicBezTo>
                  <a:cubicBezTo>
                    <a:pt x="6777" y="10519"/>
                    <a:pt x="6824" y="10613"/>
                    <a:pt x="6843" y="10557"/>
                  </a:cubicBezTo>
                  <a:cubicBezTo>
                    <a:pt x="6843" y="10500"/>
                    <a:pt x="6843" y="10462"/>
                    <a:pt x="6815" y="10472"/>
                  </a:cubicBezTo>
                  <a:cubicBezTo>
                    <a:pt x="6834" y="10453"/>
                    <a:pt x="6853" y="10424"/>
                    <a:pt x="6862" y="10396"/>
                  </a:cubicBezTo>
                  <a:cubicBezTo>
                    <a:pt x="6890" y="10377"/>
                    <a:pt x="6938" y="10377"/>
                    <a:pt x="6947" y="10330"/>
                  </a:cubicBezTo>
                  <a:cubicBezTo>
                    <a:pt x="6938" y="10311"/>
                    <a:pt x="6928" y="10302"/>
                    <a:pt x="6919" y="10292"/>
                  </a:cubicBezTo>
                  <a:cubicBezTo>
                    <a:pt x="6919" y="10311"/>
                    <a:pt x="6956" y="10339"/>
                    <a:pt x="6928" y="10358"/>
                  </a:cubicBezTo>
                  <a:cubicBezTo>
                    <a:pt x="6938" y="10311"/>
                    <a:pt x="6890" y="10339"/>
                    <a:pt x="6890" y="10302"/>
                  </a:cubicBezTo>
                  <a:cubicBezTo>
                    <a:pt x="6909" y="10273"/>
                    <a:pt x="6928" y="10198"/>
                    <a:pt x="6900" y="10169"/>
                  </a:cubicBezTo>
                  <a:cubicBezTo>
                    <a:pt x="6975" y="10198"/>
                    <a:pt x="6928" y="10216"/>
                    <a:pt x="6919" y="10283"/>
                  </a:cubicBezTo>
                  <a:cubicBezTo>
                    <a:pt x="6928" y="10283"/>
                    <a:pt x="6938" y="10283"/>
                    <a:pt x="6947" y="10292"/>
                  </a:cubicBezTo>
                  <a:cubicBezTo>
                    <a:pt x="6938" y="10216"/>
                    <a:pt x="6985" y="10245"/>
                    <a:pt x="7004" y="10226"/>
                  </a:cubicBezTo>
                  <a:cubicBezTo>
                    <a:pt x="6938" y="10216"/>
                    <a:pt x="6956" y="10179"/>
                    <a:pt x="6985" y="10131"/>
                  </a:cubicBezTo>
                  <a:cubicBezTo>
                    <a:pt x="7042" y="10141"/>
                    <a:pt x="7070" y="10188"/>
                    <a:pt x="7023" y="10216"/>
                  </a:cubicBezTo>
                  <a:cubicBezTo>
                    <a:pt x="7070" y="10245"/>
                    <a:pt x="7070" y="10302"/>
                    <a:pt x="7060" y="10358"/>
                  </a:cubicBezTo>
                  <a:cubicBezTo>
                    <a:pt x="7070" y="10349"/>
                    <a:pt x="7079" y="10339"/>
                    <a:pt x="7089" y="10358"/>
                  </a:cubicBezTo>
                  <a:cubicBezTo>
                    <a:pt x="7089" y="10339"/>
                    <a:pt x="7089" y="10330"/>
                    <a:pt x="7079" y="10320"/>
                  </a:cubicBezTo>
                  <a:cubicBezTo>
                    <a:pt x="7098" y="10320"/>
                    <a:pt x="7145" y="10339"/>
                    <a:pt x="7127" y="10358"/>
                  </a:cubicBezTo>
                  <a:cubicBezTo>
                    <a:pt x="7117" y="10349"/>
                    <a:pt x="7117" y="10339"/>
                    <a:pt x="7108" y="10339"/>
                  </a:cubicBezTo>
                  <a:cubicBezTo>
                    <a:pt x="7098" y="10358"/>
                    <a:pt x="7079" y="10377"/>
                    <a:pt x="7079" y="10406"/>
                  </a:cubicBezTo>
                  <a:cubicBezTo>
                    <a:pt x="7127" y="10387"/>
                    <a:pt x="7079" y="10415"/>
                    <a:pt x="7079" y="10443"/>
                  </a:cubicBezTo>
                  <a:cubicBezTo>
                    <a:pt x="7145" y="10443"/>
                    <a:pt x="7136" y="10538"/>
                    <a:pt x="7174" y="10566"/>
                  </a:cubicBezTo>
                  <a:cubicBezTo>
                    <a:pt x="7174" y="10557"/>
                    <a:pt x="7212" y="10528"/>
                    <a:pt x="7212" y="10557"/>
                  </a:cubicBezTo>
                  <a:cubicBezTo>
                    <a:pt x="7174" y="10576"/>
                    <a:pt x="7240" y="10557"/>
                    <a:pt x="7231" y="10576"/>
                  </a:cubicBezTo>
                  <a:cubicBezTo>
                    <a:pt x="7221" y="10613"/>
                    <a:pt x="7231" y="10670"/>
                    <a:pt x="7183" y="10708"/>
                  </a:cubicBezTo>
                  <a:cubicBezTo>
                    <a:pt x="7240" y="10717"/>
                    <a:pt x="7221" y="10670"/>
                    <a:pt x="7231" y="10670"/>
                  </a:cubicBezTo>
                  <a:cubicBezTo>
                    <a:pt x="7259" y="10689"/>
                    <a:pt x="7297" y="10698"/>
                    <a:pt x="7316" y="10670"/>
                  </a:cubicBezTo>
                  <a:cubicBezTo>
                    <a:pt x="7259" y="10651"/>
                    <a:pt x="7382" y="10585"/>
                    <a:pt x="7306" y="10566"/>
                  </a:cubicBezTo>
                  <a:cubicBezTo>
                    <a:pt x="7325" y="10566"/>
                    <a:pt x="7316" y="10528"/>
                    <a:pt x="7344" y="10528"/>
                  </a:cubicBezTo>
                  <a:cubicBezTo>
                    <a:pt x="7344" y="10585"/>
                    <a:pt x="7382" y="10632"/>
                    <a:pt x="7410" y="10689"/>
                  </a:cubicBezTo>
                  <a:cubicBezTo>
                    <a:pt x="7429" y="10661"/>
                    <a:pt x="7476" y="10708"/>
                    <a:pt x="7495" y="10727"/>
                  </a:cubicBezTo>
                  <a:cubicBezTo>
                    <a:pt x="7486" y="10736"/>
                    <a:pt x="7486" y="10736"/>
                    <a:pt x="7486" y="10736"/>
                  </a:cubicBezTo>
                  <a:cubicBezTo>
                    <a:pt x="7372" y="10774"/>
                    <a:pt x="7268" y="10812"/>
                    <a:pt x="7155" y="10840"/>
                  </a:cubicBezTo>
                  <a:cubicBezTo>
                    <a:pt x="7155" y="10840"/>
                    <a:pt x="7145" y="10831"/>
                    <a:pt x="7136" y="10831"/>
                  </a:cubicBezTo>
                  <a:cubicBezTo>
                    <a:pt x="7127" y="10840"/>
                    <a:pt x="7117" y="10850"/>
                    <a:pt x="7117" y="10859"/>
                  </a:cubicBezTo>
                  <a:cubicBezTo>
                    <a:pt x="7098" y="10859"/>
                    <a:pt x="7070" y="10869"/>
                    <a:pt x="7042" y="10878"/>
                  </a:cubicBezTo>
                  <a:close/>
                  <a:moveTo>
                    <a:pt x="7750" y="10632"/>
                  </a:moveTo>
                  <a:cubicBezTo>
                    <a:pt x="7911" y="10566"/>
                    <a:pt x="8072" y="10491"/>
                    <a:pt x="8223" y="10406"/>
                  </a:cubicBezTo>
                  <a:cubicBezTo>
                    <a:pt x="8213" y="10406"/>
                    <a:pt x="8213" y="10396"/>
                    <a:pt x="8204" y="10377"/>
                  </a:cubicBezTo>
                  <a:cubicBezTo>
                    <a:pt x="8223" y="10377"/>
                    <a:pt x="8232" y="10368"/>
                    <a:pt x="8232" y="10358"/>
                  </a:cubicBezTo>
                  <a:cubicBezTo>
                    <a:pt x="8213" y="10358"/>
                    <a:pt x="8204" y="10349"/>
                    <a:pt x="8204" y="10330"/>
                  </a:cubicBezTo>
                  <a:cubicBezTo>
                    <a:pt x="8223" y="10292"/>
                    <a:pt x="8242" y="10292"/>
                    <a:pt x="8213" y="10216"/>
                  </a:cubicBezTo>
                  <a:cubicBezTo>
                    <a:pt x="8251" y="10254"/>
                    <a:pt x="8289" y="10216"/>
                    <a:pt x="8308" y="10179"/>
                  </a:cubicBezTo>
                  <a:cubicBezTo>
                    <a:pt x="8384" y="10188"/>
                    <a:pt x="8374" y="10179"/>
                    <a:pt x="8431" y="10131"/>
                  </a:cubicBezTo>
                  <a:cubicBezTo>
                    <a:pt x="8412" y="10198"/>
                    <a:pt x="8365" y="10264"/>
                    <a:pt x="8336" y="10283"/>
                  </a:cubicBezTo>
                  <a:cubicBezTo>
                    <a:pt x="8346" y="10292"/>
                    <a:pt x="8365" y="10311"/>
                    <a:pt x="8374" y="10320"/>
                  </a:cubicBezTo>
                  <a:cubicBezTo>
                    <a:pt x="8440" y="10292"/>
                    <a:pt x="8497" y="10254"/>
                    <a:pt x="8554" y="10216"/>
                  </a:cubicBezTo>
                  <a:cubicBezTo>
                    <a:pt x="8516" y="10179"/>
                    <a:pt x="8478" y="10122"/>
                    <a:pt x="8516" y="10084"/>
                  </a:cubicBezTo>
                  <a:cubicBezTo>
                    <a:pt x="8525" y="10103"/>
                    <a:pt x="8544" y="10094"/>
                    <a:pt x="8544" y="10113"/>
                  </a:cubicBezTo>
                  <a:cubicBezTo>
                    <a:pt x="8535" y="10141"/>
                    <a:pt x="8525" y="10113"/>
                    <a:pt x="8516" y="10131"/>
                  </a:cubicBezTo>
                  <a:cubicBezTo>
                    <a:pt x="8525" y="10160"/>
                    <a:pt x="8554" y="10169"/>
                    <a:pt x="8573" y="10179"/>
                  </a:cubicBezTo>
                  <a:cubicBezTo>
                    <a:pt x="8610" y="10141"/>
                    <a:pt x="8686" y="10094"/>
                    <a:pt x="8733" y="10103"/>
                  </a:cubicBezTo>
                  <a:lnTo>
                    <a:pt x="8733" y="10094"/>
                  </a:lnTo>
                  <a:cubicBezTo>
                    <a:pt x="8724" y="10065"/>
                    <a:pt x="8752" y="10046"/>
                    <a:pt x="8714" y="10065"/>
                  </a:cubicBezTo>
                  <a:cubicBezTo>
                    <a:pt x="8705" y="9990"/>
                    <a:pt x="8752" y="9990"/>
                    <a:pt x="8780" y="9971"/>
                  </a:cubicBezTo>
                  <a:cubicBezTo>
                    <a:pt x="8790" y="9905"/>
                    <a:pt x="8809" y="9876"/>
                    <a:pt x="8847" y="9801"/>
                  </a:cubicBezTo>
                  <a:cubicBezTo>
                    <a:pt x="8828" y="9829"/>
                    <a:pt x="8809" y="9810"/>
                    <a:pt x="8799" y="9782"/>
                  </a:cubicBezTo>
                  <a:cubicBezTo>
                    <a:pt x="8847" y="9791"/>
                    <a:pt x="8818" y="9725"/>
                    <a:pt x="8847" y="9716"/>
                  </a:cubicBezTo>
                  <a:cubicBezTo>
                    <a:pt x="8913" y="9716"/>
                    <a:pt x="8969" y="9593"/>
                    <a:pt x="9026" y="9546"/>
                  </a:cubicBezTo>
                  <a:cubicBezTo>
                    <a:pt x="9026" y="9564"/>
                    <a:pt x="9007" y="9574"/>
                    <a:pt x="9026" y="9583"/>
                  </a:cubicBezTo>
                  <a:cubicBezTo>
                    <a:pt x="9036" y="9564"/>
                    <a:pt x="9064" y="9564"/>
                    <a:pt x="9073" y="9546"/>
                  </a:cubicBezTo>
                  <a:cubicBezTo>
                    <a:pt x="9083" y="9498"/>
                    <a:pt x="9083" y="9470"/>
                    <a:pt x="9055" y="9451"/>
                  </a:cubicBezTo>
                  <a:cubicBezTo>
                    <a:pt x="9083" y="9394"/>
                    <a:pt x="9187" y="9290"/>
                    <a:pt x="9140" y="9234"/>
                  </a:cubicBezTo>
                  <a:cubicBezTo>
                    <a:pt x="9130" y="9234"/>
                    <a:pt x="9140" y="9319"/>
                    <a:pt x="9121" y="9281"/>
                  </a:cubicBezTo>
                  <a:cubicBezTo>
                    <a:pt x="9140" y="9224"/>
                    <a:pt x="9092" y="9177"/>
                    <a:pt x="9111" y="9158"/>
                  </a:cubicBezTo>
                  <a:cubicBezTo>
                    <a:pt x="9111" y="9167"/>
                    <a:pt x="9121" y="9177"/>
                    <a:pt x="9130" y="9177"/>
                  </a:cubicBezTo>
                  <a:cubicBezTo>
                    <a:pt x="9092" y="9139"/>
                    <a:pt x="9158" y="9082"/>
                    <a:pt x="9140" y="9073"/>
                  </a:cubicBezTo>
                  <a:cubicBezTo>
                    <a:pt x="9121" y="9111"/>
                    <a:pt x="9055" y="9082"/>
                    <a:pt x="9036" y="9054"/>
                  </a:cubicBezTo>
                  <a:cubicBezTo>
                    <a:pt x="9026" y="9092"/>
                    <a:pt x="8960" y="9064"/>
                    <a:pt x="8932" y="9054"/>
                  </a:cubicBezTo>
                  <a:cubicBezTo>
                    <a:pt x="8941" y="9073"/>
                    <a:pt x="8913" y="9111"/>
                    <a:pt x="8913" y="9082"/>
                  </a:cubicBezTo>
                  <a:cubicBezTo>
                    <a:pt x="8922" y="9073"/>
                    <a:pt x="8922" y="9045"/>
                    <a:pt x="8913" y="9045"/>
                  </a:cubicBezTo>
                  <a:cubicBezTo>
                    <a:pt x="8903" y="9054"/>
                    <a:pt x="8894" y="9073"/>
                    <a:pt x="8903" y="9101"/>
                  </a:cubicBezTo>
                  <a:cubicBezTo>
                    <a:pt x="8922" y="9092"/>
                    <a:pt x="8951" y="9139"/>
                    <a:pt x="8922" y="9139"/>
                  </a:cubicBezTo>
                  <a:cubicBezTo>
                    <a:pt x="8875" y="9167"/>
                    <a:pt x="8799" y="9271"/>
                    <a:pt x="8790" y="9328"/>
                  </a:cubicBezTo>
                  <a:cubicBezTo>
                    <a:pt x="8837" y="9347"/>
                    <a:pt x="8818" y="9328"/>
                    <a:pt x="8837" y="9309"/>
                  </a:cubicBezTo>
                  <a:cubicBezTo>
                    <a:pt x="8828" y="9394"/>
                    <a:pt x="8875" y="9413"/>
                    <a:pt x="8847" y="9479"/>
                  </a:cubicBezTo>
                  <a:cubicBezTo>
                    <a:pt x="8847" y="9460"/>
                    <a:pt x="8847" y="9423"/>
                    <a:pt x="8818" y="9432"/>
                  </a:cubicBezTo>
                  <a:cubicBezTo>
                    <a:pt x="8790" y="9517"/>
                    <a:pt x="8695" y="9460"/>
                    <a:pt x="8648" y="9489"/>
                  </a:cubicBezTo>
                  <a:cubicBezTo>
                    <a:pt x="8639" y="9432"/>
                    <a:pt x="8610" y="9508"/>
                    <a:pt x="8573" y="9442"/>
                  </a:cubicBezTo>
                  <a:cubicBezTo>
                    <a:pt x="8591" y="9442"/>
                    <a:pt x="8601" y="9423"/>
                    <a:pt x="8601" y="9404"/>
                  </a:cubicBezTo>
                  <a:cubicBezTo>
                    <a:pt x="8554" y="9385"/>
                    <a:pt x="8516" y="9423"/>
                    <a:pt x="8487" y="9442"/>
                  </a:cubicBezTo>
                  <a:cubicBezTo>
                    <a:pt x="8459" y="9413"/>
                    <a:pt x="8469" y="9413"/>
                    <a:pt x="8487" y="9404"/>
                  </a:cubicBezTo>
                  <a:cubicBezTo>
                    <a:pt x="8469" y="9394"/>
                    <a:pt x="8478" y="9347"/>
                    <a:pt x="8450" y="9347"/>
                  </a:cubicBezTo>
                  <a:cubicBezTo>
                    <a:pt x="8487" y="9394"/>
                    <a:pt x="8402" y="9460"/>
                    <a:pt x="8374" y="9404"/>
                  </a:cubicBezTo>
                  <a:cubicBezTo>
                    <a:pt x="8459" y="9413"/>
                    <a:pt x="8450" y="9243"/>
                    <a:pt x="8421" y="9234"/>
                  </a:cubicBezTo>
                  <a:cubicBezTo>
                    <a:pt x="8412" y="9281"/>
                    <a:pt x="8384" y="9224"/>
                    <a:pt x="8374" y="9271"/>
                  </a:cubicBezTo>
                  <a:cubicBezTo>
                    <a:pt x="8374" y="9309"/>
                    <a:pt x="8346" y="9366"/>
                    <a:pt x="8393" y="9385"/>
                  </a:cubicBezTo>
                  <a:cubicBezTo>
                    <a:pt x="8365" y="9385"/>
                    <a:pt x="8365" y="9423"/>
                    <a:pt x="8336" y="9413"/>
                  </a:cubicBezTo>
                  <a:cubicBezTo>
                    <a:pt x="8355" y="9375"/>
                    <a:pt x="8327" y="9347"/>
                    <a:pt x="8298" y="9319"/>
                  </a:cubicBezTo>
                  <a:cubicBezTo>
                    <a:pt x="8317" y="9319"/>
                    <a:pt x="8336" y="9319"/>
                    <a:pt x="8346" y="9328"/>
                  </a:cubicBezTo>
                  <a:cubicBezTo>
                    <a:pt x="8346" y="9309"/>
                    <a:pt x="8365" y="9309"/>
                    <a:pt x="8365" y="9290"/>
                  </a:cubicBezTo>
                  <a:cubicBezTo>
                    <a:pt x="8346" y="9271"/>
                    <a:pt x="8355" y="9243"/>
                    <a:pt x="8374" y="9234"/>
                  </a:cubicBezTo>
                  <a:cubicBezTo>
                    <a:pt x="8336" y="9253"/>
                    <a:pt x="8374" y="9186"/>
                    <a:pt x="8346" y="9196"/>
                  </a:cubicBezTo>
                  <a:cubicBezTo>
                    <a:pt x="8346" y="9281"/>
                    <a:pt x="8336" y="9167"/>
                    <a:pt x="8289" y="9196"/>
                  </a:cubicBezTo>
                  <a:cubicBezTo>
                    <a:pt x="8289" y="9205"/>
                    <a:pt x="8327" y="9243"/>
                    <a:pt x="8298" y="9243"/>
                  </a:cubicBezTo>
                  <a:cubicBezTo>
                    <a:pt x="8298" y="9215"/>
                    <a:pt x="8251" y="9243"/>
                    <a:pt x="8251" y="9253"/>
                  </a:cubicBezTo>
                  <a:cubicBezTo>
                    <a:pt x="8270" y="9262"/>
                    <a:pt x="8270" y="9319"/>
                    <a:pt x="8232" y="9319"/>
                  </a:cubicBezTo>
                  <a:cubicBezTo>
                    <a:pt x="8194" y="9319"/>
                    <a:pt x="8261" y="9271"/>
                    <a:pt x="8223" y="9271"/>
                  </a:cubicBezTo>
                  <a:cubicBezTo>
                    <a:pt x="8204" y="9319"/>
                    <a:pt x="8232" y="9347"/>
                    <a:pt x="8204" y="9394"/>
                  </a:cubicBezTo>
                  <a:cubicBezTo>
                    <a:pt x="8157" y="9347"/>
                    <a:pt x="8109" y="9432"/>
                    <a:pt x="8072" y="9356"/>
                  </a:cubicBezTo>
                  <a:cubicBezTo>
                    <a:pt x="8062" y="9385"/>
                    <a:pt x="8100" y="9404"/>
                    <a:pt x="8072" y="9413"/>
                  </a:cubicBezTo>
                  <a:cubicBezTo>
                    <a:pt x="8043" y="9338"/>
                    <a:pt x="8034" y="9479"/>
                    <a:pt x="8015" y="9432"/>
                  </a:cubicBezTo>
                  <a:cubicBezTo>
                    <a:pt x="7987" y="9460"/>
                    <a:pt x="8043" y="9404"/>
                    <a:pt x="8015" y="9404"/>
                  </a:cubicBezTo>
                  <a:cubicBezTo>
                    <a:pt x="7977" y="9423"/>
                    <a:pt x="7949" y="9460"/>
                    <a:pt x="7930" y="9489"/>
                  </a:cubicBezTo>
                  <a:cubicBezTo>
                    <a:pt x="7911" y="9442"/>
                    <a:pt x="7892" y="9498"/>
                    <a:pt x="7873" y="9508"/>
                  </a:cubicBezTo>
                  <a:cubicBezTo>
                    <a:pt x="7873" y="9460"/>
                    <a:pt x="7835" y="9394"/>
                    <a:pt x="7788" y="9366"/>
                  </a:cubicBezTo>
                  <a:cubicBezTo>
                    <a:pt x="7807" y="9394"/>
                    <a:pt x="7798" y="9432"/>
                    <a:pt x="7760" y="9413"/>
                  </a:cubicBezTo>
                  <a:cubicBezTo>
                    <a:pt x="7760" y="9356"/>
                    <a:pt x="7807" y="9328"/>
                    <a:pt x="7816" y="9319"/>
                  </a:cubicBezTo>
                  <a:cubicBezTo>
                    <a:pt x="7816" y="9300"/>
                    <a:pt x="7807" y="9290"/>
                    <a:pt x="7788" y="9290"/>
                  </a:cubicBezTo>
                  <a:cubicBezTo>
                    <a:pt x="7788" y="9328"/>
                    <a:pt x="7760" y="9319"/>
                    <a:pt x="7760" y="9347"/>
                  </a:cubicBezTo>
                  <a:cubicBezTo>
                    <a:pt x="7750" y="9309"/>
                    <a:pt x="7722" y="9309"/>
                    <a:pt x="7703" y="9290"/>
                  </a:cubicBezTo>
                  <a:cubicBezTo>
                    <a:pt x="7694" y="9328"/>
                    <a:pt x="7694" y="9338"/>
                    <a:pt x="7656" y="9356"/>
                  </a:cubicBezTo>
                  <a:cubicBezTo>
                    <a:pt x="7656" y="9290"/>
                    <a:pt x="7627" y="9413"/>
                    <a:pt x="7599" y="9356"/>
                  </a:cubicBezTo>
                  <a:cubicBezTo>
                    <a:pt x="7599" y="9404"/>
                    <a:pt x="7590" y="9423"/>
                    <a:pt x="7627" y="9442"/>
                  </a:cubicBezTo>
                  <a:cubicBezTo>
                    <a:pt x="7656" y="9423"/>
                    <a:pt x="7627" y="9423"/>
                    <a:pt x="7646" y="9404"/>
                  </a:cubicBezTo>
                  <a:cubicBezTo>
                    <a:pt x="7646" y="9442"/>
                    <a:pt x="7675" y="9375"/>
                    <a:pt x="7675" y="9413"/>
                  </a:cubicBezTo>
                  <a:cubicBezTo>
                    <a:pt x="7665" y="9442"/>
                    <a:pt x="7618" y="9432"/>
                    <a:pt x="7618" y="9470"/>
                  </a:cubicBezTo>
                  <a:cubicBezTo>
                    <a:pt x="7646" y="9479"/>
                    <a:pt x="7656" y="9451"/>
                    <a:pt x="7675" y="9451"/>
                  </a:cubicBezTo>
                  <a:cubicBezTo>
                    <a:pt x="7694" y="9498"/>
                    <a:pt x="7646" y="9460"/>
                    <a:pt x="7646" y="9489"/>
                  </a:cubicBezTo>
                  <a:cubicBezTo>
                    <a:pt x="7656" y="9498"/>
                    <a:pt x="7656" y="9508"/>
                    <a:pt x="7646" y="9517"/>
                  </a:cubicBezTo>
                  <a:cubicBezTo>
                    <a:pt x="7665" y="9517"/>
                    <a:pt x="7675" y="9508"/>
                    <a:pt x="7694" y="9508"/>
                  </a:cubicBezTo>
                  <a:cubicBezTo>
                    <a:pt x="7684" y="9546"/>
                    <a:pt x="7637" y="9536"/>
                    <a:pt x="7627" y="9564"/>
                  </a:cubicBezTo>
                  <a:cubicBezTo>
                    <a:pt x="7646" y="9593"/>
                    <a:pt x="7646" y="9659"/>
                    <a:pt x="7675" y="9678"/>
                  </a:cubicBezTo>
                  <a:cubicBezTo>
                    <a:pt x="7731" y="9678"/>
                    <a:pt x="7722" y="9725"/>
                    <a:pt x="7760" y="9678"/>
                  </a:cubicBezTo>
                  <a:cubicBezTo>
                    <a:pt x="7750" y="9725"/>
                    <a:pt x="7788" y="9697"/>
                    <a:pt x="7798" y="9716"/>
                  </a:cubicBezTo>
                  <a:cubicBezTo>
                    <a:pt x="7798" y="9744"/>
                    <a:pt x="7798" y="9782"/>
                    <a:pt x="7788" y="9791"/>
                  </a:cubicBezTo>
                  <a:cubicBezTo>
                    <a:pt x="7750" y="9810"/>
                    <a:pt x="7769" y="9744"/>
                    <a:pt x="7731" y="9753"/>
                  </a:cubicBezTo>
                  <a:cubicBezTo>
                    <a:pt x="7750" y="9791"/>
                    <a:pt x="7665" y="9820"/>
                    <a:pt x="7637" y="9782"/>
                  </a:cubicBezTo>
                  <a:cubicBezTo>
                    <a:pt x="7646" y="9782"/>
                    <a:pt x="7646" y="9772"/>
                    <a:pt x="7637" y="9763"/>
                  </a:cubicBezTo>
                  <a:cubicBezTo>
                    <a:pt x="7627" y="9801"/>
                    <a:pt x="7590" y="9801"/>
                    <a:pt x="7580" y="9838"/>
                  </a:cubicBezTo>
                  <a:cubicBezTo>
                    <a:pt x="7618" y="9829"/>
                    <a:pt x="7656" y="9857"/>
                    <a:pt x="7694" y="9857"/>
                  </a:cubicBezTo>
                  <a:cubicBezTo>
                    <a:pt x="7665" y="9924"/>
                    <a:pt x="7656" y="9924"/>
                    <a:pt x="7694" y="9980"/>
                  </a:cubicBezTo>
                  <a:cubicBezTo>
                    <a:pt x="7684" y="9980"/>
                    <a:pt x="7675" y="9980"/>
                    <a:pt x="7675" y="9990"/>
                  </a:cubicBezTo>
                  <a:cubicBezTo>
                    <a:pt x="7656" y="9999"/>
                    <a:pt x="7656" y="9971"/>
                    <a:pt x="7646" y="9971"/>
                  </a:cubicBezTo>
                  <a:cubicBezTo>
                    <a:pt x="7580" y="10046"/>
                    <a:pt x="7703" y="10141"/>
                    <a:pt x="7807" y="10150"/>
                  </a:cubicBezTo>
                  <a:cubicBezTo>
                    <a:pt x="7807" y="10131"/>
                    <a:pt x="7816" y="10113"/>
                    <a:pt x="7845" y="10113"/>
                  </a:cubicBezTo>
                  <a:cubicBezTo>
                    <a:pt x="7854" y="10160"/>
                    <a:pt x="7807" y="10122"/>
                    <a:pt x="7826" y="10169"/>
                  </a:cubicBezTo>
                  <a:cubicBezTo>
                    <a:pt x="7845" y="10160"/>
                    <a:pt x="7845" y="10188"/>
                    <a:pt x="7873" y="10179"/>
                  </a:cubicBezTo>
                  <a:cubicBezTo>
                    <a:pt x="7892" y="10292"/>
                    <a:pt x="7845" y="10368"/>
                    <a:pt x="7835" y="10443"/>
                  </a:cubicBezTo>
                  <a:cubicBezTo>
                    <a:pt x="7845" y="10406"/>
                    <a:pt x="7807" y="10424"/>
                    <a:pt x="7788" y="10415"/>
                  </a:cubicBezTo>
                  <a:cubicBezTo>
                    <a:pt x="7779" y="10377"/>
                    <a:pt x="7769" y="10349"/>
                    <a:pt x="7722" y="10330"/>
                  </a:cubicBezTo>
                  <a:cubicBezTo>
                    <a:pt x="7741" y="10396"/>
                    <a:pt x="7722" y="10377"/>
                    <a:pt x="7703" y="10415"/>
                  </a:cubicBezTo>
                  <a:cubicBezTo>
                    <a:pt x="7675" y="10387"/>
                    <a:pt x="7656" y="10434"/>
                    <a:pt x="7637" y="10396"/>
                  </a:cubicBezTo>
                  <a:cubicBezTo>
                    <a:pt x="7627" y="10349"/>
                    <a:pt x="7656" y="10349"/>
                    <a:pt x="7656" y="10330"/>
                  </a:cubicBezTo>
                  <a:cubicBezTo>
                    <a:pt x="7627" y="10339"/>
                    <a:pt x="7637" y="10311"/>
                    <a:pt x="7599" y="10320"/>
                  </a:cubicBezTo>
                  <a:cubicBezTo>
                    <a:pt x="7590" y="10273"/>
                    <a:pt x="7618" y="10273"/>
                    <a:pt x="7618" y="10226"/>
                  </a:cubicBezTo>
                  <a:cubicBezTo>
                    <a:pt x="7590" y="10235"/>
                    <a:pt x="7561" y="10235"/>
                    <a:pt x="7552" y="10216"/>
                  </a:cubicBezTo>
                  <a:cubicBezTo>
                    <a:pt x="7561" y="10235"/>
                    <a:pt x="7561" y="10245"/>
                    <a:pt x="7533" y="10254"/>
                  </a:cubicBezTo>
                  <a:cubicBezTo>
                    <a:pt x="7524" y="10226"/>
                    <a:pt x="7542" y="10235"/>
                    <a:pt x="7533" y="10207"/>
                  </a:cubicBezTo>
                  <a:cubicBezTo>
                    <a:pt x="7514" y="10235"/>
                    <a:pt x="7495" y="10160"/>
                    <a:pt x="7486" y="10216"/>
                  </a:cubicBezTo>
                  <a:cubicBezTo>
                    <a:pt x="7495" y="10216"/>
                    <a:pt x="7495" y="10198"/>
                    <a:pt x="7505" y="10216"/>
                  </a:cubicBezTo>
                  <a:cubicBezTo>
                    <a:pt x="7457" y="10254"/>
                    <a:pt x="7401" y="10141"/>
                    <a:pt x="7316" y="10188"/>
                  </a:cubicBezTo>
                  <a:cubicBezTo>
                    <a:pt x="7334" y="10226"/>
                    <a:pt x="7372" y="10235"/>
                    <a:pt x="7391" y="10264"/>
                  </a:cubicBezTo>
                  <a:cubicBezTo>
                    <a:pt x="7382" y="10273"/>
                    <a:pt x="7372" y="10358"/>
                    <a:pt x="7382" y="10358"/>
                  </a:cubicBezTo>
                  <a:cubicBezTo>
                    <a:pt x="7401" y="10358"/>
                    <a:pt x="7391" y="10330"/>
                    <a:pt x="7410" y="10330"/>
                  </a:cubicBezTo>
                  <a:cubicBezTo>
                    <a:pt x="7438" y="10377"/>
                    <a:pt x="7382" y="10368"/>
                    <a:pt x="7363" y="10396"/>
                  </a:cubicBezTo>
                  <a:cubicBezTo>
                    <a:pt x="7372" y="10415"/>
                    <a:pt x="7391" y="10481"/>
                    <a:pt x="7448" y="10462"/>
                  </a:cubicBezTo>
                  <a:cubicBezTo>
                    <a:pt x="7448" y="10481"/>
                    <a:pt x="7448" y="10500"/>
                    <a:pt x="7420" y="10519"/>
                  </a:cubicBezTo>
                  <a:cubicBezTo>
                    <a:pt x="7429" y="10519"/>
                    <a:pt x="7429" y="10538"/>
                    <a:pt x="7438" y="10538"/>
                  </a:cubicBezTo>
                  <a:cubicBezTo>
                    <a:pt x="7448" y="10491"/>
                    <a:pt x="7514" y="10509"/>
                    <a:pt x="7533" y="10481"/>
                  </a:cubicBezTo>
                  <a:cubicBezTo>
                    <a:pt x="7590" y="10538"/>
                    <a:pt x="7580" y="10500"/>
                    <a:pt x="7646" y="10538"/>
                  </a:cubicBezTo>
                  <a:lnTo>
                    <a:pt x="7646" y="10481"/>
                  </a:lnTo>
                  <a:cubicBezTo>
                    <a:pt x="7694" y="10481"/>
                    <a:pt x="7713" y="10538"/>
                    <a:pt x="7760" y="10528"/>
                  </a:cubicBezTo>
                  <a:cubicBezTo>
                    <a:pt x="7750" y="10566"/>
                    <a:pt x="7779" y="10566"/>
                    <a:pt x="7769" y="10604"/>
                  </a:cubicBezTo>
                  <a:cubicBezTo>
                    <a:pt x="7760" y="10613"/>
                    <a:pt x="7760" y="10623"/>
                    <a:pt x="7750" y="10632"/>
                  </a:cubicBezTo>
                  <a:close/>
                  <a:moveTo>
                    <a:pt x="8847" y="10018"/>
                  </a:moveTo>
                  <a:cubicBezTo>
                    <a:pt x="8828" y="9980"/>
                    <a:pt x="8837" y="9905"/>
                    <a:pt x="8865" y="9876"/>
                  </a:cubicBezTo>
                  <a:cubicBezTo>
                    <a:pt x="8913" y="9886"/>
                    <a:pt x="8951" y="9905"/>
                    <a:pt x="8969" y="9933"/>
                  </a:cubicBezTo>
                  <a:cubicBezTo>
                    <a:pt x="8932" y="9961"/>
                    <a:pt x="8884" y="9990"/>
                    <a:pt x="8847" y="10018"/>
                  </a:cubicBezTo>
                  <a:close/>
                  <a:moveTo>
                    <a:pt x="9017" y="9895"/>
                  </a:moveTo>
                  <a:cubicBezTo>
                    <a:pt x="9017" y="9876"/>
                    <a:pt x="9017" y="9867"/>
                    <a:pt x="9036" y="9857"/>
                  </a:cubicBezTo>
                  <a:cubicBezTo>
                    <a:pt x="8998" y="9867"/>
                    <a:pt x="8998" y="9838"/>
                    <a:pt x="8979" y="9829"/>
                  </a:cubicBezTo>
                  <a:cubicBezTo>
                    <a:pt x="8979" y="9848"/>
                    <a:pt x="8998" y="9857"/>
                    <a:pt x="8988" y="9876"/>
                  </a:cubicBezTo>
                  <a:cubicBezTo>
                    <a:pt x="8922" y="9867"/>
                    <a:pt x="8884" y="9838"/>
                    <a:pt x="8865" y="9829"/>
                  </a:cubicBezTo>
                  <a:cubicBezTo>
                    <a:pt x="8894" y="9829"/>
                    <a:pt x="8875" y="9791"/>
                    <a:pt x="8865" y="9782"/>
                  </a:cubicBezTo>
                  <a:cubicBezTo>
                    <a:pt x="8913" y="9753"/>
                    <a:pt x="8932" y="9763"/>
                    <a:pt x="8988" y="9753"/>
                  </a:cubicBezTo>
                  <a:cubicBezTo>
                    <a:pt x="9007" y="9782"/>
                    <a:pt x="8998" y="9820"/>
                    <a:pt x="9007" y="9829"/>
                  </a:cubicBezTo>
                  <a:cubicBezTo>
                    <a:pt x="9111" y="9857"/>
                    <a:pt x="9026" y="9678"/>
                    <a:pt x="9140" y="9678"/>
                  </a:cubicBezTo>
                  <a:cubicBezTo>
                    <a:pt x="9158" y="9725"/>
                    <a:pt x="9092" y="9687"/>
                    <a:pt x="9102" y="9716"/>
                  </a:cubicBezTo>
                  <a:cubicBezTo>
                    <a:pt x="9158" y="9735"/>
                    <a:pt x="9177" y="9706"/>
                    <a:pt x="9206" y="9735"/>
                  </a:cubicBezTo>
                  <a:lnTo>
                    <a:pt x="9196" y="9744"/>
                  </a:lnTo>
                  <a:cubicBezTo>
                    <a:pt x="9187" y="9744"/>
                    <a:pt x="9187" y="9753"/>
                    <a:pt x="9187" y="9753"/>
                  </a:cubicBezTo>
                  <a:cubicBezTo>
                    <a:pt x="9130" y="9801"/>
                    <a:pt x="9073" y="9848"/>
                    <a:pt x="9017" y="9895"/>
                  </a:cubicBezTo>
                  <a:close/>
                  <a:moveTo>
                    <a:pt x="9272" y="9678"/>
                  </a:moveTo>
                  <a:cubicBezTo>
                    <a:pt x="9272" y="9621"/>
                    <a:pt x="9215" y="9640"/>
                    <a:pt x="9196" y="9649"/>
                  </a:cubicBezTo>
                  <a:cubicBezTo>
                    <a:pt x="9196" y="9640"/>
                    <a:pt x="9187" y="9621"/>
                    <a:pt x="9187" y="9612"/>
                  </a:cubicBezTo>
                  <a:cubicBezTo>
                    <a:pt x="9187" y="9583"/>
                    <a:pt x="9206" y="9546"/>
                    <a:pt x="9206" y="9508"/>
                  </a:cubicBezTo>
                  <a:cubicBezTo>
                    <a:pt x="9187" y="9508"/>
                    <a:pt x="9168" y="9498"/>
                    <a:pt x="9168" y="9479"/>
                  </a:cubicBezTo>
                  <a:cubicBezTo>
                    <a:pt x="9196" y="9489"/>
                    <a:pt x="9196" y="9460"/>
                    <a:pt x="9215" y="9470"/>
                  </a:cubicBezTo>
                  <a:cubicBezTo>
                    <a:pt x="9215" y="9498"/>
                    <a:pt x="9272" y="9527"/>
                    <a:pt x="9244" y="9546"/>
                  </a:cubicBezTo>
                  <a:cubicBezTo>
                    <a:pt x="9244" y="9517"/>
                    <a:pt x="9187" y="9593"/>
                    <a:pt x="9215" y="9602"/>
                  </a:cubicBezTo>
                  <a:cubicBezTo>
                    <a:pt x="9244" y="9602"/>
                    <a:pt x="9225" y="9555"/>
                    <a:pt x="9262" y="9564"/>
                  </a:cubicBezTo>
                  <a:cubicBezTo>
                    <a:pt x="9262" y="9593"/>
                    <a:pt x="9262" y="9612"/>
                    <a:pt x="9253" y="9631"/>
                  </a:cubicBezTo>
                  <a:cubicBezTo>
                    <a:pt x="9281" y="9631"/>
                    <a:pt x="9291" y="9640"/>
                    <a:pt x="9300" y="9649"/>
                  </a:cubicBezTo>
                  <a:cubicBezTo>
                    <a:pt x="9291" y="9659"/>
                    <a:pt x="9281" y="9668"/>
                    <a:pt x="9272" y="9678"/>
                  </a:cubicBezTo>
                  <a:close/>
                  <a:moveTo>
                    <a:pt x="9499" y="9470"/>
                  </a:moveTo>
                  <a:cubicBezTo>
                    <a:pt x="9546" y="9423"/>
                    <a:pt x="9584" y="9385"/>
                    <a:pt x="9622" y="9347"/>
                  </a:cubicBezTo>
                  <a:lnTo>
                    <a:pt x="9622" y="9347"/>
                  </a:lnTo>
                  <a:lnTo>
                    <a:pt x="9622" y="9347"/>
                  </a:lnTo>
                  <a:cubicBezTo>
                    <a:pt x="9650" y="9319"/>
                    <a:pt x="9678" y="9290"/>
                    <a:pt x="9697" y="9262"/>
                  </a:cubicBezTo>
                  <a:cubicBezTo>
                    <a:pt x="9631" y="9234"/>
                    <a:pt x="9574" y="9262"/>
                    <a:pt x="9499" y="9215"/>
                  </a:cubicBezTo>
                  <a:cubicBezTo>
                    <a:pt x="9433" y="9234"/>
                    <a:pt x="9395" y="9243"/>
                    <a:pt x="9329" y="9281"/>
                  </a:cubicBezTo>
                  <a:cubicBezTo>
                    <a:pt x="9329" y="9300"/>
                    <a:pt x="9366" y="9385"/>
                    <a:pt x="9329" y="9366"/>
                  </a:cubicBezTo>
                  <a:cubicBezTo>
                    <a:pt x="9310" y="9385"/>
                    <a:pt x="9357" y="9423"/>
                    <a:pt x="9376" y="9385"/>
                  </a:cubicBezTo>
                  <a:cubicBezTo>
                    <a:pt x="9385" y="9394"/>
                    <a:pt x="9385" y="9423"/>
                    <a:pt x="9395" y="9442"/>
                  </a:cubicBezTo>
                  <a:cubicBezTo>
                    <a:pt x="9404" y="9394"/>
                    <a:pt x="9442" y="9451"/>
                    <a:pt x="9451" y="9404"/>
                  </a:cubicBezTo>
                  <a:cubicBezTo>
                    <a:pt x="9470" y="9413"/>
                    <a:pt x="9489" y="9432"/>
                    <a:pt x="9480" y="9470"/>
                  </a:cubicBezTo>
                  <a:cubicBezTo>
                    <a:pt x="9489" y="9470"/>
                    <a:pt x="9499" y="9470"/>
                    <a:pt x="9499" y="9470"/>
                  </a:cubicBezTo>
                  <a:close/>
                  <a:moveTo>
                    <a:pt x="9848" y="9092"/>
                  </a:moveTo>
                  <a:cubicBezTo>
                    <a:pt x="9877" y="9064"/>
                    <a:pt x="9905" y="9026"/>
                    <a:pt x="9933" y="8988"/>
                  </a:cubicBezTo>
                  <a:cubicBezTo>
                    <a:pt x="9915" y="8978"/>
                    <a:pt x="9896" y="8978"/>
                    <a:pt x="9886" y="9007"/>
                  </a:cubicBezTo>
                  <a:cubicBezTo>
                    <a:pt x="9867" y="8978"/>
                    <a:pt x="9915" y="8950"/>
                    <a:pt x="9886" y="8941"/>
                  </a:cubicBezTo>
                  <a:cubicBezTo>
                    <a:pt x="9867" y="8960"/>
                    <a:pt x="9848" y="8969"/>
                    <a:pt x="9848" y="9007"/>
                  </a:cubicBezTo>
                  <a:cubicBezTo>
                    <a:pt x="9820" y="8988"/>
                    <a:pt x="9829" y="8988"/>
                    <a:pt x="9801" y="8978"/>
                  </a:cubicBezTo>
                  <a:cubicBezTo>
                    <a:pt x="9782" y="9035"/>
                    <a:pt x="9801" y="9045"/>
                    <a:pt x="9820" y="9092"/>
                  </a:cubicBezTo>
                  <a:cubicBezTo>
                    <a:pt x="9829" y="9092"/>
                    <a:pt x="9839" y="9092"/>
                    <a:pt x="9848" y="9092"/>
                  </a:cubicBezTo>
                  <a:close/>
                  <a:moveTo>
                    <a:pt x="10018" y="8893"/>
                  </a:moveTo>
                  <a:cubicBezTo>
                    <a:pt x="10037" y="8856"/>
                    <a:pt x="10066" y="8818"/>
                    <a:pt x="10094" y="8780"/>
                  </a:cubicBezTo>
                  <a:cubicBezTo>
                    <a:pt x="10094" y="8780"/>
                    <a:pt x="10085" y="8780"/>
                    <a:pt x="10085" y="8780"/>
                  </a:cubicBezTo>
                  <a:cubicBezTo>
                    <a:pt x="10075" y="8761"/>
                    <a:pt x="10094" y="8761"/>
                    <a:pt x="10104" y="8742"/>
                  </a:cubicBezTo>
                  <a:cubicBezTo>
                    <a:pt x="10085" y="8742"/>
                    <a:pt x="10075" y="8742"/>
                    <a:pt x="10075" y="8733"/>
                  </a:cubicBezTo>
                  <a:cubicBezTo>
                    <a:pt x="10028" y="8761"/>
                    <a:pt x="10037" y="8789"/>
                    <a:pt x="9990" y="8761"/>
                  </a:cubicBezTo>
                  <a:cubicBezTo>
                    <a:pt x="9971" y="8808"/>
                    <a:pt x="9981" y="8865"/>
                    <a:pt x="10018" y="8893"/>
                  </a:cubicBezTo>
                  <a:close/>
                  <a:moveTo>
                    <a:pt x="10378" y="8364"/>
                  </a:moveTo>
                  <a:cubicBezTo>
                    <a:pt x="10387" y="8345"/>
                    <a:pt x="10397" y="8317"/>
                    <a:pt x="10415" y="8298"/>
                  </a:cubicBezTo>
                  <a:cubicBezTo>
                    <a:pt x="10397" y="8289"/>
                    <a:pt x="10378" y="8279"/>
                    <a:pt x="10368" y="8260"/>
                  </a:cubicBezTo>
                  <a:cubicBezTo>
                    <a:pt x="10330" y="8251"/>
                    <a:pt x="10293" y="8251"/>
                    <a:pt x="10302" y="8307"/>
                  </a:cubicBezTo>
                  <a:cubicBezTo>
                    <a:pt x="10340" y="8298"/>
                    <a:pt x="10340" y="8355"/>
                    <a:pt x="10378" y="8364"/>
                  </a:cubicBezTo>
                  <a:close/>
                  <a:moveTo>
                    <a:pt x="10463" y="8222"/>
                  </a:moveTo>
                  <a:cubicBezTo>
                    <a:pt x="10472" y="8194"/>
                    <a:pt x="10482" y="8175"/>
                    <a:pt x="10500" y="8147"/>
                  </a:cubicBezTo>
                  <a:cubicBezTo>
                    <a:pt x="10482" y="8118"/>
                    <a:pt x="10463" y="8100"/>
                    <a:pt x="10397" y="8109"/>
                  </a:cubicBezTo>
                  <a:cubicBezTo>
                    <a:pt x="10397" y="8081"/>
                    <a:pt x="10387" y="8071"/>
                    <a:pt x="10368" y="8071"/>
                  </a:cubicBezTo>
                  <a:cubicBezTo>
                    <a:pt x="10349" y="8043"/>
                    <a:pt x="10397" y="8024"/>
                    <a:pt x="10368" y="8024"/>
                  </a:cubicBezTo>
                  <a:cubicBezTo>
                    <a:pt x="10349" y="8014"/>
                    <a:pt x="10245" y="8005"/>
                    <a:pt x="10198" y="7996"/>
                  </a:cubicBezTo>
                  <a:cubicBezTo>
                    <a:pt x="10189" y="8033"/>
                    <a:pt x="10207" y="8062"/>
                    <a:pt x="10189" y="8109"/>
                  </a:cubicBezTo>
                  <a:cubicBezTo>
                    <a:pt x="10274" y="8118"/>
                    <a:pt x="10302" y="8232"/>
                    <a:pt x="10359" y="8194"/>
                  </a:cubicBezTo>
                  <a:cubicBezTo>
                    <a:pt x="10368" y="8204"/>
                    <a:pt x="10359" y="8241"/>
                    <a:pt x="10378" y="8241"/>
                  </a:cubicBezTo>
                  <a:cubicBezTo>
                    <a:pt x="10368" y="8204"/>
                    <a:pt x="10425" y="8204"/>
                    <a:pt x="10463" y="8222"/>
                  </a:cubicBezTo>
                  <a:close/>
                  <a:moveTo>
                    <a:pt x="10557" y="8043"/>
                  </a:moveTo>
                  <a:cubicBezTo>
                    <a:pt x="10529" y="8033"/>
                    <a:pt x="10510" y="8033"/>
                    <a:pt x="10482" y="8033"/>
                  </a:cubicBezTo>
                  <a:cubicBezTo>
                    <a:pt x="10472" y="7939"/>
                    <a:pt x="10472" y="7920"/>
                    <a:pt x="10434" y="7854"/>
                  </a:cubicBezTo>
                  <a:cubicBezTo>
                    <a:pt x="10444" y="7835"/>
                    <a:pt x="10463" y="7807"/>
                    <a:pt x="10472" y="7769"/>
                  </a:cubicBezTo>
                  <a:cubicBezTo>
                    <a:pt x="10529" y="7778"/>
                    <a:pt x="10633" y="7797"/>
                    <a:pt x="10576" y="7882"/>
                  </a:cubicBezTo>
                  <a:cubicBezTo>
                    <a:pt x="10604" y="7892"/>
                    <a:pt x="10604" y="7911"/>
                    <a:pt x="10614" y="7929"/>
                  </a:cubicBezTo>
                  <a:cubicBezTo>
                    <a:pt x="10595" y="7967"/>
                    <a:pt x="10576" y="8005"/>
                    <a:pt x="10557" y="8043"/>
                  </a:cubicBezTo>
                  <a:close/>
                  <a:moveTo>
                    <a:pt x="10652" y="7835"/>
                  </a:moveTo>
                  <a:cubicBezTo>
                    <a:pt x="10661" y="7825"/>
                    <a:pt x="10671" y="7807"/>
                    <a:pt x="10680" y="7788"/>
                  </a:cubicBezTo>
                  <a:cubicBezTo>
                    <a:pt x="10671" y="7807"/>
                    <a:pt x="10633" y="7797"/>
                    <a:pt x="10642" y="7835"/>
                  </a:cubicBezTo>
                  <a:cubicBezTo>
                    <a:pt x="10642" y="7835"/>
                    <a:pt x="10652" y="7835"/>
                    <a:pt x="10652" y="7835"/>
                  </a:cubicBezTo>
                  <a:close/>
                  <a:moveTo>
                    <a:pt x="10680" y="7778"/>
                  </a:moveTo>
                  <a:cubicBezTo>
                    <a:pt x="10689" y="7759"/>
                    <a:pt x="10699" y="7740"/>
                    <a:pt x="10708" y="7722"/>
                  </a:cubicBezTo>
                  <a:cubicBezTo>
                    <a:pt x="10689" y="7712"/>
                    <a:pt x="10671" y="7712"/>
                    <a:pt x="10671" y="7693"/>
                  </a:cubicBezTo>
                  <a:cubicBezTo>
                    <a:pt x="10689" y="7712"/>
                    <a:pt x="10718" y="7684"/>
                    <a:pt x="10737" y="7665"/>
                  </a:cubicBezTo>
                  <a:cubicBezTo>
                    <a:pt x="10775" y="7561"/>
                    <a:pt x="10822" y="7457"/>
                    <a:pt x="10860" y="7343"/>
                  </a:cubicBezTo>
                  <a:cubicBezTo>
                    <a:pt x="10841" y="7343"/>
                    <a:pt x="10831" y="7343"/>
                    <a:pt x="10822" y="7334"/>
                  </a:cubicBezTo>
                  <a:cubicBezTo>
                    <a:pt x="10822" y="7362"/>
                    <a:pt x="10822" y="7410"/>
                    <a:pt x="10793" y="7410"/>
                  </a:cubicBezTo>
                  <a:cubicBezTo>
                    <a:pt x="10775" y="7410"/>
                    <a:pt x="10812" y="7343"/>
                    <a:pt x="10765" y="7343"/>
                  </a:cubicBezTo>
                  <a:cubicBezTo>
                    <a:pt x="10765" y="7391"/>
                    <a:pt x="10775" y="7429"/>
                    <a:pt x="10784" y="7457"/>
                  </a:cubicBezTo>
                  <a:cubicBezTo>
                    <a:pt x="10765" y="7466"/>
                    <a:pt x="10756" y="7476"/>
                    <a:pt x="10756" y="7495"/>
                  </a:cubicBezTo>
                  <a:cubicBezTo>
                    <a:pt x="10727" y="7504"/>
                    <a:pt x="10718" y="7485"/>
                    <a:pt x="10708" y="7466"/>
                  </a:cubicBezTo>
                  <a:cubicBezTo>
                    <a:pt x="10699" y="7485"/>
                    <a:pt x="10708" y="7495"/>
                    <a:pt x="10718" y="7504"/>
                  </a:cubicBezTo>
                  <a:cubicBezTo>
                    <a:pt x="10699" y="7523"/>
                    <a:pt x="10689" y="7542"/>
                    <a:pt x="10652" y="7533"/>
                  </a:cubicBezTo>
                  <a:cubicBezTo>
                    <a:pt x="10652" y="7466"/>
                    <a:pt x="10595" y="7495"/>
                    <a:pt x="10623" y="7447"/>
                  </a:cubicBezTo>
                  <a:cubicBezTo>
                    <a:pt x="10576" y="7438"/>
                    <a:pt x="10586" y="7410"/>
                    <a:pt x="10548" y="7410"/>
                  </a:cubicBezTo>
                  <a:cubicBezTo>
                    <a:pt x="10548" y="7381"/>
                    <a:pt x="10557" y="7362"/>
                    <a:pt x="10557" y="7343"/>
                  </a:cubicBezTo>
                  <a:cubicBezTo>
                    <a:pt x="10614" y="7353"/>
                    <a:pt x="10623" y="7410"/>
                    <a:pt x="10708" y="7391"/>
                  </a:cubicBezTo>
                  <a:cubicBezTo>
                    <a:pt x="10708" y="7325"/>
                    <a:pt x="10765" y="7372"/>
                    <a:pt x="10803" y="7325"/>
                  </a:cubicBezTo>
                  <a:cubicBezTo>
                    <a:pt x="10803" y="7306"/>
                    <a:pt x="10765" y="7268"/>
                    <a:pt x="10803" y="7258"/>
                  </a:cubicBezTo>
                  <a:cubicBezTo>
                    <a:pt x="10850" y="7296"/>
                    <a:pt x="10850" y="7296"/>
                    <a:pt x="10860" y="7325"/>
                  </a:cubicBezTo>
                  <a:cubicBezTo>
                    <a:pt x="10888" y="7268"/>
                    <a:pt x="10907" y="7211"/>
                    <a:pt x="10926" y="7145"/>
                  </a:cubicBezTo>
                  <a:cubicBezTo>
                    <a:pt x="10907" y="7145"/>
                    <a:pt x="10878" y="7145"/>
                    <a:pt x="10869" y="7117"/>
                  </a:cubicBezTo>
                  <a:cubicBezTo>
                    <a:pt x="10860" y="7126"/>
                    <a:pt x="10841" y="7117"/>
                    <a:pt x="10831" y="7136"/>
                  </a:cubicBezTo>
                  <a:cubicBezTo>
                    <a:pt x="10841" y="7136"/>
                    <a:pt x="10841" y="7136"/>
                    <a:pt x="10841" y="7136"/>
                  </a:cubicBezTo>
                  <a:cubicBezTo>
                    <a:pt x="10850" y="7136"/>
                    <a:pt x="10869" y="7173"/>
                    <a:pt x="10850" y="7173"/>
                  </a:cubicBezTo>
                  <a:cubicBezTo>
                    <a:pt x="10841" y="7154"/>
                    <a:pt x="10841" y="7145"/>
                    <a:pt x="10841" y="7136"/>
                  </a:cubicBezTo>
                  <a:cubicBezTo>
                    <a:pt x="10831" y="7136"/>
                    <a:pt x="10831" y="7136"/>
                    <a:pt x="10831" y="7136"/>
                  </a:cubicBezTo>
                  <a:cubicBezTo>
                    <a:pt x="10831" y="7136"/>
                    <a:pt x="10831" y="7136"/>
                    <a:pt x="10831" y="7136"/>
                  </a:cubicBezTo>
                  <a:cubicBezTo>
                    <a:pt x="10822" y="7060"/>
                    <a:pt x="10878" y="7088"/>
                    <a:pt x="10935" y="7107"/>
                  </a:cubicBezTo>
                  <a:cubicBezTo>
                    <a:pt x="10954" y="7032"/>
                    <a:pt x="10982" y="6965"/>
                    <a:pt x="10992" y="6899"/>
                  </a:cubicBezTo>
                  <a:cubicBezTo>
                    <a:pt x="10945" y="6890"/>
                    <a:pt x="10945" y="6748"/>
                    <a:pt x="10888" y="6824"/>
                  </a:cubicBezTo>
                  <a:cubicBezTo>
                    <a:pt x="10935" y="6843"/>
                    <a:pt x="10878" y="6871"/>
                    <a:pt x="10878" y="6937"/>
                  </a:cubicBezTo>
                  <a:cubicBezTo>
                    <a:pt x="10822" y="6909"/>
                    <a:pt x="10860" y="6729"/>
                    <a:pt x="10793" y="6758"/>
                  </a:cubicBezTo>
                  <a:cubicBezTo>
                    <a:pt x="10812" y="6758"/>
                    <a:pt x="10793" y="6710"/>
                    <a:pt x="10784" y="6710"/>
                  </a:cubicBezTo>
                  <a:cubicBezTo>
                    <a:pt x="10756" y="6739"/>
                    <a:pt x="10746" y="6758"/>
                    <a:pt x="10765" y="6805"/>
                  </a:cubicBezTo>
                  <a:cubicBezTo>
                    <a:pt x="10727" y="6814"/>
                    <a:pt x="10727" y="6776"/>
                    <a:pt x="10680" y="6786"/>
                  </a:cubicBezTo>
                  <a:cubicBezTo>
                    <a:pt x="10699" y="6833"/>
                    <a:pt x="10623" y="6928"/>
                    <a:pt x="10680" y="6994"/>
                  </a:cubicBezTo>
                  <a:cubicBezTo>
                    <a:pt x="10727" y="6984"/>
                    <a:pt x="10737" y="7022"/>
                    <a:pt x="10746" y="7060"/>
                  </a:cubicBezTo>
                  <a:cubicBezTo>
                    <a:pt x="10699" y="7041"/>
                    <a:pt x="10737" y="7136"/>
                    <a:pt x="10680" y="7136"/>
                  </a:cubicBezTo>
                  <a:cubicBezTo>
                    <a:pt x="10652" y="7107"/>
                    <a:pt x="10642" y="7069"/>
                    <a:pt x="10614" y="7051"/>
                  </a:cubicBezTo>
                  <a:cubicBezTo>
                    <a:pt x="10614" y="7154"/>
                    <a:pt x="10491" y="7164"/>
                    <a:pt x="10434" y="7192"/>
                  </a:cubicBezTo>
                  <a:cubicBezTo>
                    <a:pt x="10387" y="7249"/>
                    <a:pt x="10482" y="7287"/>
                    <a:pt x="10434" y="7306"/>
                  </a:cubicBezTo>
                  <a:cubicBezTo>
                    <a:pt x="10425" y="7296"/>
                    <a:pt x="10425" y="7277"/>
                    <a:pt x="10406" y="7287"/>
                  </a:cubicBezTo>
                  <a:cubicBezTo>
                    <a:pt x="10397" y="7325"/>
                    <a:pt x="10425" y="7325"/>
                    <a:pt x="10434" y="7343"/>
                  </a:cubicBezTo>
                  <a:cubicBezTo>
                    <a:pt x="10359" y="7353"/>
                    <a:pt x="10311" y="7296"/>
                    <a:pt x="10359" y="7211"/>
                  </a:cubicBezTo>
                  <a:cubicBezTo>
                    <a:pt x="10302" y="7221"/>
                    <a:pt x="10283" y="7183"/>
                    <a:pt x="10255" y="7154"/>
                  </a:cubicBezTo>
                  <a:cubicBezTo>
                    <a:pt x="10264" y="7230"/>
                    <a:pt x="10207" y="7173"/>
                    <a:pt x="10170" y="7183"/>
                  </a:cubicBezTo>
                  <a:cubicBezTo>
                    <a:pt x="10189" y="7258"/>
                    <a:pt x="10170" y="7325"/>
                    <a:pt x="10160" y="7400"/>
                  </a:cubicBezTo>
                  <a:cubicBezTo>
                    <a:pt x="10179" y="7381"/>
                    <a:pt x="10179" y="7334"/>
                    <a:pt x="10226" y="7343"/>
                  </a:cubicBezTo>
                  <a:cubicBezTo>
                    <a:pt x="10217" y="7410"/>
                    <a:pt x="10255" y="7419"/>
                    <a:pt x="10293" y="7429"/>
                  </a:cubicBezTo>
                  <a:cubicBezTo>
                    <a:pt x="10321" y="7400"/>
                    <a:pt x="10349" y="7429"/>
                    <a:pt x="10378" y="7381"/>
                  </a:cubicBezTo>
                  <a:cubicBezTo>
                    <a:pt x="10387" y="7438"/>
                    <a:pt x="10330" y="7410"/>
                    <a:pt x="10340" y="7457"/>
                  </a:cubicBezTo>
                  <a:cubicBezTo>
                    <a:pt x="10406" y="7523"/>
                    <a:pt x="10491" y="7570"/>
                    <a:pt x="10538" y="7646"/>
                  </a:cubicBezTo>
                  <a:cubicBezTo>
                    <a:pt x="10500" y="7636"/>
                    <a:pt x="10444" y="7693"/>
                    <a:pt x="10387" y="7618"/>
                  </a:cubicBezTo>
                  <a:cubicBezTo>
                    <a:pt x="10387" y="7627"/>
                    <a:pt x="10378" y="7636"/>
                    <a:pt x="10368" y="7636"/>
                  </a:cubicBezTo>
                  <a:cubicBezTo>
                    <a:pt x="10387" y="7674"/>
                    <a:pt x="10349" y="7674"/>
                    <a:pt x="10340" y="7636"/>
                  </a:cubicBezTo>
                  <a:cubicBezTo>
                    <a:pt x="10321" y="7703"/>
                    <a:pt x="10340" y="7684"/>
                    <a:pt x="10330" y="7740"/>
                  </a:cubicBezTo>
                  <a:cubicBezTo>
                    <a:pt x="10368" y="7740"/>
                    <a:pt x="10368" y="7759"/>
                    <a:pt x="10397" y="7759"/>
                  </a:cubicBezTo>
                  <a:cubicBezTo>
                    <a:pt x="10425" y="7684"/>
                    <a:pt x="10510" y="7750"/>
                    <a:pt x="10538" y="7684"/>
                  </a:cubicBezTo>
                  <a:cubicBezTo>
                    <a:pt x="10576" y="7722"/>
                    <a:pt x="10614" y="7740"/>
                    <a:pt x="10652" y="7740"/>
                  </a:cubicBezTo>
                  <a:cubicBezTo>
                    <a:pt x="10633" y="7750"/>
                    <a:pt x="10623" y="7759"/>
                    <a:pt x="10623" y="7778"/>
                  </a:cubicBezTo>
                  <a:cubicBezTo>
                    <a:pt x="10652" y="7778"/>
                    <a:pt x="10652" y="7759"/>
                    <a:pt x="10680" y="7759"/>
                  </a:cubicBezTo>
                  <a:cubicBezTo>
                    <a:pt x="10680" y="7769"/>
                    <a:pt x="10680" y="7778"/>
                    <a:pt x="10680" y="7778"/>
                  </a:cubicBezTo>
                  <a:close/>
                  <a:moveTo>
                    <a:pt x="11020" y="6824"/>
                  </a:moveTo>
                  <a:cubicBezTo>
                    <a:pt x="11011" y="6814"/>
                    <a:pt x="11011" y="6805"/>
                    <a:pt x="11011" y="6795"/>
                  </a:cubicBezTo>
                  <a:cubicBezTo>
                    <a:pt x="11001" y="6805"/>
                    <a:pt x="10982" y="6805"/>
                    <a:pt x="10973" y="6824"/>
                  </a:cubicBezTo>
                  <a:cubicBezTo>
                    <a:pt x="10916" y="6786"/>
                    <a:pt x="10982" y="6720"/>
                    <a:pt x="11011" y="6758"/>
                  </a:cubicBezTo>
                  <a:cubicBezTo>
                    <a:pt x="11030" y="6720"/>
                    <a:pt x="11039" y="6682"/>
                    <a:pt x="11030" y="6635"/>
                  </a:cubicBezTo>
                  <a:cubicBezTo>
                    <a:pt x="11049" y="6635"/>
                    <a:pt x="11049" y="6635"/>
                    <a:pt x="11058" y="6635"/>
                  </a:cubicBezTo>
                  <a:cubicBezTo>
                    <a:pt x="11049" y="6691"/>
                    <a:pt x="11030" y="6758"/>
                    <a:pt x="11020" y="6824"/>
                  </a:cubicBezTo>
                  <a:close/>
                  <a:moveTo>
                    <a:pt x="11086" y="6521"/>
                  </a:moveTo>
                  <a:cubicBezTo>
                    <a:pt x="11086" y="6483"/>
                    <a:pt x="11096" y="6446"/>
                    <a:pt x="11105" y="6408"/>
                  </a:cubicBezTo>
                  <a:cubicBezTo>
                    <a:pt x="11077" y="6408"/>
                    <a:pt x="11049" y="6408"/>
                    <a:pt x="11030" y="6446"/>
                  </a:cubicBezTo>
                  <a:cubicBezTo>
                    <a:pt x="11058" y="6455"/>
                    <a:pt x="11058" y="6427"/>
                    <a:pt x="11086" y="6436"/>
                  </a:cubicBezTo>
                  <a:cubicBezTo>
                    <a:pt x="11096" y="6483"/>
                    <a:pt x="11049" y="6417"/>
                    <a:pt x="11039" y="6474"/>
                  </a:cubicBezTo>
                  <a:cubicBezTo>
                    <a:pt x="11049" y="6493"/>
                    <a:pt x="11067" y="6502"/>
                    <a:pt x="11086" y="6521"/>
                  </a:cubicBezTo>
                  <a:close/>
                  <a:moveTo>
                    <a:pt x="11153" y="6068"/>
                  </a:moveTo>
                  <a:cubicBezTo>
                    <a:pt x="11115" y="6068"/>
                    <a:pt x="11115" y="6105"/>
                    <a:pt x="11077" y="6096"/>
                  </a:cubicBezTo>
                  <a:cubicBezTo>
                    <a:pt x="11067" y="6077"/>
                    <a:pt x="11067" y="6049"/>
                    <a:pt x="11049" y="6039"/>
                  </a:cubicBezTo>
                  <a:cubicBezTo>
                    <a:pt x="11039" y="6068"/>
                    <a:pt x="11011" y="6068"/>
                    <a:pt x="11001" y="6039"/>
                  </a:cubicBezTo>
                  <a:cubicBezTo>
                    <a:pt x="11001" y="6049"/>
                    <a:pt x="10982" y="6049"/>
                    <a:pt x="10973" y="6058"/>
                  </a:cubicBezTo>
                  <a:cubicBezTo>
                    <a:pt x="10992" y="6087"/>
                    <a:pt x="11001" y="6115"/>
                    <a:pt x="11020" y="6134"/>
                  </a:cubicBezTo>
                  <a:cubicBezTo>
                    <a:pt x="11011" y="6087"/>
                    <a:pt x="11030" y="6068"/>
                    <a:pt x="11049" y="6058"/>
                  </a:cubicBezTo>
                  <a:lnTo>
                    <a:pt x="11049" y="6087"/>
                  </a:lnTo>
                  <a:cubicBezTo>
                    <a:pt x="11058" y="6087"/>
                    <a:pt x="11067" y="6096"/>
                    <a:pt x="11049" y="6096"/>
                  </a:cubicBezTo>
                  <a:cubicBezTo>
                    <a:pt x="11020" y="6077"/>
                    <a:pt x="11058" y="6115"/>
                    <a:pt x="11077" y="6124"/>
                  </a:cubicBezTo>
                  <a:cubicBezTo>
                    <a:pt x="11039" y="6134"/>
                    <a:pt x="11067" y="6153"/>
                    <a:pt x="11077" y="6172"/>
                  </a:cubicBezTo>
                  <a:cubicBezTo>
                    <a:pt x="11030" y="6143"/>
                    <a:pt x="11049" y="6200"/>
                    <a:pt x="11020" y="6162"/>
                  </a:cubicBezTo>
                  <a:cubicBezTo>
                    <a:pt x="11011" y="6228"/>
                    <a:pt x="11020" y="6238"/>
                    <a:pt x="11049" y="6285"/>
                  </a:cubicBezTo>
                  <a:cubicBezTo>
                    <a:pt x="11011" y="6285"/>
                    <a:pt x="10992" y="6209"/>
                    <a:pt x="10954" y="6276"/>
                  </a:cubicBezTo>
                  <a:cubicBezTo>
                    <a:pt x="10992" y="6313"/>
                    <a:pt x="10964" y="6342"/>
                    <a:pt x="11011" y="6370"/>
                  </a:cubicBezTo>
                  <a:cubicBezTo>
                    <a:pt x="10926" y="6370"/>
                    <a:pt x="10926" y="6398"/>
                    <a:pt x="10869" y="6436"/>
                  </a:cubicBezTo>
                  <a:cubicBezTo>
                    <a:pt x="10850" y="6389"/>
                    <a:pt x="10784" y="6408"/>
                    <a:pt x="10803" y="6483"/>
                  </a:cubicBezTo>
                  <a:cubicBezTo>
                    <a:pt x="10765" y="6483"/>
                    <a:pt x="10765" y="6512"/>
                    <a:pt x="10727" y="6521"/>
                  </a:cubicBezTo>
                  <a:cubicBezTo>
                    <a:pt x="10727" y="6493"/>
                    <a:pt x="10718" y="6465"/>
                    <a:pt x="10689" y="6474"/>
                  </a:cubicBezTo>
                  <a:cubicBezTo>
                    <a:pt x="10661" y="6521"/>
                    <a:pt x="10727" y="6502"/>
                    <a:pt x="10689" y="6569"/>
                  </a:cubicBezTo>
                  <a:cubicBezTo>
                    <a:pt x="10652" y="6559"/>
                    <a:pt x="10652" y="6673"/>
                    <a:pt x="10623" y="6739"/>
                  </a:cubicBezTo>
                  <a:cubicBezTo>
                    <a:pt x="10661" y="6710"/>
                    <a:pt x="10661" y="6871"/>
                    <a:pt x="10614" y="6824"/>
                  </a:cubicBezTo>
                  <a:cubicBezTo>
                    <a:pt x="10680" y="6776"/>
                    <a:pt x="10548" y="6739"/>
                    <a:pt x="10614" y="6701"/>
                  </a:cubicBezTo>
                  <a:cubicBezTo>
                    <a:pt x="10576" y="6701"/>
                    <a:pt x="10595" y="6673"/>
                    <a:pt x="10604" y="6663"/>
                  </a:cubicBezTo>
                  <a:cubicBezTo>
                    <a:pt x="10586" y="6663"/>
                    <a:pt x="10586" y="6673"/>
                    <a:pt x="10576" y="6663"/>
                  </a:cubicBezTo>
                  <a:cubicBezTo>
                    <a:pt x="10576" y="6635"/>
                    <a:pt x="10567" y="6616"/>
                    <a:pt x="10557" y="6597"/>
                  </a:cubicBezTo>
                  <a:cubicBezTo>
                    <a:pt x="10586" y="6597"/>
                    <a:pt x="10595" y="6587"/>
                    <a:pt x="10604" y="6569"/>
                  </a:cubicBezTo>
                  <a:cubicBezTo>
                    <a:pt x="10586" y="6559"/>
                    <a:pt x="10586" y="6531"/>
                    <a:pt x="10548" y="6531"/>
                  </a:cubicBezTo>
                  <a:cubicBezTo>
                    <a:pt x="10548" y="6597"/>
                    <a:pt x="10548" y="6587"/>
                    <a:pt x="10510" y="6606"/>
                  </a:cubicBezTo>
                  <a:cubicBezTo>
                    <a:pt x="10519" y="6654"/>
                    <a:pt x="10529" y="6758"/>
                    <a:pt x="10586" y="6710"/>
                  </a:cubicBezTo>
                  <a:cubicBezTo>
                    <a:pt x="10567" y="6739"/>
                    <a:pt x="10595" y="6748"/>
                    <a:pt x="10576" y="6767"/>
                  </a:cubicBezTo>
                  <a:cubicBezTo>
                    <a:pt x="10567" y="6710"/>
                    <a:pt x="10538" y="6758"/>
                    <a:pt x="10482" y="6748"/>
                  </a:cubicBezTo>
                  <a:cubicBezTo>
                    <a:pt x="10491" y="6701"/>
                    <a:pt x="10482" y="6644"/>
                    <a:pt x="10453" y="6673"/>
                  </a:cubicBezTo>
                  <a:cubicBezTo>
                    <a:pt x="10463" y="6625"/>
                    <a:pt x="10425" y="6625"/>
                    <a:pt x="10406" y="6597"/>
                  </a:cubicBezTo>
                  <a:cubicBezTo>
                    <a:pt x="10425" y="6587"/>
                    <a:pt x="10434" y="6616"/>
                    <a:pt x="10444" y="6597"/>
                  </a:cubicBezTo>
                  <a:cubicBezTo>
                    <a:pt x="10415" y="6578"/>
                    <a:pt x="10415" y="6569"/>
                    <a:pt x="10444" y="6550"/>
                  </a:cubicBezTo>
                  <a:cubicBezTo>
                    <a:pt x="10415" y="6531"/>
                    <a:pt x="10378" y="6521"/>
                    <a:pt x="10387" y="6474"/>
                  </a:cubicBezTo>
                  <a:cubicBezTo>
                    <a:pt x="10425" y="6455"/>
                    <a:pt x="10415" y="6361"/>
                    <a:pt x="10406" y="6361"/>
                  </a:cubicBezTo>
                  <a:cubicBezTo>
                    <a:pt x="10368" y="6361"/>
                    <a:pt x="10349" y="6380"/>
                    <a:pt x="10321" y="6351"/>
                  </a:cubicBezTo>
                  <a:cubicBezTo>
                    <a:pt x="10359" y="6351"/>
                    <a:pt x="10349" y="6304"/>
                    <a:pt x="10387" y="6313"/>
                  </a:cubicBezTo>
                  <a:cubicBezTo>
                    <a:pt x="10406" y="6389"/>
                    <a:pt x="10434" y="6276"/>
                    <a:pt x="10463" y="6332"/>
                  </a:cubicBezTo>
                  <a:cubicBezTo>
                    <a:pt x="10482" y="6285"/>
                    <a:pt x="10472" y="6247"/>
                    <a:pt x="10482" y="6209"/>
                  </a:cubicBezTo>
                  <a:cubicBezTo>
                    <a:pt x="10529" y="6209"/>
                    <a:pt x="10576" y="6209"/>
                    <a:pt x="10576" y="6162"/>
                  </a:cubicBezTo>
                  <a:cubicBezTo>
                    <a:pt x="10567" y="6124"/>
                    <a:pt x="10548" y="6105"/>
                    <a:pt x="10538" y="6068"/>
                  </a:cubicBezTo>
                  <a:cubicBezTo>
                    <a:pt x="10576" y="6077"/>
                    <a:pt x="10576" y="6134"/>
                    <a:pt x="10595" y="6162"/>
                  </a:cubicBezTo>
                  <a:cubicBezTo>
                    <a:pt x="10614" y="6162"/>
                    <a:pt x="10614" y="6134"/>
                    <a:pt x="10661" y="6134"/>
                  </a:cubicBezTo>
                  <a:cubicBezTo>
                    <a:pt x="10680" y="6068"/>
                    <a:pt x="10689" y="6011"/>
                    <a:pt x="10595" y="6002"/>
                  </a:cubicBezTo>
                  <a:cubicBezTo>
                    <a:pt x="10623" y="5945"/>
                    <a:pt x="10680" y="6002"/>
                    <a:pt x="10680" y="5935"/>
                  </a:cubicBezTo>
                  <a:cubicBezTo>
                    <a:pt x="10746" y="5926"/>
                    <a:pt x="10784" y="5954"/>
                    <a:pt x="10803" y="6011"/>
                  </a:cubicBezTo>
                  <a:cubicBezTo>
                    <a:pt x="10822" y="6011"/>
                    <a:pt x="10841" y="6011"/>
                    <a:pt x="10850" y="6002"/>
                  </a:cubicBezTo>
                  <a:cubicBezTo>
                    <a:pt x="10850" y="5916"/>
                    <a:pt x="10822" y="5888"/>
                    <a:pt x="10860" y="5831"/>
                  </a:cubicBezTo>
                  <a:cubicBezTo>
                    <a:pt x="10878" y="5879"/>
                    <a:pt x="10850" y="5907"/>
                    <a:pt x="10869" y="5935"/>
                  </a:cubicBezTo>
                  <a:cubicBezTo>
                    <a:pt x="10888" y="5869"/>
                    <a:pt x="10916" y="5879"/>
                    <a:pt x="10935" y="5831"/>
                  </a:cubicBezTo>
                  <a:cubicBezTo>
                    <a:pt x="10992" y="5879"/>
                    <a:pt x="11067" y="5803"/>
                    <a:pt x="11039" y="5860"/>
                  </a:cubicBezTo>
                  <a:cubicBezTo>
                    <a:pt x="11049" y="5898"/>
                    <a:pt x="11077" y="5916"/>
                    <a:pt x="11115" y="5926"/>
                  </a:cubicBezTo>
                  <a:cubicBezTo>
                    <a:pt x="11115" y="5898"/>
                    <a:pt x="11124" y="5888"/>
                    <a:pt x="11143" y="5888"/>
                  </a:cubicBezTo>
                  <a:cubicBezTo>
                    <a:pt x="11143" y="5907"/>
                    <a:pt x="11153" y="5898"/>
                    <a:pt x="11162" y="5888"/>
                  </a:cubicBezTo>
                  <a:cubicBezTo>
                    <a:pt x="11162" y="5926"/>
                    <a:pt x="11162" y="5964"/>
                    <a:pt x="11153" y="6002"/>
                  </a:cubicBezTo>
                  <a:cubicBezTo>
                    <a:pt x="11153" y="6011"/>
                    <a:pt x="11143" y="6020"/>
                    <a:pt x="11134" y="6020"/>
                  </a:cubicBezTo>
                  <a:cubicBezTo>
                    <a:pt x="11143" y="6030"/>
                    <a:pt x="11143" y="6030"/>
                    <a:pt x="11153" y="6030"/>
                  </a:cubicBezTo>
                  <a:cubicBezTo>
                    <a:pt x="11153" y="6039"/>
                    <a:pt x="11153" y="6058"/>
                    <a:pt x="11153" y="6068"/>
                  </a:cubicBezTo>
                  <a:close/>
                  <a:moveTo>
                    <a:pt x="11162" y="5869"/>
                  </a:moveTo>
                  <a:cubicBezTo>
                    <a:pt x="11171" y="5756"/>
                    <a:pt x="11181" y="5642"/>
                    <a:pt x="11181" y="5529"/>
                  </a:cubicBezTo>
                  <a:cubicBezTo>
                    <a:pt x="11153" y="5538"/>
                    <a:pt x="11124" y="5557"/>
                    <a:pt x="11105" y="5576"/>
                  </a:cubicBezTo>
                  <a:cubicBezTo>
                    <a:pt x="11105" y="5595"/>
                    <a:pt x="11105" y="5605"/>
                    <a:pt x="11115" y="5614"/>
                  </a:cubicBezTo>
                  <a:cubicBezTo>
                    <a:pt x="11105" y="5680"/>
                    <a:pt x="10973" y="5605"/>
                    <a:pt x="11001" y="5690"/>
                  </a:cubicBezTo>
                  <a:cubicBezTo>
                    <a:pt x="11011" y="5690"/>
                    <a:pt x="11011" y="5671"/>
                    <a:pt x="11011" y="5661"/>
                  </a:cubicBezTo>
                  <a:cubicBezTo>
                    <a:pt x="11020" y="5661"/>
                    <a:pt x="11030" y="5680"/>
                    <a:pt x="11039" y="5690"/>
                  </a:cubicBezTo>
                  <a:cubicBezTo>
                    <a:pt x="11030" y="5709"/>
                    <a:pt x="11011" y="5727"/>
                    <a:pt x="10992" y="5737"/>
                  </a:cubicBezTo>
                  <a:cubicBezTo>
                    <a:pt x="10992" y="5746"/>
                    <a:pt x="11001" y="5756"/>
                    <a:pt x="11001" y="5775"/>
                  </a:cubicBezTo>
                  <a:cubicBezTo>
                    <a:pt x="11077" y="5746"/>
                    <a:pt x="11115" y="5794"/>
                    <a:pt x="11143" y="5841"/>
                  </a:cubicBezTo>
                  <a:cubicBezTo>
                    <a:pt x="11143" y="5841"/>
                    <a:pt x="11143" y="5841"/>
                    <a:pt x="11143" y="5831"/>
                  </a:cubicBezTo>
                  <a:cubicBezTo>
                    <a:pt x="11143" y="5841"/>
                    <a:pt x="11143" y="5841"/>
                    <a:pt x="11143" y="5841"/>
                  </a:cubicBezTo>
                  <a:cubicBezTo>
                    <a:pt x="11143" y="5850"/>
                    <a:pt x="11153" y="5850"/>
                    <a:pt x="11153" y="5860"/>
                  </a:cubicBezTo>
                  <a:cubicBezTo>
                    <a:pt x="11143" y="5860"/>
                    <a:pt x="11143" y="5850"/>
                    <a:pt x="11143" y="5841"/>
                  </a:cubicBezTo>
                  <a:lnTo>
                    <a:pt x="11143" y="5841"/>
                  </a:lnTo>
                  <a:cubicBezTo>
                    <a:pt x="11124" y="5869"/>
                    <a:pt x="11143" y="5879"/>
                    <a:pt x="11162" y="5869"/>
                  </a:cubicBezTo>
                  <a:close/>
                  <a:moveTo>
                    <a:pt x="11181" y="5368"/>
                  </a:moveTo>
                  <a:cubicBezTo>
                    <a:pt x="11181" y="5340"/>
                    <a:pt x="11181" y="5321"/>
                    <a:pt x="11181" y="5302"/>
                  </a:cubicBezTo>
                  <a:cubicBezTo>
                    <a:pt x="11171" y="5321"/>
                    <a:pt x="11171" y="5340"/>
                    <a:pt x="11181" y="5368"/>
                  </a:cubicBezTo>
                  <a:close/>
                  <a:moveTo>
                    <a:pt x="11181" y="5283"/>
                  </a:moveTo>
                  <a:cubicBezTo>
                    <a:pt x="11171" y="5245"/>
                    <a:pt x="11171" y="5217"/>
                    <a:pt x="11171" y="5189"/>
                  </a:cubicBezTo>
                  <a:lnTo>
                    <a:pt x="11171" y="5189"/>
                  </a:lnTo>
                  <a:cubicBezTo>
                    <a:pt x="11171" y="5227"/>
                    <a:pt x="11153" y="5264"/>
                    <a:pt x="11181" y="5283"/>
                  </a:cubicBezTo>
                  <a:close/>
                  <a:moveTo>
                    <a:pt x="11067" y="4348"/>
                  </a:moveTo>
                  <a:cubicBezTo>
                    <a:pt x="11067" y="4319"/>
                    <a:pt x="11058" y="4300"/>
                    <a:pt x="11058" y="4281"/>
                  </a:cubicBezTo>
                  <a:cubicBezTo>
                    <a:pt x="11049" y="4281"/>
                    <a:pt x="11039" y="4272"/>
                    <a:pt x="11030" y="4272"/>
                  </a:cubicBezTo>
                  <a:cubicBezTo>
                    <a:pt x="11030" y="4300"/>
                    <a:pt x="11001" y="4300"/>
                    <a:pt x="11011" y="4338"/>
                  </a:cubicBezTo>
                  <a:cubicBezTo>
                    <a:pt x="10992" y="4338"/>
                    <a:pt x="10992" y="4329"/>
                    <a:pt x="10992" y="4310"/>
                  </a:cubicBezTo>
                  <a:cubicBezTo>
                    <a:pt x="10954" y="4319"/>
                    <a:pt x="10982" y="4395"/>
                    <a:pt x="10926" y="4395"/>
                  </a:cubicBezTo>
                  <a:cubicBezTo>
                    <a:pt x="10992" y="4452"/>
                    <a:pt x="10973" y="4423"/>
                    <a:pt x="11067" y="4395"/>
                  </a:cubicBezTo>
                  <a:cubicBezTo>
                    <a:pt x="11058" y="4376"/>
                    <a:pt x="11058" y="4357"/>
                    <a:pt x="11067" y="4348"/>
                  </a:cubicBezTo>
                  <a:close/>
                  <a:moveTo>
                    <a:pt x="10954" y="3875"/>
                  </a:moveTo>
                  <a:lnTo>
                    <a:pt x="10945" y="3847"/>
                  </a:lnTo>
                  <a:cubicBezTo>
                    <a:pt x="10935" y="3866"/>
                    <a:pt x="10935" y="3885"/>
                    <a:pt x="10907" y="3875"/>
                  </a:cubicBezTo>
                  <a:cubicBezTo>
                    <a:pt x="10916" y="3903"/>
                    <a:pt x="10935" y="3885"/>
                    <a:pt x="10954" y="3875"/>
                  </a:cubicBezTo>
                  <a:close/>
                  <a:moveTo>
                    <a:pt x="8469" y="671"/>
                  </a:moveTo>
                  <a:cubicBezTo>
                    <a:pt x="8450" y="652"/>
                    <a:pt x="8431" y="643"/>
                    <a:pt x="8412" y="634"/>
                  </a:cubicBezTo>
                  <a:cubicBezTo>
                    <a:pt x="8402" y="643"/>
                    <a:pt x="8402" y="643"/>
                    <a:pt x="8402" y="624"/>
                  </a:cubicBezTo>
                  <a:cubicBezTo>
                    <a:pt x="8384" y="662"/>
                    <a:pt x="8440" y="709"/>
                    <a:pt x="8469" y="728"/>
                  </a:cubicBezTo>
                  <a:cubicBezTo>
                    <a:pt x="8450" y="785"/>
                    <a:pt x="8469" y="794"/>
                    <a:pt x="8478" y="841"/>
                  </a:cubicBezTo>
                  <a:cubicBezTo>
                    <a:pt x="8459" y="889"/>
                    <a:pt x="8431" y="898"/>
                    <a:pt x="8421" y="927"/>
                  </a:cubicBezTo>
                  <a:cubicBezTo>
                    <a:pt x="8469" y="898"/>
                    <a:pt x="8478" y="908"/>
                    <a:pt x="8516" y="927"/>
                  </a:cubicBezTo>
                  <a:cubicBezTo>
                    <a:pt x="8516" y="1002"/>
                    <a:pt x="8554" y="1059"/>
                    <a:pt x="8629" y="1078"/>
                  </a:cubicBezTo>
                  <a:cubicBezTo>
                    <a:pt x="8648" y="1030"/>
                    <a:pt x="8591" y="1012"/>
                    <a:pt x="8620" y="1002"/>
                  </a:cubicBezTo>
                  <a:cubicBezTo>
                    <a:pt x="8610" y="993"/>
                    <a:pt x="8563" y="1012"/>
                    <a:pt x="8554" y="974"/>
                  </a:cubicBezTo>
                  <a:cubicBezTo>
                    <a:pt x="8573" y="955"/>
                    <a:pt x="8610" y="964"/>
                    <a:pt x="8629" y="945"/>
                  </a:cubicBezTo>
                  <a:cubicBezTo>
                    <a:pt x="8563" y="841"/>
                    <a:pt x="8535" y="747"/>
                    <a:pt x="8469" y="671"/>
                  </a:cubicBezTo>
                  <a:close/>
                  <a:moveTo>
                    <a:pt x="7457" y="189"/>
                  </a:moveTo>
                  <a:lnTo>
                    <a:pt x="7448" y="180"/>
                  </a:lnTo>
                  <a:cubicBezTo>
                    <a:pt x="7448" y="189"/>
                    <a:pt x="7438" y="208"/>
                    <a:pt x="7438" y="218"/>
                  </a:cubicBezTo>
                  <a:cubicBezTo>
                    <a:pt x="7448" y="208"/>
                    <a:pt x="7448" y="199"/>
                    <a:pt x="7457" y="189"/>
                  </a:cubicBezTo>
                  <a:close/>
                  <a:moveTo>
                    <a:pt x="6843" y="10"/>
                  </a:moveTo>
                  <a:cubicBezTo>
                    <a:pt x="6824" y="0"/>
                    <a:pt x="6805" y="0"/>
                    <a:pt x="6796" y="0"/>
                  </a:cubicBezTo>
                  <a:cubicBezTo>
                    <a:pt x="6786" y="0"/>
                    <a:pt x="6786" y="10"/>
                    <a:pt x="6777" y="19"/>
                  </a:cubicBezTo>
                  <a:cubicBezTo>
                    <a:pt x="6777" y="29"/>
                    <a:pt x="6786" y="48"/>
                    <a:pt x="6786" y="66"/>
                  </a:cubicBezTo>
                  <a:cubicBezTo>
                    <a:pt x="6796" y="57"/>
                    <a:pt x="6805" y="57"/>
                    <a:pt x="6805" y="76"/>
                  </a:cubicBezTo>
                  <a:cubicBezTo>
                    <a:pt x="6824" y="66"/>
                    <a:pt x="6824" y="29"/>
                    <a:pt x="6843" y="10"/>
                  </a:cubicBezTo>
                  <a:close/>
                  <a:moveTo>
                    <a:pt x="7571" y="10046"/>
                  </a:moveTo>
                  <a:cubicBezTo>
                    <a:pt x="7561" y="10018"/>
                    <a:pt x="7552" y="9999"/>
                    <a:pt x="7533" y="9980"/>
                  </a:cubicBezTo>
                  <a:cubicBezTo>
                    <a:pt x="7552" y="9980"/>
                    <a:pt x="7580" y="9980"/>
                    <a:pt x="7580" y="9990"/>
                  </a:cubicBezTo>
                  <a:cubicBezTo>
                    <a:pt x="7552" y="9990"/>
                    <a:pt x="7609" y="10037"/>
                    <a:pt x="7571" y="10046"/>
                  </a:cubicBezTo>
                  <a:close/>
                  <a:moveTo>
                    <a:pt x="7410" y="9971"/>
                  </a:moveTo>
                  <a:cubicBezTo>
                    <a:pt x="7382" y="9924"/>
                    <a:pt x="7344" y="9886"/>
                    <a:pt x="7325" y="9829"/>
                  </a:cubicBezTo>
                  <a:cubicBezTo>
                    <a:pt x="7334" y="9867"/>
                    <a:pt x="7268" y="9829"/>
                    <a:pt x="7268" y="9838"/>
                  </a:cubicBezTo>
                  <a:cubicBezTo>
                    <a:pt x="7278" y="9838"/>
                    <a:pt x="7278" y="9810"/>
                    <a:pt x="7278" y="9791"/>
                  </a:cubicBezTo>
                  <a:cubicBezTo>
                    <a:pt x="7297" y="9772"/>
                    <a:pt x="7316" y="9829"/>
                    <a:pt x="7316" y="9791"/>
                  </a:cubicBezTo>
                  <a:cubicBezTo>
                    <a:pt x="7325" y="9772"/>
                    <a:pt x="7334" y="9725"/>
                    <a:pt x="7353" y="9678"/>
                  </a:cubicBezTo>
                  <a:cubicBezTo>
                    <a:pt x="7382" y="9678"/>
                    <a:pt x="7401" y="9678"/>
                    <a:pt x="7420" y="9668"/>
                  </a:cubicBezTo>
                  <a:cubicBezTo>
                    <a:pt x="7429" y="9716"/>
                    <a:pt x="7467" y="9706"/>
                    <a:pt x="7514" y="9735"/>
                  </a:cubicBezTo>
                  <a:cubicBezTo>
                    <a:pt x="7524" y="9706"/>
                    <a:pt x="7486" y="9687"/>
                    <a:pt x="7524" y="9697"/>
                  </a:cubicBezTo>
                  <a:cubicBezTo>
                    <a:pt x="7524" y="9735"/>
                    <a:pt x="7552" y="9744"/>
                    <a:pt x="7571" y="9763"/>
                  </a:cubicBezTo>
                  <a:cubicBezTo>
                    <a:pt x="7571" y="9763"/>
                    <a:pt x="7580" y="9753"/>
                    <a:pt x="7580" y="9763"/>
                  </a:cubicBezTo>
                  <a:cubicBezTo>
                    <a:pt x="7561" y="9791"/>
                    <a:pt x="7542" y="9753"/>
                    <a:pt x="7533" y="9791"/>
                  </a:cubicBezTo>
                  <a:cubicBezTo>
                    <a:pt x="7542" y="9820"/>
                    <a:pt x="7552" y="9857"/>
                    <a:pt x="7571" y="9829"/>
                  </a:cubicBezTo>
                  <a:cubicBezTo>
                    <a:pt x="7571" y="9924"/>
                    <a:pt x="7486" y="9857"/>
                    <a:pt x="7505" y="9971"/>
                  </a:cubicBezTo>
                  <a:cubicBezTo>
                    <a:pt x="7448" y="9952"/>
                    <a:pt x="7438" y="9942"/>
                    <a:pt x="7410" y="9971"/>
                  </a:cubicBezTo>
                  <a:close/>
                  <a:moveTo>
                    <a:pt x="7476" y="9735"/>
                  </a:moveTo>
                  <a:cubicBezTo>
                    <a:pt x="7486" y="9763"/>
                    <a:pt x="7486" y="9782"/>
                    <a:pt x="7476" y="9820"/>
                  </a:cubicBezTo>
                  <a:cubicBezTo>
                    <a:pt x="7438" y="9791"/>
                    <a:pt x="7401" y="9820"/>
                    <a:pt x="7391" y="9782"/>
                  </a:cubicBezTo>
                  <a:cubicBezTo>
                    <a:pt x="7438" y="9782"/>
                    <a:pt x="7401" y="9753"/>
                    <a:pt x="7410" y="9735"/>
                  </a:cubicBezTo>
                  <a:cubicBezTo>
                    <a:pt x="7438" y="9735"/>
                    <a:pt x="7448" y="9772"/>
                    <a:pt x="7476" y="9735"/>
                  </a:cubicBezTo>
                  <a:close/>
                  <a:moveTo>
                    <a:pt x="10340" y="6947"/>
                  </a:moveTo>
                  <a:cubicBezTo>
                    <a:pt x="10245" y="6928"/>
                    <a:pt x="10255" y="6767"/>
                    <a:pt x="10321" y="6710"/>
                  </a:cubicBezTo>
                  <a:cubicBezTo>
                    <a:pt x="10340" y="6739"/>
                    <a:pt x="10349" y="6729"/>
                    <a:pt x="10378" y="6720"/>
                  </a:cubicBezTo>
                  <a:cubicBezTo>
                    <a:pt x="10368" y="6748"/>
                    <a:pt x="10349" y="6776"/>
                    <a:pt x="10387" y="6786"/>
                  </a:cubicBezTo>
                  <a:cubicBezTo>
                    <a:pt x="10397" y="6691"/>
                    <a:pt x="10482" y="6814"/>
                    <a:pt x="10500" y="6786"/>
                  </a:cubicBezTo>
                  <a:cubicBezTo>
                    <a:pt x="10482" y="6786"/>
                    <a:pt x="10491" y="6767"/>
                    <a:pt x="10510" y="6767"/>
                  </a:cubicBezTo>
                  <a:cubicBezTo>
                    <a:pt x="10519" y="6805"/>
                    <a:pt x="10482" y="6833"/>
                    <a:pt x="10510" y="6833"/>
                  </a:cubicBezTo>
                  <a:cubicBezTo>
                    <a:pt x="10567" y="6824"/>
                    <a:pt x="10567" y="6814"/>
                    <a:pt x="10595" y="6862"/>
                  </a:cubicBezTo>
                  <a:cubicBezTo>
                    <a:pt x="10576" y="6852"/>
                    <a:pt x="10548" y="6880"/>
                    <a:pt x="10576" y="6880"/>
                  </a:cubicBezTo>
                  <a:cubicBezTo>
                    <a:pt x="10595" y="6880"/>
                    <a:pt x="10623" y="6824"/>
                    <a:pt x="10652" y="6862"/>
                  </a:cubicBezTo>
                  <a:cubicBezTo>
                    <a:pt x="10595" y="6918"/>
                    <a:pt x="10623" y="6928"/>
                    <a:pt x="10614" y="7022"/>
                  </a:cubicBezTo>
                  <a:cubicBezTo>
                    <a:pt x="10586" y="7022"/>
                    <a:pt x="10567" y="7022"/>
                    <a:pt x="10576" y="7060"/>
                  </a:cubicBezTo>
                  <a:cubicBezTo>
                    <a:pt x="10595" y="7069"/>
                    <a:pt x="10604" y="7022"/>
                    <a:pt x="10604" y="7069"/>
                  </a:cubicBezTo>
                  <a:cubicBezTo>
                    <a:pt x="10557" y="7098"/>
                    <a:pt x="10548" y="7051"/>
                    <a:pt x="10519" y="7069"/>
                  </a:cubicBezTo>
                  <a:cubicBezTo>
                    <a:pt x="10529" y="7032"/>
                    <a:pt x="10519" y="7032"/>
                    <a:pt x="10510" y="6994"/>
                  </a:cubicBezTo>
                  <a:cubicBezTo>
                    <a:pt x="10538" y="6994"/>
                    <a:pt x="10538" y="6965"/>
                    <a:pt x="10548" y="6947"/>
                  </a:cubicBezTo>
                  <a:cubicBezTo>
                    <a:pt x="10500" y="6947"/>
                    <a:pt x="10567" y="6928"/>
                    <a:pt x="10548" y="6899"/>
                  </a:cubicBezTo>
                  <a:cubicBezTo>
                    <a:pt x="10529" y="6890"/>
                    <a:pt x="10482" y="6852"/>
                    <a:pt x="10472" y="6899"/>
                  </a:cubicBezTo>
                  <a:cubicBezTo>
                    <a:pt x="10500" y="6909"/>
                    <a:pt x="10519" y="6937"/>
                    <a:pt x="10482" y="6947"/>
                  </a:cubicBezTo>
                  <a:cubicBezTo>
                    <a:pt x="10482" y="6928"/>
                    <a:pt x="10472" y="6937"/>
                    <a:pt x="10453" y="6937"/>
                  </a:cubicBezTo>
                  <a:cubicBezTo>
                    <a:pt x="10425" y="6880"/>
                    <a:pt x="10387" y="6833"/>
                    <a:pt x="10359" y="6786"/>
                  </a:cubicBezTo>
                  <a:cubicBezTo>
                    <a:pt x="10368" y="6824"/>
                    <a:pt x="10359" y="6824"/>
                    <a:pt x="10340" y="6862"/>
                  </a:cubicBezTo>
                  <a:cubicBezTo>
                    <a:pt x="10397" y="6862"/>
                    <a:pt x="10349" y="6928"/>
                    <a:pt x="10340" y="6947"/>
                  </a:cubicBezTo>
                  <a:close/>
                  <a:moveTo>
                    <a:pt x="9924" y="8515"/>
                  </a:moveTo>
                  <a:cubicBezTo>
                    <a:pt x="9896" y="8563"/>
                    <a:pt x="9943" y="8544"/>
                    <a:pt x="9905" y="8582"/>
                  </a:cubicBezTo>
                  <a:cubicBezTo>
                    <a:pt x="9943" y="8600"/>
                    <a:pt x="9952" y="8638"/>
                    <a:pt x="9962" y="8591"/>
                  </a:cubicBezTo>
                  <a:cubicBezTo>
                    <a:pt x="9962" y="8600"/>
                    <a:pt x="9962" y="8610"/>
                    <a:pt x="9971" y="8610"/>
                  </a:cubicBezTo>
                  <a:cubicBezTo>
                    <a:pt x="9971" y="8600"/>
                    <a:pt x="9981" y="8591"/>
                    <a:pt x="9981" y="8610"/>
                  </a:cubicBezTo>
                  <a:cubicBezTo>
                    <a:pt x="9943" y="8619"/>
                    <a:pt x="10028" y="8648"/>
                    <a:pt x="9981" y="8667"/>
                  </a:cubicBezTo>
                  <a:cubicBezTo>
                    <a:pt x="9981" y="8610"/>
                    <a:pt x="9971" y="8685"/>
                    <a:pt x="9943" y="8667"/>
                  </a:cubicBezTo>
                  <a:cubicBezTo>
                    <a:pt x="9915" y="8591"/>
                    <a:pt x="9896" y="8657"/>
                    <a:pt x="9867" y="8610"/>
                  </a:cubicBezTo>
                  <a:cubicBezTo>
                    <a:pt x="9886" y="8563"/>
                    <a:pt x="9848" y="8572"/>
                    <a:pt x="9848" y="8515"/>
                  </a:cubicBezTo>
                  <a:cubicBezTo>
                    <a:pt x="9896" y="8506"/>
                    <a:pt x="9905" y="8544"/>
                    <a:pt x="9924" y="8515"/>
                  </a:cubicBezTo>
                  <a:close/>
                  <a:moveTo>
                    <a:pt x="11020" y="5397"/>
                  </a:moveTo>
                  <a:cubicBezTo>
                    <a:pt x="11067" y="5406"/>
                    <a:pt x="11086" y="5387"/>
                    <a:pt x="11115" y="5378"/>
                  </a:cubicBezTo>
                  <a:cubicBezTo>
                    <a:pt x="11115" y="5416"/>
                    <a:pt x="11105" y="5425"/>
                    <a:pt x="11115" y="5463"/>
                  </a:cubicBezTo>
                  <a:cubicBezTo>
                    <a:pt x="11077" y="5444"/>
                    <a:pt x="11039" y="5416"/>
                    <a:pt x="11020" y="5397"/>
                  </a:cubicBezTo>
                  <a:close/>
                  <a:moveTo>
                    <a:pt x="10538" y="5926"/>
                  </a:moveTo>
                  <a:cubicBezTo>
                    <a:pt x="10557" y="5935"/>
                    <a:pt x="10567" y="5935"/>
                    <a:pt x="10595" y="5935"/>
                  </a:cubicBezTo>
                  <a:cubicBezTo>
                    <a:pt x="10586" y="5860"/>
                    <a:pt x="10604" y="5765"/>
                    <a:pt x="10671" y="5812"/>
                  </a:cubicBezTo>
                  <a:cubicBezTo>
                    <a:pt x="10671" y="5822"/>
                    <a:pt x="10661" y="5831"/>
                    <a:pt x="10652" y="5831"/>
                  </a:cubicBezTo>
                  <a:cubicBezTo>
                    <a:pt x="10671" y="5850"/>
                    <a:pt x="10689" y="5860"/>
                    <a:pt x="10718" y="5869"/>
                  </a:cubicBezTo>
                  <a:cubicBezTo>
                    <a:pt x="10689" y="5794"/>
                    <a:pt x="10812" y="5756"/>
                    <a:pt x="10850" y="5812"/>
                  </a:cubicBezTo>
                  <a:cubicBezTo>
                    <a:pt x="10869" y="5794"/>
                    <a:pt x="10860" y="5756"/>
                    <a:pt x="10897" y="5756"/>
                  </a:cubicBezTo>
                  <a:cubicBezTo>
                    <a:pt x="10897" y="5699"/>
                    <a:pt x="10907" y="5652"/>
                    <a:pt x="10907" y="5614"/>
                  </a:cubicBezTo>
                  <a:cubicBezTo>
                    <a:pt x="10926" y="5633"/>
                    <a:pt x="10982" y="5680"/>
                    <a:pt x="10992" y="5614"/>
                  </a:cubicBezTo>
                  <a:cubicBezTo>
                    <a:pt x="10973" y="5614"/>
                    <a:pt x="10973" y="5633"/>
                    <a:pt x="10954" y="5633"/>
                  </a:cubicBezTo>
                  <a:cubicBezTo>
                    <a:pt x="10945" y="5642"/>
                    <a:pt x="10935" y="5595"/>
                    <a:pt x="10945" y="5586"/>
                  </a:cubicBezTo>
                  <a:cubicBezTo>
                    <a:pt x="10935" y="5586"/>
                    <a:pt x="10897" y="5567"/>
                    <a:pt x="10897" y="5595"/>
                  </a:cubicBezTo>
                  <a:cubicBezTo>
                    <a:pt x="10878" y="5595"/>
                    <a:pt x="10878" y="5576"/>
                    <a:pt x="10878" y="5548"/>
                  </a:cubicBezTo>
                  <a:cubicBezTo>
                    <a:pt x="10907" y="5538"/>
                    <a:pt x="10907" y="5567"/>
                    <a:pt x="10935" y="5557"/>
                  </a:cubicBezTo>
                  <a:cubicBezTo>
                    <a:pt x="10945" y="5520"/>
                    <a:pt x="10888" y="5548"/>
                    <a:pt x="10888" y="5510"/>
                  </a:cubicBezTo>
                  <a:cubicBezTo>
                    <a:pt x="10916" y="5482"/>
                    <a:pt x="10935" y="5425"/>
                    <a:pt x="10973" y="5321"/>
                  </a:cubicBezTo>
                  <a:cubicBezTo>
                    <a:pt x="11001" y="5331"/>
                    <a:pt x="11001" y="5359"/>
                    <a:pt x="11011" y="5378"/>
                  </a:cubicBezTo>
                  <a:cubicBezTo>
                    <a:pt x="11020" y="5359"/>
                    <a:pt x="11030" y="5340"/>
                    <a:pt x="11049" y="5340"/>
                  </a:cubicBezTo>
                  <a:cubicBezTo>
                    <a:pt x="11020" y="5283"/>
                    <a:pt x="11086" y="5255"/>
                    <a:pt x="11049" y="5227"/>
                  </a:cubicBezTo>
                  <a:cubicBezTo>
                    <a:pt x="11058" y="5208"/>
                    <a:pt x="11077" y="5208"/>
                    <a:pt x="11077" y="5189"/>
                  </a:cubicBezTo>
                  <a:cubicBezTo>
                    <a:pt x="11096" y="5189"/>
                    <a:pt x="11086" y="5217"/>
                    <a:pt x="11115" y="5208"/>
                  </a:cubicBezTo>
                  <a:cubicBezTo>
                    <a:pt x="11124" y="5198"/>
                    <a:pt x="11077" y="5085"/>
                    <a:pt x="11143" y="5085"/>
                  </a:cubicBezTo>
                  <a:cubicBezTo>
                    <a:pt x="11115" y="5056"/>
                    <a:pt x="11086" y="5047"/>
                    <a:pt x="11077" y="5009"/>
                  </a:cubicBezTo>
                  <a:cubicBezTo>
                    <a:pt x="11030" y="5047"/>
                    <a:pt x="10992" y="5019"/>
                    <a:pt x="10926" y="5056"/>
                  </a:cubicBezTo>
                  <a:cubicBezTo>
                    <a:pt x="10945" y="5094"/>
                    <a:pt x="10926" y="5113"/>
                    <a:pt x="10897" y="5151"/>
                  </a:cubicBezTo>
                  <a:cubicBezTo>
                    <a:pt x="10907" y="5179"/>
                    <a:pt x="10935" y="5189"/>
                    <a:pt x="10954" y="5208"/>
                  </a:cubicBezTo>
                  <a:cubicBezTo>
                    <a:pt x="10916" y="5227"/>
                    <a:pt x="10935" y="5208"/>
                    <a:pt x="10945" y="5274"/>
                  </a:cubicBezTo>
                  <a:cubicBezTo>
                    <a:pt x="10945" y="5293"/>
                    <a:pt x="10926" y="5264"/>
                    <a:pt x="10926" y="5283"/>
                  </a:cubicBezTo>
                  <a:cubicBezTo>
                    <a:pt x="10897" y="5283"/>
                    <a:pt x="10916" y="5227"/>
                    <a:pt x="10888" y="5264"/>
                  </a:cubicBezTo>
                  <a:cubicBezTo>
                    <a:pt x="10888" y="5245"/>
                    <a:pt x="10888" y="5236"/>
                    <a:pt x="10878" y="5236"/>
                  </a:cubicBezTo>
                  <a:cubicBezTo>
                    <a:pt x="10878" y="5227"/>
                    <a:pt x="10888" y="5227"/>
                    <a:pt x="10897" y="5227"/>
                  </a:cubicBezTo>
                  <a:cubicBezTo>
                    <a:pt x="10888" y="5208"/>
                    <a:pt x="10888" y="5179"/>
                    <a:pt x="10878" y="5160"/>
                  </a:cubicBezTo>
                  <a:cubicBezTo>
                    <a:pt x="10860" y="5179"/>
                    <a:pt x="10812" y="5227"/>
                    <a:pt x="10850" y="5264"/>
                  </a:cubicBezTo>
                  <a:cubicBezTo>
                    <a:pt x="10850" y="5302"/>
                    <a:pt x="10793" y="5274"/>
                    <a:pt x="10793" y="5302"/>
                  </a:cubicBezTo>
                  <a:cubicBezTo>
                    <a:pt x="10784" y="5293"/>
                    <a:pt x="10784" y="5236"/>
                    <a:pt x="10746" y="5274"/>
                  </a:cubicBezTo>
                  <a:cubicBezTo>
                    <a:pt x="10746" y="5283"/>
                    <a:pt x="10765" y="5283"/>
                    <a:pt x="10765" y="5302"/>
                  </a:cubicBezTo>
                  <a:cubicBezTo>
                    <a:pt x="10775" y="5321"/>
                    <a:pt x="10708" y="5264"/>
                    <a:pt x="10727" y="5340"/>
                  </a:cubicBezTo>
                  <a:cubicBezTo>
                    <a:pt x="10699" y="5340"/>
                    <a:pt x="10718" y="5293"/>
                    <a:pt x="10718" y="5274"/>
                  </a:cubicBezTo>
                  <a:cubicBezTo>
                    <a:pt x="10689" y="5255"/>
                    <a:pt x="10680" y="5245"/>
                    <a:pt x="10652" y="5264"/>
                  </a:cubicBezTo>
                  <a:lnTo>
                    <a:pt x="10652" y="5340"/>
                  </a:lnTo>
                  <a:cubicBezTo>
                    <a:pt x="10680" y="5283"/>
                    <a:pt x="10680" y="5312"/>
                    <a:pt x="10699" y="5359"/>
                  </a:cubicBezTo>
                  <a:cubicBezTo>
                    <a:pt x="10737" y="5368"/>
                    <a:pt x="10727" y="5340"/>
                    <a:pt x="10756" y="5349"/>
                  </a:cubicBezTo>
                  <a:cubicBezTo>
                    <a:pt x="10784" y="5359"/>
                    <a:pt x="10737" y="5406"/>
                    <a:pt x="10793" y="5397"/>
                  </a:cubicBezTo>
                  <a:cubicBezTo>
                    <a:pt x="10727" y="5416"/>
                    <a:pt x="10803" y="5453"/>
                    <a:pt x="10746" y="5482"/>
                  </a:cubicBezTo>
                  <a:cubicBezTo>
                    <a:pt x="10765" y="5472"/>
                    <a:pt x="10803" y="5501"/>
                    <a:pt x="10831" y="5482"/>
                  </a:cubicBezTo>
                  <a:cubicBezTo>
                    <a:pt x="10812" y="5538"/>
                    <a:pt x="10803" y="5567"/>
                    <a:pt x="10850" y="5595"/>
                  </a:cubicBezTo>
                  <a:cubicBezTo>
                    <a:pt x="10812" y="5614"/>
                    <a:pt x="10812" y="5605"/>
                    <a:pt x="10765" y="5623"/>
                  </a:cubicBezTo>
                  <a:lnTo>
                    <a:pt x="10765" y="5671"/>
                  </a:lnTo>
                  <a:cubicBezTo>
                    <a:pt x="10765" y="5671"/>
                    <a:pt x="10708" y="5709"/>
                    <a:pt x="10718" y="5661"/>
                  </a:cubicBezTo>
                  <a:cubicBezTo>
                    <a:pt x="10680" y="5680"/>
                    <a:pt x="10727" y="5727"/>
                    <a:pt x="10671" y="5699"/>
                  </a:cubicBezTo>
                  <a:cubicBezTo>
                    <a:pt x="10671" y="5727"/>
                    <a:pt x="10671" y="5765"/>
                    <a:pt x="10661" y="5784"/>
                  </a:cubicBezTo>
                  <a:cubicBezTo>
                    <a:pt x="10633" y="5737"/>
                    <a:pt x="10586" y="5831"/>
                    <a:pt x="10595" y="5775"/>
                  </a:cubicBezTo>
                  <a:cubicBezTo>
                    <a:pt x="10567" y="5775"/>
                    <a:pt x="10548" y="5794"/>
                    <a:pt x="10548" y="5831"/>
                  </a:cubicBezTo>
                  <a:cubicBezTo>
                    <a:pt x="10576" y="5822"/>
                    <a:pt x="10576" y="5860"/>
                    <a:pt x="10586" y="5869"/>
                  </a:cubicBezTo>
                  <a:cubicBezTo>
                    <a:pt x="10548" y="5869"/>
                    <a:pt x="10538" y="5916"/>
                    <a:pt x="10482" y="5926"/>
                  </a:cubicBezTo>
                  <a:cubicBezTo>
                    <a:pt x="10472" y="5964"/>
                    <a:pt x="10500" y="5973"/>
                    <a:pt x="10510" y="6002"/>
                  </a:cubicBezTo>
                  <a:cubicBezTo>
                    <a:pt x="10538" y="6002"/>
                    <a:pt x="10519" y="5935"/>
                    <a:pt x="10538" y="5926"/>
                  </a:cubicBezTo>
                  <a:close/>
                  <a:moveTo>
                    <a:pt x="10907" y="5349"/>
                  </a:moveTo>
                  <a:cubicBezTo>
                    <a:pt x="10916" y="5387"/>
                    <a:pt x="10850" y="5416"/>
                    <a:pt x="10850" y="5378"/>
                  </a:cubicBezTo>
                  <a:cubicBezTo>
                    <a:pt x="10888" y="5387"/>
                    <a:pt x="10878" y="5340"/>
                    <a:pt x="10907" y="5349"/>
                  </a:cubicBezTo>
                  <a:close/>
                  <a:moveTo>
                    <a:pt x="10878" y="6587"/>
                  </a:moveTo>
                  <a:cubicBezTo>
                    <a:pt x="10860" y="6540"/>
                    <a:pt x="10850" y="6493"/>
                    <a:pt x="10822" y="6455"/>
                  </a:cubicBezTo>
                  <a:cubicBezTo>
                    <a:pt x="10831" y="6512"/>
                    <a:pt x="10793" y="6587"/>
                    <a:pt x="10869" y="6625"/>
                  </a:cubicBezTo>
                  <a:cubicBezTo>
                    <a:pt x="10869" y="6597"/>
                    <a:pt x="10878" y="6597"/>
                    <a:pt x="10878" y="6587"/>
                  </a:cubicBezTo>
                  <a:close/>
                  <a:moveTo>
                    <a:pt x="10056" y="6984"/>
                  </a:moveTo>
                  <a:cubicBezTo>
                    <a:pt x="10009" y="6975"/>
                    <a:pt x="9981" y="6975"/>
                    <a:pt x="9981" y="6937"/>
                  </a:cubicBezTo>
                  <a:cubicBezTo>
                    <a:pt x="9981" y="6975"/>
                    <a:pt x="9943" y="6947"/>
                    <a:pt x="9924" y="6947"/>
                  </a:cubicBezTo>
                  <a:cubicBezTo>
                    <a:pt x="9924" y="6871"/>
                    <a:pt x="9924" y="6833"/>
                    <a:pt x="10009" y="6871"/>
                  </a:cubicBezTo>
                  <a:cubicBezTo>
                    <a:pt x="10018" y="6843"/>
                    <a:pt x="10009" y="6814"/>
                    <a:pt x="10047" y="6833"/>
                  </a:cubicBezTo>
                  <a:cubicBezTo>
                    <a:pt x="10056" y="6814"/>
                    <a:pt x="10047" y="6767"/>
                    <a:pt x="10085" y="6767"/>
                  </a:cubicBezTo>
                  <a:cubicBezTo>
                    <a:pt x="10085" y="6805"/>
                    <a:pt x="10056" y="6795"/>
                    <a:pt x="10056" y="6824"/>
                  </a:cubicBezTo>
                  <a:cubicBezTo>
                    <a:pt x="10075" y="6824"/>
                    <a:pt x="10094" y="6824"/>
                    <a:pt x="10104" y="6833"/>
                  </a:cubicBezTo>
                  <a:cubicBezTo>
                    <a:pt x="10104" y="6814"/>
                    <a:pt x="10104" y="6795"/>
                    <a:pt x="10094" y="6786"/>
                  </a:cubicBezTo>
                  <a:cubicBezTo>
                    <a:pt x="10104" y="6786"/>
                    <a:pt x="10113" y="6776"/>
                    <a:pt x="10122" y="6767"/>
                  </a:cubicBezTo>
                  <a:cubicBezTo>
                    <a:pt x="10113" y="6805"/>
                    <a:pt x="10189" y="6805"/>
                    <a:pt x="10160" y="6824"/>
                  </a:cubicBezTo>
                  <a:cubicBezTo>
                    <a:pt x="10141" y="6824"/>
                    <a:pt x="10132" y="6805"/>
                    <a:pt x="10113" y="6805"/>
                  </a:cubicBezTo>
                  <a:cubicBezTo>
                    <a:pt x="10122" y="6871"/>
                    <a:pt x="10085" y="6843"/>
                    <a:pt x="10085" y="6862"/>
                  </a:cubicBezTo>
                  <a:cubicBezTo>
                    <a:pt x="10085" y="6909"/>
                    <a:pt x="10056" y="6852"/>
                    <a:pt x="10056" y="6880"/>
                  </a:cubicBezTo>
                  <a:cubicBezTo>
                    <a:pt x="10094" y="6909"/>
                    <a:pt x="10075" y="6947"/>
                    <a:pt x="10056" y="6984"/>
                  </a:cubicBezTo>
                  <a:close/>
                  <a:moveTo>
                    <a:pt x="10132" y="7854"/>
                  </a:moveTo>
                  <a:cubicBezTo>
                    <a:pt x="10113" y="7825"/>
                    <a:pt x="10113" y="7797"/>
                    <a:pt x="10085" y="7835"/>
                  </a:cubicBezTo>
                  <a:cubicBezTo>
                    <a:pt x="10094" y="7797"/>
                    <a:pt x="10094" y="7731"/>
                    <a:pt x="10132" y="7759"/>
                  </a:cubicBezTo>
                  <a:cubicBezTo>
                    <a:pt x="10141" y="7703"/>
                    <a:pt x="10122" y="7674"/>
                    <a:pt x="10122" y="7618"/>
                  </a:cubicBezTo>
                  <a:cubicBezTo>
                    <a:pt x="10179" y="7599"/>
                    <a:pt x="10226" y="7665"/>
                    <a:pt x="10255" y="7636"/>
                  </a:cubicBezTo>
                  <a:cubicBezTo>
                    <a:pt x="10264" y="7712"/>
                    <a:pt x="10264" y="7722"/>
                    <a:pt x="10245" y="7778"/>
                  </a:cubicBezTo>
                  <a:cubicBezTo>
                    <a:pt x="10198" y="7797"/>
                    <a:pt x="10189" y="7759"/>
                    <a:pt x="10160" y="7759"/>
                  </a:cubicBezTo>
                  <a:cubicBezTo>
                    <a:pt x="10170" y="7816"/>
                    <a:pt x="10132" y="7750"/>
                    <a:pt x="10132" y="7778"/>
                  </a:cubicBezTo>
                  <a:cubicBezTo>
                    <a:pt x="10151" y="7778"/>
                    <a:pt x="10151" y="7863"/>
                    <a:pt x="10132" y="7854"/>
                  </a:cubicBezTo>
                  <a:close/>
                  <a:moveTo>
                    <a:pt x="10642" y="6238"/>
                  </a:moveTo>
                  <a:cubicBezTo>
                    <a:pt x="10623" y="6228"/>
                    <a:pt x="10623" y="6209"/>
                    <a:pt x="10604" y="6209"/>
                  </a:cubicBezTo>
                  <a:cubicBezTo>
                    <a:pt x="10604" y="6266"/>
                    <a:pt x="10604" y="6247"/>
                    <a:pt x="10595" y="6294"/>
                  </a:cubicBezTo>
                  <a:cubicBezTo>
                    <a:pt x="10567" y="6285"/>
                    <a:pt x="10500" y="6389"/>
                    <a:pt x="10538" y="6455"/>
                  </a:cubicBezTo>
                  <a:cubicBezTo>
                    <a:pt x="10586" y="6455"/>
                    <a:pt x="10595" y="6474"/>
                    <a:pt x="10604" y="6483"/>
                  </a:cubicBezTo>
                  <a:cubicBezTo>
                    <a:pt x="10642" y="6493"/>
                    <a:pt x="10652" y="6465"/>
                    <a:pt x="10680" y="6474"/>
                  </a:cubicBezTo>
                  <a:cubicBezTo>
                    <a:pt x="10661" y="6455"/>
                    <a:pt x="10718" y="6370"/>
                    <a:pt x="10737" y="6398"/>
                  </a:cubicBezTo>
                  <a:cubicBezTo>
                    <a:pt x="10746" y="6398"/>
                    <a:pt x="10746" y="6389"/>
                    <a:pt x="10746" y="6389"/>
                  </a:cubicBezTo>
                  <a:lnTo>
                    <a:pt x="10746" y="6351"/>
                  </a:lnTo>
                  <a:cubicBezTo>
                    <a:pt x="10699" y="6398"/>
                    <a:pt x="10680" y="6285"/>
                    <a:pt x="10642" y="6332"/>
                  </a:cubicBezTo>
                  <a:cubicBezTo>
                    <a:pt x="10633" y="6285"/>
                    <a:pt x="10671" y="6276"/>
                    <a:pt x="10671" y="6247"/>
                  </a:cubicBezTo>
                  <a:cubicBezTo>
                    <a:pt x="10671" y="6228"/>
                    <a:pt x="10642" y="6200"/>
                    <a:pt x="10642" y="6238"/>
                  </a:cubicBezTo>
                  <a:close/>
                  <a:moveTo>
                    <a:pt x="10765" y="6020"/>
                  </a:moveTo>
                  <a:cubicBezTo>
                    <a:pt x="10812" y="6049"/>
                    <a:pt x="10756" y="6077"/>
                    <a:pt x="10746" y="6105"/>
                  </a:cubicBezTo>
                  <a:cubicBezTo>
                    <a:pt x="10718" y="6087"/>
                    <a:pt x="10671" y="6115"/>
                    <a:pt x="10671" y="6162"/>
                  </a:cubicBezTo>
                  <a:cubicBezTo>
                    <a:pt x="10708" y="6134"/>
                    <a:pt x="10708" y="6105"/>
                    <a:pt x="10718" y="6162"/>
                  </a:cubicBezTo>
                  <a:cubicBezTo>
                    <a:pt x="10812" y="6153"/>
                    <a:pt x="10860" y="6049"/>
                    <a:pt x="10765" y="6020"/>
                  </a:cubicBezTo>
                  <a:close/>
                  <a:moveTo>
                    <a:pt x="11115" y="6020"/>
                  </a:moveTo>
                  <a:cubicBezTo>
                    <a:pt x="11096" y="6030"/>
                    <a:pt x="11067" y="6030"/>
                    <a:pt x="11077" y="6068"/>
                  </a:cubicBezTo>
                  <a:cubicBezTo>
                    <a:pt x="11105" y="6077"/>
                    <a:pt x="11124" y="6058"/>
                    <a:pt x="11115" y="6020"/>
                  </a:cubicBezTo>
                  <a:close/>
                  <a:moveTo>
                    <a:pt x="10122" y="7107"/>
                  </a:moveTo>
                  <a:cubicBezTo>
                    <a:pt x="10151" y="7088"/>
                    <a:pt x="10151" y="7041"/>
                    <a:pt x="10198" y="7051"/>
                  </a:cubicBezTo>
                  <a:cubicBezTo>
                    <a:pt x="10207" y="7088"/>
                    <a:pt x="10179" y="7088"/>
                    <a:pt x="10189" y="7136"/>
                  </a:cubicBezTo>
                  <a:cubicBezTo>
                    <a:pt x="10160" y="7117"/>
                    <a:pt x="10151" y="7145"/>
                    <a:pt x="10122" y="7107"/>
                  </a:cubicBezTo>
                  <a:close/>
                  <a:moveTo>
                    <a:pt x="11011" y="5614"/>
                  </a:moveTo>
                  <a:lnTo>
                    <a:pt x="11011" y="5557"/>
                  </a:lnTo>
                  <a:lnTo>
                    <a:pt x="11030" y="5557"/>
                  </a:lnTo>
                  <a:cubicBezTo>
                    <a:pt x="11039" y="5557"/>
                    <a:pt x="11049" y="5567"/>
                    <a:pt x="11039" y="5576"/>
                  </a:cubicBezTo>
                  <a:cubicBezTo>
                    <a:pt x="11020" y="5576"/>
                    <a:pt x="11058" y="5595"/>
                    <a:pt x="11030" y="5614"/>
                  </a:cubicBezTo>
                  <a:cubicBezTo>
                    <a:pt x="11039" y="5614"/>
                    <a:pt x="11058" y="5614"/>
                    <a:pt x="11039" y="5623"/>
                  </a:cubicBezTo>
                  <a:cubicBezTo>
                    <a:pt x="11030" y="5623"/>
                    <a:pt x="11030" y="5605"/>
                    <a:pt x="11011" y="5614"/>
                  </a:cubicBezTo>
                  <a:close/>
                  <a:moveTo>
                    <a:pt x="8091" y="9045"/>
                  </a:moveTo>
                  <a:cubicBezTo>
                    <a:pt x="8072" y="9035"/>
                    <a:pt x="8034" y="9035"/>
                    <a:pt x="8015" y="9016"/>
                  </a:cubicBezTo>
                  <a:lnTo>
                    <a:pt x="8015" y="8969"/>
                  </a:lnTo>
                  <a:cubicBezTo>
                    <a:pt x="8053" y="8978"/>
                    <a:pt x="8043" y="8978"/>
                    <a:pt x="8072" y="8960"/>
                  </a:cubicBezTo>
                  <a:cubicBezTo>
                    <a:pt x="8072" y="8988"/>
                    <a:pt x="8091" y="9007"/>
                    <a:pt x="8091" y="9045"/>
                  </a:cubicBezTo>
                  <a:close/>
                  <a:moveTo>
                    <a:pt x="8563" y="8969"/>
                  </a:moveTo>
                  <a:cubicBezTo>
                    <a:pt x="8535" y="9007"/>
                    <a:pt x="8563" y="9035"/>
                    <a:pt x="8535" y="9073"/>
                  </a:cubicBezTo>
                  <a:cubicBezTo>
                    <a:pt x="8506" y="9035"/>
                    <a:pt x="8525" y="9026"/>
                    <a:pt x="8506" y="8969"/>
                  </a:cubicBezTo>
                  <a:cubicBezTo>
                    <a:pt x="8525" y="8941"/>
                    <a:pt x="8525" y="8978"/>
                    <a:pt x="8563" y="8969"/>
                  </a:cubicBezTo>
                  <a:close/>
                  <a:moveTo>
                    <a:pt x="8582" y="9385"/>
                  </a:moveTo>
                  <a:cubicBezTo>
                    <a:pt x="8554" y="9375"/>
                    <a:pt x="8506" y="9394"/>
                    <a:pt x="8506" y="9356"/>
                  </a:cubicBezTo>
                  <a:cubicBezTo>
                    <a:pt x="8525" y="9338"/>
                    <a:pt x="8582" y="9347"/>
                    <a:pt x="8582" y="9385"/>
                  </a:cubicBezTo>
                  <a:close/>
                  <a:moveTo>
                    <a:pt x="8450" y="8818"/>
                  </a:moveTo>
                  <a:cubicBezTo>
                    <a:pt x="8459" y="8789"/>
                    <a:pt x="8450" y="8771"/>
                    <a:pt x="8440" y="8761"/>
                  </a:cubicBezTo>
                  <a:cubicBezTo>
                    <a:pt x="8459" y="8752"/>
                    <a:pt x="8478" y="8761"/>
                    <a:pt x="8478" y="8742"/>
                  </a:cubicBezTo>
                  <a:cubicBezTo>
                    <a:pt x="8431" y="8704"/>
                    <a:pt x="8421" y="8619"/>
                    <a:pt x="8450" y="8582"/>
                  </a:cubicBezTo>
                  <a:cubicBezTo>
                    <a:pt x="8459" y="8629"/>
                    <a:pt x="8516" y="8610"/>
                    <a:pt x="8544" y="8591"/>
                  </a:cubicBezTo>
                  <a:cubicBezTo>
                    <a:pt x="8563" y="8657"/>
                    <a:pt x="8544" y="8714"/>
                    <a:pt x="8610" y="8742"/>
                  </a:cubicBezTo>
                  <a:cubicBezTo>
                    <a:pt x="8610" y="8837"/>
                    <a:pt x="8563" y="8856"/>
                    <a:pt x="8497" y="8865"/>
                  </a:cubicBezTo>
                  <a:cubicBezTo>
                    <a:pt x="8516" y="8818"/>
                    <a:pt x="8469" y="8837"/>
                    <a:pt x="8450" y="8818"/>
                  </a:cubicBezTo>
                  <a:close/>
                  <a:moveTo>
                    <a:pt x="8771" y="9215"/>
                  </a:moveTo>
                  <a:cubicBezTo>
                    <a:pt x="8780" y="9243"/>
                    <a:pt x="8799" y="9300"/>
                    <a:pt x="8743" y="9290"/>
                  </a:cubicBezTo>
                  <a:cubicBezTo>
                    <a:pt x="8733" y="9271"/>
                    <a:pt x="8743" y="9243"/>
                    <a:pt x="8724" y="9243"/>
                  </a:cubicBezTo>
                  <a:cubicBezTo>
                    <a:pt x="8724" y="9253"/>
                    <a:pt x="8714" y="9253"/>
                    <a:pt x="8714" y="9234"/>
                  </a:cubicBezTo>
                  <a:cubicBezTo>
                    <a:pt x="8743" y="9234"/>
                    <a:pt x="8743" y="9205"/>
                    <a:pt x="8771" y="9215"/>
                  </a:cubicBezTo>
                  <a:close/>
                  <a:moveTo>
                    <a:pt x="8639" y="8355"/>
                  </a:moveTo>
                  <a:cubicBezTo>
                    <a:pt x="8639" y="8383"/>
                    <a:pt x="8610" y="8383"/>
                    <a:pt x="8582" y="8383"/>
                  </a:cubicBezTo>
                  <a:cubicBezTo>
                    <a:pt x="8573" y="8345"/>
                    <a:pt x="8620" y="8364"/>
                    <a:pt x="8620" y="8336"/>
                  </a:cubicBezTo>
                  <a:cubicBezTo>
                    <a:pt x="8573" y="8317"/>
                    <a:pt x="8601" y="8364"/>
                    <a:pt x="8563" y="8355"/>
                  </a:cubicBezTo>
                  <a:cubicBezTo>
                    <a:pt x="8544" y="8307"/>
                    <a:pt x="8629" y="8317"/>
                    <a:pt x="8582" y="8279"/>
                  </a:cubicBezTo>
                  <a:cubicBezTo>
                    <a:pt x="8563" y="8279"/>
                    <a:pt x="8582" y="8326"/>
                    <a:pt x="8554" y="8317"/>
                  </a:cubicBezTo>
                  <a:cubicBezTo>
                    <a:pt x="8525" y="8307"/>
                    <a:pt x="8554" y="8241"/>
                    <a:pt x="8535" y="8232"/>
                  </a:cubicBezTo>
                  <a:cubicBezTo>
                    <a:pt x="8525" y="8251"/>
                    <a:pt x="8516" y="8260"/>
                    <a:pt x="8497" y="8270"/>
                  </a:cubicBezTo>
                  <a:cubicBezTo>
                    <a:pt x="8497" y="8241"/>
                    <a:pt x="8487" y="8241"/>
                    <a:pt x="8478" y="8232"/>
                  </a:cubicBezTo>
                  <a:cubicBezTo>
                    <a:pt x="8506" y="8232"/>
                    <a:pt x="8525" y="8232"/>
                    <a:pt x="8544" y="8222"/>
                  </a:cubicBezTo>
                  <a:cubicBezTo>
                    <a:pt x="8573" y="8279"/>
                    <a:pt x="8705" y="8279"/>
                    <a:pt x="8686" y="8241"/>
                  </a:cubicBezTo>
                  <a:cubicBezTo>
                    <a:pt x="8743" y="8289"/>
                    <a:pt x="8752" y="8213"/>
                    <a:pt x="8752" y="8222"/>
                  </a:cubicBezTo>
                  <a:cubicBezTo>
                    <a:pt x="8771" y="8251"/>
                    <a:pt x="8762" y="8317"/>
                    <a:pt x="8790" y="8345"/>
                  </a:cubicBezTo>
                  <a:cubicBezTo>
                    <a:pt x="8705" y="8336"/>
                    <a:pt x="8743" y="8449"/>
                    <a:pt x="8648" y="8411"/>
                  </a:cubicBezTo>
                  <a:cubicBezTo>
                    <a:pt x="8648" y="8374"/>
                    <a:pt x="8676" y="8364"/>
                    <a:pt x="8639" y="8355"/>
                  </a:cubicBezTo>
                  <a:close/>
                  <a:moveTo>
                    <a:pt x="8469" y="9073"/>
                  </a:moveTo>
                  <a:cubicBezTo>
                    <a:pt x="8450" y="9111"/>
                    <a:pt x="8440" y="9149"/>
                    <a:pt x="8402" y="9167"/>
                  </a:cubicBezTo>
                  <a:cubicBezTo>
                    <a:pt x="8355" y="9092"/>
                    <a:pt x="8355" y="9130"/>
                    <a:pt x="8336" y="9035"/>
                  </a:cubicBezTo>
                  <a:cubicBezTo>
                    <a:pt x="8384" y="9016"/>
                    <a:pt x="8384" y="8950"/>
                    <a:pt x="8431" y="8931"/>
                  </a:cubicBezTo>
                  <a:cubicBezTo>
                    <a:pt x="8450" y="8969"/>
                    <a:pt x="8459" y="8988"/>
                    <a:pt x="8440" y="9016"/>
                  </a:cubicBezTo>
                  <a:cubicBezTo>
                    <a:pt x="8469" y="9026"/>
                    <a:pt x="8478" y="8978"/>
                    <a:pt x="8478" y="9035"/>
                  </a:cubicBezTo>
                  <a:cubicBezTo>
                    <a:pt x="8478" y="9073"/>
                    <a:pt x="8431" y="8988"/>
                    <a:pt x="8431" y="9035"/>
                  </a:cubicBezTo>
                  <a:cubicBezTo>
                    <a:pt x="8440" y="9045"/>
                    <a:pt x="8440" y="9073"/>
                    <a:pt x="8469" y="9073"/>
                  </a:cubicBezTo>
                  <a:close/>
                  <a:moveTo>
                    <a:pt x="7571" y="9385"/>
                  </a:moveTo>
                  <a:cubicBezTo>
                    <a:pt x="7571" y="9338"/>
                    <a:pt x="7542" y="9328"/>
                    <a:pt x="7524" y="9290"/>
                  </a:cubicBezTo>
                  <a:cubicBezTo>
                    <a:pt x="7524" y="9338"/>
                    <a:pt x="7505" y="9413"/>
                    <a:pt x="7438" y="9423"/>
                  </a:cubicBezTo>
                  <a:cubicBezTo>
                    <a:pt x="7438" y="9347"/>
                    <a:pt x="7410" y="9319"/>
                    <a:pt x="7391" y="9290"/>
                  </a:cubicBezTo>
                  <a:cubicBezTo>
                    <a:pt x="7401" y="9271"/>
                    <a:pt x="7410" y="9300"/>
                    <a:pt x="7420" y="9281"/>
                  </a:cubicBezTo>
                  <a:cubicBezTo>
                    <a:pt x="7401" y="9224"/>
                    <a:pt x="7353" y="9186"/>
                    <a:pt x="7316" y="9177"/>
                  </a:cubicBezTo>
                  <a:cubicBezTo>
                    <a:pt x="7344" y="9130"/>
                    <a:pt x="7249" y="9130"/>
                    <a:pt x="7221" y="9158"/>
                  </a:cubicBezTo>
                  <a:cubicBezTo>
                    <a:pt x="7212" y="9111"/>
                    <a:pt x="7212" y="9101"/>
                    <a:pt x="7174" y="9073"/>
                  </a:cubicBezTo>
                  <a:cubicBezTo>
                    <a:pt x="7202" y="9073"/>
                    <a:pt x="7221" y="9064"/>
                    <a:pt x="7221" y="9035"/>
                  </a:cubicBezTo>
                  <a:cubicBezTo>
                    <a:pt x="7202" y="9035"/>
                    <a:pt x="7202" y="9064"/>
                    <a:pt x="7174" y="9054"/>
                  </a:cubicBezTo>
                  <a:cubicBezTo>
                    <a:pt x="7164" y="9016"/>
                    <a:pt x="7183" y="9007"/>
                    <a:pt x="7183" y="8978"/>
                  </a:cubicBezTo>
                  <a:cubicBezTo>
                    <a:pt x="7164" y="8988"/>
                    <a:pt x="7145" y="8978"/>
                    <a:pt x="7136" y="8960"/>
                  </a:cubicBezTo>
                  <a:cubicBezTo>
                    <a:pt x="7183" y="8950"/>
                    <a:pt x="7183" y="8941"/>
                    <a:pt x="7231" y="8931"/>
                  </a:cubicBezTo>
                  <a:cubicBezTo>
                    <a:pt x="7240" y="8978"/>
                    <a:pt x="7278" y="9054"/>
                    <a:pt x="7316" y="9016"/>
                  </a:cubicBezTo>
                  <a:cubicBezTo>
                    <a:pt x="7306" y="9064"/>
                    <a:pt x="7344" y="9045"/>
                    <a:pt x="7353" y="9073"/>
                  </a:cubicBezTo>
                  <a:cubicBezTo>
                    <a:pt x="7353" y="9082"/>
                    <a:pt x="7334" y="9139"/>
                    <a:pt x="7363" y="9158"/>
                  </a:cubicBezTo>
                  <a:cubicBezTo>
                    <a:pt x="7401" y="9111"/>
                    <a:pt x="7401" y="9186"/>
                    <a:pt x="7429" y="9196"/>
                  </a:cubicBezTo>
                  <a:cubicBezTo>
                    <a:pt x="7429" y="9167"/>
                    <a:pt x="7438" y="9167"/>
                    <a:pt x="7438" y="9139"/>
                  </a:cubicBezTo>
                  <a:cubicBezTo>
                    <a:pt x="7429" y="9139"/>
                    <a:pt x="7420" y="9139"/>
                    <a:pt x="7420" y="9130"/>
                  </a:cubicBezTo>
                  <a:cubicBezTo>
                    <a:pt x="7457" y="9149"/>
                    <a:pt x="7486" y="9167"/>
                    <a:pt x="7524" y="9177"/>
                  </a:cubicBezTo>
                  <a:cubicBezTo>
                    <a:pt x="7524" y="9167"/>
                    <a:pt x="7524" y="9149"/>
                    <a:pt x="7533" y="9139"/>
                  </a:cubicBezTo>
                  <a:cubicBezTo>
                    <a:pt x="7552" y="9167"/>
                    <a:pt x="7590" y="9234"/>
                    <a:pt x="7599" y="9196"/>
                  </a:cubicBezTo>
                  <a:cubicBezTo>
                    <a:pt x="7627" y="9215"/>
                    <a:pt x="7599" y="9234"/>
                    <a:pt x="7580" y="9253"/>
                  </a:cubicBezTo>
                  <a:cubicBezTo>
                    <a:pt x="7580" y="9281"/>
                    <a:pt x="7609" y="9271"/>
                    <a:pt x="7618" y="9290"/>
                  </a:cubicBezTo>
                  <a:cubicBezTo>
                    <a:pt x="7590" y="9319"/>
                    <a:pt x="7599" y="9290"/>
                    <a:pt x="7580" y="9281"/>
                  </a:cubicBezTo>
                  <a:cubicBezTo>
                    <a:pt x="7571" y="9309"/>
                    <a:pt x="7599" y="9375"/>
                    <a:pt x="7571" y="9385"/>
                  </a:cubicBezTo>
                  <a:close/>
                  <a:moveTo>
                    <a:pt x="8280" y="8156"/>
                  </a:moveTo>
                  <a:cubicBezTo>
                    <a:pt x="8280" y="8109"/>
                    <a:pt x="8270" y="8043"/>
                    <a:pt x="8298" y="8033"/>
                  </a:cubicBezTo>
                  <a:cubicBezTo>
                    <a:pt x="8327" y="8043"/>
                    <a:pt x="8270" y="8081"/>
                    <a:pt x="8289" y="8128"/>
                  </a:cubicBezTo>
                  <a:cubicBezTo>
                    <a:pt x="8336" y="8090"/>
                    <a:pt x="8317" y="8204"/>
                    <a:pt x="8355" y="8204"/>
                  </a:cubicBezTo>
                  <a:cubicBezTo>
                    <a:pt x="8317" y="8251"/>
                    <a:pt x="8327" y="8298"/>
                    <a:pt x="8280" y="8355"/>
                  </a:cubicBezTo>
                  <a:cubicBezTo>
                    <a:pt x="8280" y="8336"/>
                    <a:pt x="8317" y="8279"/>
                    <a:pt x="8270" y="8279"/>
                  </a:cubicBezTo>
                  <a:cubicBezTo>
                    <a:pt x="8270" y="8241"/>
                    <a:pt x="8298" y="8241"/>
                    <a:pt x="8298" y="8204"/>
                  </a:cubicBezTo>
                  <a:cubicBezTo>
                    <a:pt x="8280" y="8185"/>
                    <a:pt x="8251" y="8166"/>
                    <a:pt x="8232" y="8128"/>
                  </a:cubicBezTo>
                  <a:cubicBezTo>
                    <a:pt x="8270" y="8118"/>
                    <a:pt x="8261" y="8156"/>
                    <a:pt x="8280" y="8156"/>
                  </a:cubicBezTo>
                  <a:close/>
                  <a:moveTo>
                    <a:pt x="7996" y="8534"/>
                  </a:moveTo>
                  <a:cubicBezTo>
                    <a:pt x="8024" y="8534"/>
                    <a:pt x="8015" y="8478"/>
                    <a:pt x="8015" y="8449"/>
                  </a:cubicBezTo>
                  <a:cubicBezTo>
                    <a:pt x="8034" y="8440"/>
                    <a:pt x="8062" y="8449"/>
                    <a:pt x="8062" y="8430"/>
                  </a:cubicBezTo>
                  <a:cubicBezTo>
                    <a:pt x="8062" y="8411"/>
                    <a:pt x="8034" y="8421"/>
                    <a:pt x="8015" y="8421"/>
                  </a:cubicBezTo>
                  <a:cubicBezTo>
                    <a:pt x="8024" y="8364"/>
                    <a:pt x="8053" y="8411"/>
                    <a:pt x="8081" y="8374"/>
                  </a:cubicBezTo>
                  <a:cubicBezTo>
                    <a:pt x="8081" y="8383"/>
                    <a:pt x="8081" y="8393"/>
                    <a:pt x="8072" y="8411"/>
                  </a:cubicBezTo>
                  <a:cubicBezTo>
                    <a:pt x="8100" y="8421"/>
                    <a:pt x="8109" y="8421"/>
                    <a:pt x="8128" y="8393"/>
                  </a:cubicBezTo>
                  <a:cubicBezTo>
                    <a:pt x="8185" y="8478"/>
                    <a:pt x="8128" y="8478"/>
                    <a:pt x="8157" y="8553"/>
                  </a:cubicBezTo>
                  <a:cubicBezTo>
                    <a:pt x="8109" y="8563"/>
                    <a:pt x="8034" y="8629"/>
                    <a:pt x="7996" y="8534"/>
                  </a:cubicBezTo>
                  <a:close/>
                  <a:moveTo>
                    <a:pt x="7561" y="9914"/>
                  </a:moveTo>
                  <a:cubicBezTo>
                    <a:pt x="7599" y="9914"/>
                    <a:pt x="7618" y="9933"/>
                    <a:pt x="7618" y="9980"/>
                  </a:cubicBezTo>
                  <a:cubicBezTo>
                    <a:pt x="7571" y="9990"/>
                    <a:pt x="7590" y="9924"/>
                    <a:pt x="7561" y="9914"/>
                  </a:cubicBezTo>
                  <a:close/>
                  <a:moveTo>
                    <a:pt x="8147" y="8185"/>
                  </a:moveTo>
                  <a:cubicBezTo>
                    <a:pt x="8176" y="8166"/>
                    <a:pt x="8166" y="8156"/>
                    <a:pt x="8204" y="8166"/>
                  </a:cubicBezTo>
                  <a:cubicBezTo>
                    <a:pt x="8176" y="8147"/>
                    <a:pt x="8213" y="8090"/>
                    <a:pt x="8223" y="8118"/>
                  </a:cubicBezTo>
                  <a:cubicBezTo>
                    <a:pt x="8261" y="8090"/>
                    <a:pt x="8194" y="8071"/>
                    <a:pt x="8185" y="8062"/>
                  </a:cubicBezTo>
                  <a:cubicBezTo>
                    <a:pt x="8204" y="8033"/>
                    <a:pt x="8185" y="7958"/>
                    <a:pt x="8223" y="7948"/>
                  </a:cubicBezTo>
                  <a:cubicBezTo>
                    <a:pt x="8223" y="7920"/>
                    <a:pt x="8176" y="7948"/>
                    <a:pt x="8194" y="7892"/>
                  </a:cubicBezTo>
                  <a:cubicBezTo>
                    <a:pt x="8176" y="7892"/>
                    <a:pt x="8157" y="7901"/>
                    <a:pt x="8157" y="7882"/>
                  </a:cubicBezTo>
                  <a:cubicBezTo>
                    <a:pt x="8128" y="7882"/>
                    <a:pt x="8157" y="7929"/>
                    <a:pt x="8157" y="7929"/>
                  </a:cubicBezTo>
                  <a:cubicBezTo>
                    <a:pt x="8100" y="7873"/>
                    <a:pt x="8109" y="7967"/>
                    <a:pt x="8043" y="7929"/>
                  </a:cubicBezTo>
                  <a:cubicBezTo>
                    <a:pt x="8062" y="7958"/>
                    <a:pt x="8062" y="7986"/>
                    <a:pt x="8053" y="8024"/>
                  </a:cubicBezTo>
                  <a:cubicBezTo>
                    <a:pt x="8100" y="8014"/>
                    <a:pt x="8072" y="8100"/>
                    <a:pt x="8128" y="8090"/>
                  </a:cubicBezTo>
                  <a:cubicBezTo>
                    <a:pt x="8128" y="8118"/>
                    <a:pt x="8091" y="8137"/>
                    <a:pt x="8081" y="8109"/>
                  </a:cubicBezTo>
                  <a:cubicBezTo>
                    <a:pt x="8062" y="8109"/>
                    <a:pt x="8091" y="8118"/>
                    <a:pt x="8081" y="8147"/>
                  </a:cubicBezTo>
                  <a:cubicBezTo>
                    <a:pt x="8119" y="8118"/>
                    <a:pt x="8138" y="8147"/>
                    <a:pt x="8147" y="8185"/>
                  </a:cubicBezTo>
                  <a:close/>
                  <a:moveTo>
                    <a:pt x="8913" y="8723"/>
                  </a:moveTo>
                  <a:cubicBezTo>
                    <a:pt x="8856" y="8695"/>
                    <a:pt x="8894" y="8789"/>
                    <a:pt x="8856" y="8780"/>
                  </a:cubicBezTo>
                  <a:cubicBezTo>
                    <a:pt x="8856" y="8761"/>
                    <a:pt x="8847" y="8742"/>
                    <a:pt x="8837" y="8733"/>
                  </a:cubicBezTo>
                  <a:cubicBezTo>
                    <a:pt x="8837" y="8742"/>
                    <a:pt x="8828" y="8742"/>
                    <a:pt x="8828" y="8733"/>
                  </a:cubicBezTo>
                  <a:cubicBezTo>
                    <a:pt x="8847" y="8733"/>
                    <a:pt x="8837" y="8704"/>
                    <a:pt x="8828" y="8695"/>
                  </a:cubicBezTo>
                  <a:cubicBezTo>
                    <a:pt x="8856" y="8704"/>
                    <a:pt x="8847" y="8667"/>
                    <a:pt x="8865" y="8667"/>
                  </a:cubicBezTo>
                  <a:cubicBezTo>
                    <a:pt x="8875" y="8695"/>
                    <a:pt x="8856" y="8695"/>
                    <a:pt x="8847" y="8704"/>
                  </a:cubicBezTo>
                  <a:cubicBezTo>
                    <a:pt x="8875" y="8714"/>
                    <a:pt x="8884" y="8704"/>
                    <a:pt x="8884" y="8667"/>
                  </a:cubicBezTo>
                  <a:cubicBezTo>
                    <a:pt x="8913" y="8667"/>
                    <a:pt x="8913" y="8685"/>
                    <a:pt x="8913" y="8723"/>
                  </a:cubicBezTo>
                  <a:close/>
                  <a:moveTo>
                    <a:pt x="8799" y="8884"/>
                  </a:moveTo>
                  <a:cubicBezTo>
                    <a:pt x="8818" y="8875"/>
                    <a:pt x="8818" y="8856"/>
                    <a:pt x="8818" y="8827"/>
                  </a:cubicBezTo>
                  <a:cubicBezTo>
                    <a:pt x="8856" y="8827"/>
                    <a:pt x="8875" y="8846"/>
                    <a:pt x="8884" y="8884"/>
                  </a:cubicBezTo>
                  <a:cubicBezTo>
                    <a:pt x="8847" y="8865"/>
                    <a:pt x="8809" y="8903"/>
                    <a:pt x="8799" y="8884"/>
                  </a:cubicBezTo>
                  <a:close/>
                  <a:moveTo>
                    <a:pt x="8856" y="8534"/>
                  </a:moveTo>
                  <a:cubicBezTo>
                    <a:pt x="8837" y="8534"/>
                    <a:pt x="8828" y="8563"/>
                    <a:pt x="8799" y="8553"/>
                  </a:cubicBezTo>
                  <a:cubicBezTo>
                    <a:pt x="8799" y="8619"/>
                    <a:pt x="8847" y="8610"/>
                    <a:pt x="8884" y="8657"/>
                  </a:cubicBezTo>
                  <a:cubicBezTo>
                    <a:pt x="8903" y="8648"/>
                    <a:pt x="8922" y="8638"/>
                    <a:pt x="8932" y="8619"/>
                  </a:cubicBezTo>
                  <a:cubicBezTo>
                    <a:pt x="8951" y="8619"/>
                    <a:pt x="8951" y="8629"/>
                    <a:pt x="8969" y="8629"/>
                  </a:cubicBezTo>
                  <a:cubicBezTo>
                    <a:pt x="8979" y="8667"/>
                    <a:pt x="8951" y="8667"/>
                    <a:pt x="8960" y="8704"/>
                  </a:cubicBezTo>
                  <a:cubicBezTo>
                    <a:pt x="8988" y="8676"/>
                    <a:pt x="9064" y="8695"/>
                    <a:pt x="9064" y="8591"/>
                  </a:cubicBezTo>
                  <a:cubicBezTo>
                    <a:pt x="9092" y="8600"/>
                    <a:pt x="9092" y="8619"/>
                    <a:pt x="9111" y="8629"/>
                  </a:cubicBezTo>
                  <a:cubicBezTo>
                    <a:pt x="9130" y="8667"/>
                    <a:pt x="9102" y="8563"/>
                    <a:pt x="9102" y="8544"/>
                  </a:cubicBezTo>
                  <a:cubicBezTo>
                    <a:pt x="9130" y="8515"/>
                    <a:pt x="9177" y="8563"/>
                    <a:pt x="9234" y="8572"/>
                  </a:cubicBezTo>
                  <a:lnTo>
                    <a:pt x="9234" y="8591"/>
                  </a:lnTo>
                  <a:cubicBezTo>
                    <a:pt x="9177" y="8582"/>
                    <a:pt x="9149" y="8695"/>
                    <a:pt x="9064" y="8667"/>
                  </a:cubicBezTo>
                  <a:cubicBezTo>
                    <a:pt x="9083" y="8685"/>
                    <a:pt x="9073" y="8704"/>
                    <a:pt x="9064" y="8685"/>
                  </a:cubicBezTo>
                  <a:cubicBezTo>
                    <a:pt x="9055" y="8723"/>
                    <a:pt x="9045" y="8761"/>
                    <a:pt x="9036" y="8808"/>
                  </a:cubicBezTo>
                  <a:cubicBezTo>
                    <a:pt x="9073" y="8808"/>
                    <a:pt x="9055" y="8865"/>
                    <a:pt x="9073" y="8884"/>
                  </a:cubicBezTo>
                  <a:cubicBezTo>
                    <a:pt x="9111" y="8903"/>
                    <a:pt x="9187" y="8818"/>
                    <a:pt x="9196" y="8856"/>
                  </a:cubicBezTo>
                  <a:cubicBezTo>
                    <a:pt x="9225" y="8846"/>
                    <a:pt x="9225" y="8818"/>
                    <a:pt x="9253" y="8808"/>
                  </a:cubicBezTo>
                  <a:cubicBezTo>
                    <a:pt x="9225" y="8723"/>
                    <a:pt x="9291" y="8799"/>
                    <a:pt x="9272" y="8704"/>
                  </a:cubicBezTo>
                  <a:cubicBezTo>
                    <a:pt x="9291" y="8752"/>
                    <a:pt x="9366" y="8638"/>
                    <a:pt x="9357" y="8704"/>
                  </a:cubicBezTo>
                  <a:cubicBezTo>
                    <a:pt x="9385" y="8742"/>
                    <a:pt x="9414" y="8657"/>
                    <a:pt x="9385" y="8629"/>
                  </a:cubicBezTo>
                  <a:cubicBezTo>
                    <a:pt x="9357" y="8638"/>
                    <a:pt x="9395" y="8648"/>
                    <a:pt x="9376" y="8667"/>
                  </a:cubicBezTo>
                  <a:cubicBezTo>
                    <a:pt x="9347" y="8638"/>
                    <a:pt x="9347" y="8591"/>
                    <a:pt x="9357" y="8553"/>
                  </a:cubicBezTo>
                  <a:cubicBezTo>
                    <a:pt x="9329" y="8553"/>
                    <a:pt x="9319" y="8572"/>
                    <a:pt x="9338" y="8591"/>
                  </a:cubicBezTo>
                  <a:cubicBezTo>
                    <a:pt x="9329" y="8582"/>
                    <a:pt x="9300" y="8582"/>
                    <a:pt x="9291" y="8553"/>
                  </a:cubicBezTo>
                  <a:cubicBezTo>
                    <a:pt x="9281" y="8563"/>
                    <a:pt x="9300" y="8572"/>
                    <a:pt x="9291" y="8591"/>
                  </a:cubicBezTo>
                  <a:cubicBezTo>
                    <a:pt x="9281" y="8572"/>
                    <a:pt x="9244" y="8591"/>
                    <a:pt x="9244" y="8553"/>
                  </a:cubicBezTo>
                  <a:cubicBezTo>
                    <a:pt x="9281" y="8553"/>
                    <a:pt x="9272" y="8487"/>
                    <a:pt x="9253" y="8459"/>
                  </a:cubicBezTo>
                  <a:cubicBezTo>
                    <a:pt x="9253" y="8440"/>
                    <a:pt x="9262" y="8459"/>
                    <a:pt x="9281" y="8459"/>
                  </a:cubicBezTo>
                  <a:cubicBezTo>
                    <a:pt x="9281" y="8440"/>
                    <a:pt x="9291" y="8440"/>
                    <a:pt x="9291" y="8421"/>
                  </a:cubicBezTo>
                  <a:cubicBezTo>
                    <a:pt x="9291" y="8383"/>
                    <a:pt x="9262" y="8393"/>
                    <a:pt x="9281" y="8345"/>
                  </a:cubicBezTo>
                  <a:cubicBezTo>
                    <a:pt x="9272" y="8345"/>
                    <a:pt x="9272" y="8345"/>
                    <a:pt x="9262" y="8345"/>
                  </a:cubicBezTo>
                  <a:cubicBezTo>
                    <a:pt x="9281" y="8260"/>
                    <a:pt x="9376" y="8185"/>
                    <a:pt x="9338" y="8081"/>
                  </a:cubicBezTo>
                  <a:cubicBezTo>
                    <a:pt x="9338" y="8052"/>
                    <a:pt x="9291" y="8081"/>
                    <a:pt x="9272" y="8071"/>
                  </a:cubicBezTo>
                  <a:cubicBezTo>
                    <a:pt x="9253" y="8100"/>
                    <a:pt x="9253" y="8175"/>
                    <a:pt x="9206" y="8147"/>
                  </a:cubicBezTo>
                  <a:cubicBezTo>
                    <a:pt x="9234" y="8194"/>
                    <a:pt x="9177" y="8232"/>
                    <a:pt x="9140" y="8260"/>
                  </a:cubicBezTo>
                  <a:cubicBezTo>
                    <a:pt x="9140" y="8307"/>
                    <a:pt x="9158" y="8326"/>
                    <a:pt x="9130" y="8355"/>
                  </a:cubicBezTo>
                  <a:cubicBezTo>
                    <a:pt x="9121" y="8345"/>
                    <a:pt x="9111" y="8326"/>
                    <a:pt x="9102" y="8307"/>
                  </a:cubicBezTo>
                  <a:cubicBezTo>
                    <a:pt x="9073" y="8307"/>
                    <a:pt x="9073" y="8336"/>
                    <a:pt x="9092" y="8355"/>
                  </a:cubicBezTo>
                  <a:cubicBezTo>
                    <a:pt x="9036" y="8345"/>
                    <a:pt x="9036" y="8383"/>
                    <a:pt x="9007" y="8393"/>
                  </a:cubicBezTo>
                  <a:cubicBezTo>
                    <a:pt x="8969" y="8364"/>
                    <a:pt x="8903" y="8364"/>
                    <a:pt x="8903" y="8298"/>
                  </a:cubicBezTo>
                  <a:cubicBezTo>
                    <a:pt x="8884" y="8289"/>
                    <a:pt x="8875" y="8307"/>
                    <a:pt x="8856" y="8307"/>
                  </a:cubicBezTo>
                  <a:cubicBezTo>
                    <a:pt x="8856" y="8326"/>
                    <a:pt x="8894" y="8374"/>
                    <a:pt x="8847" y="8374"/>
                  </a:cubicBezTo>
                  <a:cubicBezTo>
                    <a:pt x="8837" y="8411"/>
                    <a:pt x="8884" y="8393"/>
                    <a:pt x="8884" y="8430"/>
                  </a:cubicBezTo>
                  <a:cubicBezTo>
                    <a:pt x="8894" y="8430"/>
                    <a:pt x="8884" y="8393"/>
                    <a:pt x="8903" y="8393"/>
                  </a:cubicBezTo>
                  <a:cubicBezTo>
                    <a:pt x="8913" y="8421"/>
                    <a:pt x="8932" y="8449"/>
                    <a:pt x="8951" y="8478"/>
                  </a:cubicBezTo>
                  <a:cubicBezTo>
                    <a:pt x="8998" y="8496"/>
                    <a:pt x="8988" y="8440"/>
                    <a:pt x="9026" y="8430"/>
                  </a:cubicBezTo>
                  <a:cubicBezTo>
                    <a:pt x="9045" y="8440"/>
                    <a:pt x="9026" y="8487"/>
                    <a:pt x="9064" y="8468"/>
                  </a:cubicBezTo>
                  <a:cubicBezTo>
                    <a:pt x="9064" y="8515"/>
                    <a:pt x="9026" y="8515"/>
                    <a:pt x="8998" y="8534"/>
                  </a:cubicBezTo>
                  <a:cubicBezTo>
                    <a:pt x="8998" y="8572"/>
                    <a:pt x="9007" y="8591"/>
                    <a:pt x="9007" y="8619"/>
                  </a:cubicBezTo>
                  <a:cubicBezTo>
                    <a:pt x="9007" y="8600"/>
                    <a:pt x="8979" y="8600"/>
                    <a:pt x="8979" y="8572"/>
                  </a:cubicBezTo>
                  <a:cubicBezTo>
                    <a:pt x="8979" y="8582"/>
                    <a:pt x="8932" y="8619"/>
                    <a:pt x="8932" y="8572"/>
                  </a:cubicBezTo>
                  <a:cubicBezTo>
                    <a:pt x="8913" y="8572"/>
                    <a:pt x="8922" y="8619"/>
                    <a:pt x="8894" y="8610"/>
                  </a:cubicBezTo>
                  <a:cubicBezTo>
                    <a:pt x="8875" y="8591"/>
                    <a:pt x="8875" y="8553"/>
                    <a:pt x="8856" y="8534"/>
                  </a:cubicBezTo>
                  <a:close/>
                  <a:moveTo>
                    <a:pt x="9262" y="8355"/>
                  </a:moveTo>
                  <a:cubicBezTo>
                    <a:pt x="9272" y="8355"/>
                    <a:pt x="9281" y="8374"/>
                    <a:pt x="9262" y="8374"/>
                  </a:cubicBezTo>
                  <a:cubicBezTo>
                    <a:pt x="9262" y="8364"/>
                    <a:pt x="9262" y="8355"/>
                    <a:pt x="9262" y="8355"/>
                  </a:cubicBezTo>
                  <a:close/>
                  <a:moveTo>
                    <a:pt x="9073" y="9423"/>
                  </a:moveTo>
                  <a:cubicBezTo>
                    <a:pt x="9111" y="9413"/>
                    <a:pt x="9092" y="9460"/>
                    <a:pt x="9121" y="9470"/>
                  </a:cubicBezTo>
                  <a:cubicBezTo>
                    <a:pt x="9102" y="9470"/>
                    <a:pt x="9092" y="9470"/>
                    <a:pt x="9092" y="9479"/>
                  </a:cubicBezTo>
                  <a:cubicBezTo>
                    <a:pt x="9083" y="9470"/>
                    <a:pt x="9073" y="9451"/>
                    <a:pt x="9073" y="9423"/>
                  </a:cubicBezTo>
                  <a:close/>
                  <a:moveTo>
                    <a:pt x="8922" y="9593"/>
                  </a:moveTo>
                  <a:cubicBezTo>
                    <a:pt x="8894" y="9602"/>
                    <a:pt x="8847" y="9631"/>
                    <a:pt x="8837" y="9593"/>
                  </a:cubicBezTo>
                  <a:cubicBezTo>
                    <a:pt x="8865" y="9602"/>
                    <a:pt x="8884" y="9574"/>
                    <a:pt x="8847" y="9583"/>
                  </a:cubicBezTo>
                  <a:cubicBezTo>
                    <a:pt x="8856" y="9536"/>
                    <a:pt x="8837" y="9527"/>
                    <a:pt x="8865" y="9508"/>
                  </a:cubicBezTo>
                  <a:cubicBezTo>
                    <a:pt x="8875" y="9546"/>
                    <a:pt x="8894" y="9498"/>
                    <a:pt x="8913" y="9508"/>
                  </a:cubicBezTo>
                  <a:cubicBezTo>
                    <a:pt x="8903" y="9546"/>
                    <a:pt x="8922" y="9564"/>
                    <a:pt x="8922" y="9593"/>
                  </a:cubicBezTo>
                  <a:close/>
                  <a:moveTo>
                    <a:pt x="8837" y="9546"/>
                  </a:moveTo>
                  <a:cubicBezTo>
                    <a:pt x="8809" y="9546"/>
                    <a:pt x="8799" y="9546"/>
                    <a:pt x="8771" y="9583"/>
                  </a:cubicBezTo>
                  <a:cubicBezTo>
                    <a:pt x="8790" y="9527"/>
                    <a:pt x="8818" y="9527"/>
                    <a:pt x="8818" y="9479"/>
                  </a:cubicBezTo>
                  <a:cubicBezTo>
                    <a:pt x="8809" y="9517"/>
                    <a:pt x="8856" y="9498"/>
                    <a:pt x="8837" y="9546"/>
                  </a:cubicBezTo>
                  <a:close/>
                  <a:moveTo>
                    <a:pt x="8790" y="9697"/>
                  </a:moveTo>
                  <a:cubicBezTo>
                    <a:pt x="8752" y="9697"/>
                    <a:pt x="8762" y="9649"/>
                    <a:pt x="8762" y="9602"/>
                  </a:cubicBezTo>
                  <a:cubicBezTo>
                    <a:pt x="8828" y="9621"/>
                    <a:pt x="8743" y="9659"/>
                    <a:pt x="8790" y="9697"/>
                  </a:cubicBezTo>
                  <a:close/>
                  <a:moveTo>
                    <a:pt x="10803" y="6947"/>
                  </a:moveTo>
                  <a:cubicBezTo>
                    <a:pt x="10822" y="6956"/>
                    <a:pt x="10841" y="6909"/>
                    <a:pt x="10850" y="6947"/>
                  </a:cubicBezTo>
                  <a:cubicBezTo>
                    <a:pt x="10841" y="6947"/>
                    <a:pt x="10831" y="6956"/>
                    <a:pt x="10831" y="6975"/>
                  </a:cubicBezTo>
                  <a:cubicBezTo>
                    <a:pt x="10812" y="6975"/>
                    <a:pt x="10812" y="6947"/>
                    <a:pt x="10784" y="6956"/>
                  </a:cubicBezTo>
                  <a:cubicBezTo>
                    <a:pt x="10793" y="6918"/>
                    <a:pt x="10765" y="6928"/>
                    <a:pt x="10756" y="6909"/>
                  </a:cubicBezTo>
                  <a:cubicBezTo>
                    <a:pt x="10793" y="6899"/>
                    <a:pt x="10784" y="6852"/>
                    <a:pt x="10803" y="6833"/>
                  </a:cubicBezTo>
                  <a:cubicBezTo>
                    <a:pt x="10803" y="6880"/>
                    <a:pt x="10812" y="6880"/>
                    <a:pt x="10803" y="6918"/>
                  </a:cubicBezTo>
                  <a:cubicBezTo>
                    <a:pt x="10812" y="6918"/>
                    <a:pt x="10812" y="6909"/>
                    <a:pt x="10822" y="6909"/>
                  </a:cubicBezTo>
                  <a:cubicBezTo>
                    <a:pt x="10831" y="6937"/>
                    <a:pt x="10812" y="6937"/>
                    <a:pt x="10803" y="6947"/>
                  </a:cubicBezTo>
                  <a:close/>
                  <a:moveTo>
                    <a:pt x="7883" y="9546"/>
                  </a:moveTo>
                  <a:cubicBezTo>
                    <a:pt x="7920" y="9536"/>
                    <a:pt x="7930" y="9564"/>
                    <a:pt x="7930" y="9593"/>
                  </a:cubicBezTo>
                  <a:cubicBezTo>
                    <a:pt x="7892" y="9631"/>
                    <a:pt x="7864" y="9583"/>
                    <a:pt x="7883" y="9546"/>
                  </a:cubicBezTo>
                  <a:close/>
                  <a:moveTo>
                    <a:pt x="8015" y="9517"/>
                  </a:moveTo>
                  <a:cubicBezTo>
                    <a:pt x="8053" y="9527"/>
                    <a:pt x="8053" y="9517"/>
                    <a:pt x="8109" y="9527"/>
                  </a:cubicBezTo>
                  <a:cubicBezTo>
                    <a:pt x="8109" y="9564"/>
                    <a:pt x="8109" y="9593"/>
                    <a:pt x="8091" y="9621"/>
                  </a:cubicBezTo>
                  <a:cubicBezTo>
                    <a:pt x="8072" y="9536"/>
                    <a:pt x="8043" y="9583"/>
                    <a:pt x="8015" y="9517"/>
                  </a:cubicBezTo>
                  <a:close/>
                  <a:moveTo>
                    <a:pt x="8194" y="10245"/>
                  </a:moveTo>
                  <a:cubicBezTo>
                    <a:pt x="8204" y="10292"/>
                    <a:pt x="8157" y="10283"/>
                    <a:pt x="8157" y="10320"/>
                  </a:cubicBezTo>
                  <a:cubicBezTo>
                    <a:pt x="8166" y="10320"/>
                    <a:pt x="8185" y="10320"/>
                    <a:pt x="8185" y="10330"/>
                  </a:cubicBezTo>
                  <a:cubicBezTo>
                    <a:pt x="8166" y="10349"/>
                    <a:pt x="8128" y="10320"/>
                    <a:pt x="8128" y="10292"/>
                  </a:cubicBezTo>
                  <a:cubicBezTo>
                    <a:pt x="8147" y="10273"/>
                    <a:pt x="8157" y="10245"/>
                    <a:pt x="8194" y="10245"/>
                  </a:cubicBezTo>
                  <a:close/>
                  <a:moveTo>
                    <a:pt x="8128" y="10226"/>
                  </a:moveTo>
                  <a:cubicBezTo>
                    <a:pt x="8138" y="10283"/>
                    <a:pt x="8138" y="10302"/>
                    <a:pt x="8081" y="10302"/>
                  </a:cubicBezTo>
                  <a:cubicBezTo>
                    <a:pt x="8062" y="10235"/>
                    <a:pt x="8062" y="10216"/>
                    <a:pt x="8091" y="10150"/>
                  </a:cubicBezTo>
                  <a:cubicBezTo>
                    <a:pt x="8100" y="10169"/>
                    <a:pt x="8109" y="10179"/>
                    <a:pt x="8119" y="10188"/>
                  </a:cubicBezTo>
                  <a:cubicBezTo>
                    <a:pt x="8128" y="10179"/>
                    <a:pt x="8128" y="10150"/>
                    <a:pt x="8128" y="10122"/>
                  </a:cubicBezTo>
                  <a:cubicBezTo>
                    <a:pt x="8147" y="10131"/>
                    <a:pt x="8204" y="10113"/>
                    <a:pt x="8185" y="10150"/>
                  </a:cubicBezTo>
                  <a:cubicBezTo>
                    <a:pt x="8166" y="10122"/>
                    <a:pt x="8176" y="10198"/>
                    <a:pt x="8194" y="10188"/>
                  </a:cubicBezTo>
                  <a:cubicBezTo>
                    <a:pt x="8194" y="10188"/>
                    <a:pt x="8204" y="10179"/>
                    <a:pt x="8204" y="10188"/>
                  </a:cubicBezTo>
                  <a:cubicBezTo>
                    <a:pt x="8157" y="10198"/>
                    <a:pt x="8194" y="10226"/>
                    <a:pt x="8157" y="10245"/>
                  </a:cubicBezTo>
                  <a:cubicBezTo>
                    <a:pt x="8147" y="10226"/>
                    <a:pt x="8100" y="10198"/>
                    <a:pt x="8091" y="10226"/>
                  </a:cubicBezTo>
                  <a:cubicBezTo>
                    <a:pt x="8109" y="10235"/>
                    <a:pt x="8109" y="10245"/>
                    <a:pt x="8128" y="10226"/>
                  </a:cubicBezTo>
                  <a:close/>
                  <a:moveTo>
                    <a:pt x="8128" y="9442"/>
                  </a:moveTo>
                  <a:cubicBezTo>
                    <a:pt x="8128" y="9479"/>
                    <a:pt x="8157" y="9479"/>
                    <a:pt x="8157" y="9517"/>
                  </a:cubicBezTo>
                  <a:cubicBezTo>
                    <a:pt x="8138" y="9517"/>
                    <a:pt x="8147" y="9555"/>
                    <a:pt x="8119" y="9546"/>
                  </a:cubicBezTo>
                  <a:cubicBezTo>
                    <a:pt x="8109" y="9527"/>
                    <a:pt x="8119" y="9508"/>
                    <a:pt x="8109" y="9508"/>
                  </a:cubicBezTo>
                  <a:cubicBezTo>
                    <a:pt x="8081" y="9517"/>
                    <a:pt x="8053" y="9489"/>
                    <a:pt x="8081" y="9479"/>
                  </a:cubicBezTo>
                  <a:cubicBezTo>
                    <a:pt x="8081" y="9498"/>
                    <a:pt x="8109" y="9489"/>
                    <a:pt x="8128" y="9489"/>
                  </a:cubicBezTo>
                  <a:cubicBezTo>
                    <a:pt x="8119" y="9470"/>
                    <a:pt x="8091" y="9451"/>
                    <a:pt x="8128" y="9442"/>
                  </a:cubicBezTo>
                  <a:close/>
                  <a:moveTo>
                    <a:pt x="8261" y="9602"/>
                  </a:moveTo>
                  <a:cubicBezTo>
                    <a:pt x="8270" y="9640"/>
                    <a:pt x="8270" y="9640"/>
                    <a:pt x="8261" y="9678"/>
                  </a:cubicBezTo>
                  <a:cubicBezTo>
                    <a:pt x="8213" y="9678"/>
                    <a:pt x="8194" y="9706"/>
                    <a:pt x="8185" y="9659"/>
                  </a:cubicBezTo>
                  <a:cubicBezTo>
                    <a:pt x="8223" y="9631"/>
                    <a:pt x="8157" y="9583"/>
                    <a:pt x="8166" y="9527"/>
                  </a:cubicBezTo>
                  <a:cubicBezTo>
                    <a:pt x="8232" y="9536"/>
                    <a:pt x="8232" y="9574"/>
                    <a:pt x="8232" y="9517"/>
                  </a:cubicBezTo>
                  <a:cubicBezTo>
                    <a:pt x="8242" y="9527"/>
                    <a:pt x="8242" y="9536"/>
                    <a:pt x="8261" y="9527"/>
                  </a:cubicBezTo>
                  <a:cubicBezTo>
                    <a:pt x="8280" y="9593"/>
                    <a:pt x="8194" y="9602"/>
                    <a:pt x="8232" y="9640"/>
                  </a:cubicBezTo>
                  <a:cubicBezTo>
                    <a:pt x="8242" y="9631"/>
                    <a:pt x="8251" y="9612"/>
                    <a:pt x="8261" y="9602"/>
                  </a:cubicBezTo>
                  <a:close/>
                  <a:moveTo>
                    <a:pt x="8298" y="9820"/>
                  </a:moveTo>
                  <a:cubicBezTo>
                    <a:pt x="8308" y="9838"/>
                    <a:pt x="8355" y="9820"/>
                    <a:pt x="8336" y="9867"/>
                  </a:cubicBezTo>
                  <a:cubicBezTo>
                    <a:pt x="8298" y="9886"/>
                    <a:pt x="8270" y="9829"/>
                    <a:pt x="8298" y="9820"/>
                  </a:cubicBezTo>
                  <a:close/>
                  <a:moveTo>
                    <a:pt x="8280" y="9914"/>
                  </a:moveTo>
                  <a:cubicBezTo>
                    <a:pt x="8280" y="9895"/>
                    <a:pt x="8327" y="9961"/>
                    <a:pt x="8346" y="9914"/>
                  </a:cubicBezTo>
                  <a:cubicBezTo>
                    <a:pt x="8336" y="9990"/>
                    <a:pt x="8298" y="10037"/>
                    <a:pt x="8251" y="10065"/>
                  </a:cubicBezTo>
                  <a:cubicBezTo>
                    <a:pt x="8232" y="10037"/>
                    <a:pt x="8194" y="10018"/>
                    <a:pt x="8204" y="9990"/>
                  </a:cubicBezTo>
                  <a:cubicBezTo>
                    <a:pt x="8185" y="9990"/>
                    <a:pt x="8194" y="10027"/>
                    <a:pt x="8185" y="10027"/>
                  </a:cubicBezTo>
                  <a:cubicBezTo>
                    <a:pt x="8176" y="9999"/>
                    <a:pt x="8166" y="10046"/>
                    <a:pt x="8147" y="10018"/>
                  </a:cubicBezTo>
                  <a:cubicBezTo>
                    <a:pt x="8185" y="9961"/>
                    <a:pt x="8119" y="9914"/>
                    <a:pt x="8185" y="9876"/>
                  </a:cubicBezTo>
                  <a:cubicBezTo>
                    <a:pt x="8147" y="9876"/>
                    <a:pt x="8053" y="9876"/>
                    <a:pt x="8109" y="9791"/>
                  </a:cubicBezTo>
                  <a:cubicBezTo>
                    <a:pt x="8128" y="9838"/>
                    <a:pt x="8251" y="9791"/>
                    <a:pt x="8270" y="9838"/>
                  </a:cubicBezTo>
                  <a:cubicBezTo>
                    <a:pt x="8232" y="9838"/>
                    <a:pt x="8261" y="9886"/>
                    <a:pt x="8280" y="9914"/>
                  </a:cubicBezTo>
                  <a:close/>
                  <a:moveTo>
                    <a:pt x="8431" y="9801"/>
                  </a:moveTo>
                  <a:cubicBezTo>
                    <a:pt x="8431" y="9782"/>
                    <a:pt x="8450" y="9735"/>
                    <a:pt x="8421" y="9735"/>
                  </a:cubicBezTo>
                  <a:cubicBezTo>
                    <a:pt x="8421" y="9753"/>
                    <a:pt x="8412" y="9772"/>
                    <a:pt x="8393" y="9772"/>
                  </a:cubicBezTo>
                  <a:lnTo>
                    <a:pt x="8393" y="9735"/>
                  </a:lnTo>
                  <a:cubicBezTo>
                    <a:pt x="8478" y="9706"/>
                    <a:pt x="8469" y="9763"/>
                    <a:pt x="8487" y="9820"/>
                  </a:cubicBezTo>
                  <a:cubicBezTo>
                    <a:pt x="8440" y="9838"/>
                    <a:pt x="8459" y="9772"/>
                    <a:pt x="8431" y="9801"/>
                  </a:cubicBezTo>
                  <a:close/>
                  <a:moveTo>
                    <a:pt x="8402" y="9451"/>
                  </a:moveTo>
                  <a:cubicBezTo>
                    <a:pt x="8374" y="9498"/>
                    <a:pt x="8412" y="9489"/>
                    <a:pt x="8412" y="9546"/>
                  </a:cubicBezTo>
                  <a:cubicBezTo>
                    <a:pt x="8393" y="9546"/>
                    <a:pt x="8384" y="9527"/>
                    <a:pt x="8365" y="9527"/>
                  </a:cubicBezTo>
                  <a:cubicBezTo>
                    <a:pt x="8374" y="9498"/>
                    <a:pt x="8365" y="9451"/>
                    <a:pt x="8402" y="9451"/>
                  </a:cubicBezTo>
                  <a:close/>
                  <a:moveTo>
                    <a:pt x="8544" y="9451"/>
                  </a:moveTo>
                  <a:cubicBezTo>
                    <a:pt x="8554" y="9508"/>
                    <a:pt x="8591" y="9442"/>
                    <a:pt x="8601" y="9489"/>
                  </a:cubicBezTo>
                  <a:cubicBezTo>
                    <a:pt x="8554" y="9489"/>
                    <a:pt x="8591" y="9508"/>
                    <a:pt x="8582" y="9527"/>
                  </a:cubicBezTo>
                  <a:cubicBezTo>
                    <a:pt x="8563" y="9536"/>
                    <a:pt x="8554" y="9527"/>
                    <a:pt x="8544" y="9517"/>
                  </a:cubicBezTo>
                  <a:cubicBezTo>
                    <a:pt x="8573" y="9479"/>
                    <a:pt x="8516" y="9479"/>
                    <a:pt x="8544" y="9451"/>
                  </a:cubicBezTo>
                  <a:close/>
                  <a:moveTo>
                    <a:pt x="8610" y="9867"/>
                  </a:moveTo>
                  <a:cubicBezTo>
                    <a:pt x="8620" y="9820"/>
                    <a:pt x="8582" y="9829"/>
                    <a:pt x="8573" y="9801"/>
                  </a:cubicBezTo>
                  <a:cubicBezTo>
                    <a:pt x="8610" y="9782"/>
                    <a:pt x="8620" y="9735"/>
                    <a:pt x="8648" y="9716"/>
                  </a:cubicBezTo>
                  <a:cubicBezTo>
                    <a:pt x="8639" y="9763"/>
                    <a:pt x="8695" y="9735"/>
                    <a:pt x="8714" y="9744"/>
                  </a:cubicBezTo>
                  <a:cubicBezTo>
                    <a:pt x="8714" y="9791"/>
                    <a:pt x="8686" y="9801"/>
                    <a:pt x="8676" y="9801"/>
                  </a:cubicBezTo>
                  <a:cubicBezTo>
                    <a:pt x="8686" y="9810"/>
                    <a:pt x="8686" y="9820"/>
                    <a:pt x="8686" y="9829"/>
                  </a:cubicBezTo>
                  <a:cubicBezTo>
                    <a:pt x="8695" y="9829"/>
                    <a:pt x="8705" y="9829"/>
                    <a:pt x="8714" y="9820"/>
                  </a:cubicBezTo>
                  <a:cubicBezTo>
                    <a:pt x="8714" y="9867"/>
                    <a:pt x="8695" y="9886"/>
                    <a:pt x="8658" y="9895"/>
                  </a:cubicBezTo>
                  <a:cubicBezTo>
                    <a:pt x="8658" y="9857"/>
                    <a:pt x="8639" y="9857"/>
                    <a:pt x="8610" y="9867"/>
                  </a:cubicBezTo>
                  <a:close/>
                  <a:moveTo>
                    <a:pt x="8563" y="9555"/>
                  </a:moveTo>
                  <a:cubicBezTo>
                    <a:pt x="8535" y="9612"/>
                    <a:pt x="8525" y="9716"/>
                    <a:pt x="8440" y="9678"/>
                  </a:cubicBezTo>
                  <a:cubicBezTo>
                    <a:pt x="8478" y="9725"/>
                    <a:pt x="8393" y="9697"/>
                    <a:pt x="8402" y="9697"/>
                  </a:cubicBezTo>
                  <a:cubicBezTo>
                    <a:pt x="8440" y="9631"/>
                    <a:pt x="8497" y="9536"/>
                    <a:pt x="8563" y="9555"/>
                  </a:cubicBezTo>
                  <a:close/>
                  <a:moveTo>
                    <a:pt x="7968" y="10406"/>
                  </a:moveTo>
                  <a:cubicBezTo>
                    <a:pt x="7958" y="10368"/>
                    <a:pt x="7987" y="10358"/>
                    <a:pt x="7968" y="10330"/>
                  </a:cubicBezTo>
                  <a:cubicBezTo>
                    <a:pt x="8024" y="10330"/>
                    <a:pt x="7987" y="10387"/>
                    <a:pt x="7968" y="10406"/>
                  </a:cubicBezTo>
                  <a:close/>
                  <a:moveTo>
                    <a:pt x="7930" y="10046"/>
                  </a:moveTo>
                  <a:cubicBezTo>
                    <a:pt x="7958" y="9980"/>
                    <a:pt x="7873" y="9961"/>
                    <a:pt x="7845" y="9952"/>
                  </a:cubicBezTo>
                  <a:cubicBezTo>
                    <a:pt x="7873" y="9905"/>
                    <a:pt x="7845" y="9942"/>
                    <a:pt x="7845" y="9876"/>
                  </a:cubicBezTo>
                  <a:cubicBezTo>
                    <a:pt x="7864" y="9876"/>
                    <a:pt x="7883" y="9886"/>
                    <a:pt x="7883" y="9867"/>
                  </a:cubicBezTo>
                  <a:cubicBezTo>
                    <a:pt x="7883" y="9848"/>
                    <a:pt x="7892" y="9820"/>
                    <a:pt x="7873" y="9820"/>
                  </a:cubicBezTo>
                  <a:cubicBezTo>
                    <a:pt x="7873" y="9867"/>
                    <a:pt x="7816" y="9791"/>
                    <a:pt x="7807" y="9772"/>
                  </a:cubicBezTo>
                  <a:cubicBezTo>
                    <a:pt x="7835" y="9716"/>
                    <a:pt x="7864" y="9744"/>
                    <a:pt x="7873" y="9678"/>
                  </a:cubicBezTo>
                  <a:cubicBezTo>
                    <a:pt x="7892" y="9772"/>
                    <a:pt x="7958" y="9716"/>
                    <a:pt x="7996" y="9772"/>
                  </a:cubicBezTo>
                  <a:cubicBezTo>
                    <a:pt x="7977" y="9772"/>
                    <a:pt x="7939" y="9753"/>
                    <a:pt x="7939" y="9782"/>
                  </a:cubicBezTo>
                  <a:cubicBezTo>
                    <a:pt x="7958" y="9782"/>
                    <a:pt x="7968" y="9782"/>
                    <a:pt x="7968" y="9810"/>
                  </a:cubicBezTo>
                  <a:cubicBezTo>
                    <a:pt x="7949" y="9848"/>
                    <a:pt x="7939" y="9801"/>
                    <a:pt x="7920" y="9829"/>
                  </a:cubicBezTo>
                  <a:cubicBezTo>
                    <a:pt x="7958" y="9848"/>
                    <a:pt x="7920" y="9886"/>
                    <a:pt x="7911" y="9914"/>
                  </a:cubicBezTo>
                  <a:cubicBezTo>
                    <a:pt x="7977" y="9914"/>
                    <a:pt x="7920" y="10027"/>
                    <a:pt x="7977" y="9990"/>
                  </a:cubicBezTo>
                  <a:cubicBezTo>
                    <a:pt x="7977" y="10027"/>
                    <a:pt x="7958" y="10037"/>
                    <a:pt x="7930" y="10046"/>
                  </a:cubicBezTo>
                  <a:close/>
                  <a:moveTo>
                    <a:pt x="9291" y="9196"/>
                  </a:moveTo>
                  <a:cubicBezTo>
                    <a:pt x="9329" y="9186"/>
                    <a:pt x="9319" y="9224"/>
                    <a:pt x="9329" y="9243"/>
                  </a:cubicBezTo>
                  <a:cubicBezTo>
                    <a:pt x="9291" y="9253"/>
                    <a:pt x="9291" y="9224"/>
                    <a:pt x="9291" y="9196"/>
                  </a:cubicBezTo>
                  <a:close/>
                  <a:moveTo>
                    <a:pt x="9489" y="9045"/>
                  </a:moveTo>
                  <a:cubicBezTo>
                    <a:pt x="9546" y="8997"/>
                    <a:pt x="9612" y="9007"/>
                    <a:pt x="9584" y="8903"/>
                  </a:cubicBezTo>
                  <a:cubicBezTo>
                    <a:pt x="9603" y="8893"/>
                    <a:pt x="9622" y="8875"/>
                    <a:pt x="9640" y="8865"/>
                  </a:cubicBezTo>
                  <a:cubicBezTo>
                    <a:pt x="9669" y="8903"/>
                    <a:pt x="9640" y="8950"/>
                    <a:pt x="9622" y="8941"/>
                  </a:cubicBezTo>
                  <a:cubicBezTo>
                    <a:pt x="9631" y="8960"/>
                    <a:pt x="9631" y="8997"/>
                    <a:pt x="9669" y="8997"/>
                  </a:cubicBezTo>
                  <a:cubicBezTo>
                    <a:pt x="9669" y="8960"/>
                    <a:pt x="9688" y="8960"/>
                    <a:pt x="9697" y="8941"/>
                  </a:cubicBezTo>
                  <a:cubicBezTo>
                    <a:pt x="9697" y="8978"/>
                    <a:pt x="9697" y="9007"/>
                    <a:pt x="9726" y="9007"/>
                  </a:cubicBezTo>
                  <a:cubicBezTo>
                    <a:pt x="9726" y="8997"/>
                    <a:pt x="9726" y="8988"/>
                    <a:pt x="9735" y="9007"/>
                  </a:cubicBezTo>
                  <a:cubicBezTo>
                    <a:pt x="9659" y="9082"/>
                    <a:pt x="9574" y="9111"/>
                    <a:pt x="9499" y="9139"/>
                  </a:cubicBezTo>
                  <a:cubicBezTo>
                    <a:pt x="9527" y="9101"/>
                    <a:pt x="9480" y="9101"/>
                    <a:pt x="9489" y="9045"/>
                  </a:cubicBezTo>
                  <a:close/>
                  <a:moveTo>
                    <a:pt x="9801" y="7967"/>
                  </a:moveTo>
                  <a:cubicBezTo>
                    <a:pt x="9820" y="7967"/>
                    <a:pt x="9801" y="7920"/>
                    <a:pt x="9811" y="7892"/>
                  </a:cubicBezTo>
                  <a:cubicBezTo>
                    <a:pt x="9848" y="7882"/>
                    <a:pt x="9858" y="7882"/>
                    <a:pt x="9896" y="7920"/>
                  </a:cubicBezTo>
                  <a:cubicBezTo>
                    <a:pt x="9867" y="7948"/>
                    <a:pt x="9820" y="8005"/>
                    <a:pt x="9801" y="7967"/>
                  </a:cubicBezTo>
                  <a:close/>
                  <a:moveTo>
                    <a:pt x="9763" y="8931"/>
                  </a:moveTo>
                  <a:cubicBezTo>
                    <a:pt x="9782" y="8922"/>
                    <a:pt x="9801" y="8903"/>
                    <a:pt x="9811" y="8884"/>
                  </a:cubicBezTo>
                  <a:cubicBezTo>
                    <a:pt x="9811" y="8827"/>
                    <a:pt x="9782" y="8808"/>
                    <a:pt x="9782" y="8742"/>
                  </a:cubicBezTo>
                  <a:cubicBezTo>
                    <a:pt x="9754" y="8742"/>
                    <a:pt x="9773" y="8789"/>
                    <a:pt x="9744" y="8789"/>
                  </a:cubicBezTo>
                  <a:cubicBezTo>
                    <a:pt x="9744" y="8818"/>
                    <a:pt x="9773" y="8780"/>
                    <a:pt x="9773" y="8818"/>
                  </a:cubicBezTo>
                  <a:cubicBezTo>
                    <a:pt x="9782" y="8856"/>
                    <a:pt x="9754" y="8856"/>
                    <a:pt x="9735" y="8856"/>
                  </a:cubicBezTo>
                  <a:cubicBezTo>
                    <a:pt x="9726" y="8903"/>
                    <a:pt x="9773" y="8884"/>
                    <a:pt x="9763" y="8931"/>
                  </a:cubicBezTo>
                  <a:close/>
                  <a:moveTo>
                    <a:pt x="9187" y="9640"/>
                  </a:moveTo>
                  <a:cubicBezTo>
                    <a:pt x="9196" y="9649"/>
                    <a:pt x="9196" y="9649"/>
                    <a:pt x="9196" y="9649"/>
                  </a:cubicBezTo>
                  <a:cubicBezTo>
                    <a:pt x="9187" y="9649"/>
                    <a:pt x="9187" y="9649"/>
                    <a:pt x="9187" y="9640"/>
                  </a:cubicBezTo>
                  <a:close/>
                  <a:moveTo>
                    <a:pt x="9187" y="9612"/>
                  </a:moveTo>
                  <a:cubicBezTo>
                    <a:pt x="9187" y="9612"/>
                    <a:pt x="9187" y="9612"/>
                    <a:pt x="9187" y="9631"/>
                  </a:cubicBezTo>
                  <a:cubicBezTo>
                    <a:pt x="9187" y="9631"/>
                    <a:pt x="9187" y="9621"/>
                    <a:pt x="9187" y="9612"/>
                  </a:cubicBezTo>
                  <a:close/>
                  <a:moveTo>
                    <a:pt x="9555" y="4263"/>
                  </a:moveTo>
                  <a:cubicBezTo>
                    <a:pt x="9555" y="4244"/>
                    <a:pt x="9555" y="4215"/>
                    <a:pt x="9565" y="4215"/>
                  </a:cubicBezTo>
                  <a:cubicBezTo>
                    <a:pt x="9593" y="4281"/>
                    <a:pt x="9640" y="4357"/>
                    <a:pt x="9546" y="4376"/>
                  </a:cubicBezTo>
                  <a:cubicBezTo>
                    <a:pt x="9546" y="4338"/>
                    <a:pt x="9489" y="4338"/>
                    <a:pt x="9480" y="4348"/>
                  </a:cubicBezTo>
                  <a:cubicBezTo>
                    <a:pt x="9461" y="4291"/>
                    <a:pt x="9442" y="4291"/>
                    <a:pt x="9461" y="4215"/>
                  </a:cubicBezTo>
                  <a:cubicBezTo>
                    <a:pt x="9518" y="4206"/>
                    <a:pt x="9518" y="4225"/>
                    <a:pt x="9555" y="4263"/>
                  </a:cubicBezTo>
                  <a:close/>
                  <a:moveTo>
                    <a:pt x="10907" y="4858"/>
                  </a:moveTo>
                  <a:cubicBezTo>
                    <a:pt x="10860" y="4830"/>
                    <a:pt x="10841" y="4754"/>
                    <a:pt x="10860" y="4707"/>
                  </a:cubicBezTo>
                  <a:cubicBezTo>
                    <a:pt x="10916" y="4707"/>
                    <a:pt x="10982" y="4678"/>
                    <a:pt x="11001" y="4745"/>
                  </a:cubicBezTo>
                  <a:cubicBezTo>
                    <a:pt x="10945" y="4754"/>
                    <a:pt x="10954" y="4839"/>
                    <a:pt x="10907" y="4858"/>
                  </a:cubicBezTo>
                  <a:close/>
                  <a:moveTo>
                    <a:pt x="10935" y="4102"/>
                  </a:moveTo>
                  <a:cubicBezTo>
                    <a:pt x="10897" y="4092"/>
                    <a:pt x="10869" y="4140"/>
                    <a:pt x="10860" y="4083"/>
                  </a:cubicBezTo>
                  <a:cubicBezTo>
                    <a:pt x="10897" y="4064"/>
                    <a:pt x="10907" y="4064"/>
                    <a:pt x="10935" y="4102"/>
                  </a:cubicBezTo>
                  <a:close/>
                  <a:moveTo>
                    <a:pt x="10878" y="4414"/>
                  </a:moveTo>
                  <a:cubicBezTo>
                    <a:pt x="10878" y="4385"/>
                    <a:pt x="10860" y="4367"/>
                    <a:pt x="10869" y="4329"/>
                  </a:cubicBezTo>
                  <a:cubicBezTo>
                    <a:pt x="10897" y="4319"/>
                    <a:pt x="10916" y="4404"/>
                    <a:pt x="10878" y="4414"/>
                  </a:cubicBezTo>
                  <a:close/>
                  <a:moveTo>
                    <a:pt x="10926" y="3951"/>
                  </a:moveTo>
                  <a:cubicBezTo>
                    <a:pt x="10907" y="3951"/>
                    <a:pt x="10907" y="3941"/>
                    <a:pt x="10897" y="3941"/>
                  </a:cubicBezTo>
                  <a:cubicBezTo>
                    <a:pt x="10897" y="3951"/>
                    <a:pt x="10897" y="3970"/>
                    <a:pt x="10878" y="3960"/>
                  </a:cubicBezTo>
                  <a:lnTo>
                    <a:pt x="10878" y="3913"/>
                  </a:lnTo>
                  <a:lnTo>
                    <a:pt x="10907" y="3913"/>
                  </a:lnTo>
                  <a:cubicBezTo>
                    <a:pt x="10888" y="3941"/>
                    <a:pt x="10964" y="3932"/>
                    <a:pt x="10926" y="3951"/>
                  </a:cubicBezTo>
                  <a:close/>
                  <a:moveTo>
                    <a:pt x="9726" y="6398"/>
                  </a:moveTo>
                  <a:cubicBezTo>
                    <a:pt x="9726" y="6417"/>
                    <a:pt x="9744" y="6408"/>
                    <a:pt x="9754" y="6398"/>
                  </a:cubicBezTo>
                  <a:lnTo>
                    <a:pt x="9754" y="6446"/>
                  </a:lnTo>
                  <a:lnTo>
                    <a:pt x="9707" y="6446"/>
                  </a:lnTo>
                  <a:cubicBezTo>
                    <a:pt x="9726" y="6417"/>
                    <a:pt x="9707" y="6408"/>
                    <a:pt x="9726" y="6398"/>
                  </a:cubicBezTo>
                  <a:close/>
                  <a:moveTo>
                    <a:pt x="10236" y="6625"/>
                  </a:moveTo>
                  <a:cubicBezTo>
                    <a:pt x="10236" y="6654"/>
                    <a:pt x="10198" y="6625"/>
                    <a:pt x="10189" y="6625"/>
                  </a:cubicBezTo>
                  <a:lnTo>
                    <a:pt x="10189" y="6663"/>
                  </a:lnTo>
                  <a:cubicBezTo>
                    <a:pt x="10160" y="6654"/>
                    <a:pt x="10141" y="6635"/>
                    <a:pt x="10113" y="6635"/>
                  </a:cubicBezTo>
                  <a:cubicBezTo>
                    <a:pt x="10104" y="6606"/>
                    <a:pt x="10141" y="6587"/>
                    <a:pt x="10113" y="6587"/>
                  </a:cubicBezTo>
                  <a:cubicBezTo>
                    <a:pt x="10104" y="6625"/>
                    <a:pt x="10066" y="6635"/>
                    <a:pt x="9990" y="6635"/>
                  </a:cubicBezTo>
                  <a:cubicBezTo>
                    <a:pt x="9981" y="6616"/>
                    <a:pt x="9971" y="6578"/>
                    <a:pt x="9952" y="6569"/>
                  </a:cubicBezTo>
                  <a:cubicBezTo>
                    <a:pt x="9952" y="6587"/>
                    <a:pt x="9943" y="6578"/>
                    <a:pt x="9924" y="6569"/>
                  </a:cubicBezTo>
                  <a:cubicBezTo>
                    <a:pt x="9933" y="6644"/>
                    <a:pt x="9820" y="6682"/>
                    <a:pt x="9905" y="6767"/>
                  </a:cubicBezTo>
                  <a:cubicBezTo>
                    <a:pt x="9867" y="6776"/>
                    <a:pt x="9848" y="6795"/>
                    <a:pt x="9829" y="6824"/>
                  </a:cubicBezTo>
                  <a:cubicBezTo>
                    <a:pt x="9801" y="6805"/>
                    <a:pt x="9811" y="6758"/>
                    <a:pt x="9773" y="6748"/>
                  </a:cubicBezTo>
                  <a:cubicBezTo>
                    <a:pt x="9773" y="6720"/>
                    <a:pt x="9792" y="6720"/>
                    <a:pt x="9801" y="6710"/>
                  </a:cubicBezTo>
                  <a:cubicBezTo>
                    <a:pt x="9782" y="6710"/>
                    <a:pt x="9792" y="6673"/>
                    <a:pt x="9773" y="6673"/>
                  </a:cubicBezTo>
                  <a:cubicBezTo>
                    <a:pt x="9763" y="6673"/>
                    <a:pt x="9763" y="6691"/>
                    <a:pt x="9754" y="6701"/>
                  </a:cubicBezTo>
                  <a:cubicBezTo>
                    <a:pt x="9735" y="6663"/>
                    <a:pt x="9716" y="6559"/>
                    <a:pt x="9763" y="6550"/>
                  </a:cubicBezTo>
                  <a:cubicBezTo>
                    <a:pt x="9716" y="6540"/>
                    <a:pt x="9763" y="6465"/>
                    <a:pt x="9782" y="6474"/>
                  </a:cubicBezTo>
                  <a:cubicBezTo>
                    <a:pt x="9792" y="6493"/>
                    <a:pt x="9773" y="6493"/>
                    <a:pt x="9763" y="6512"/>
                  </a:cubicBezTo>
                  <a:cubicBezTo>
                    <a:pt x="9773" y="6521"/>
                    <a:pt x="9829" y="6540"/>
                    <a:pt x="9829" y="6512"/>
                  </a:cubicBezTo>
                  <a:cubicBezTo>
                    <a:pt x="9829" y="6483"/>
                    <a:pt x="9801" y="6493"/>
                    <a:pt x="9801" y="6474"/>
                  </a:cubicBezTo>
                  <a:cubicBezTo>
                    <a:pt x="9820" y="6465"/>
                    <a:pt x="9848" y="6455"/>
                    <a:pt x="9848" y="6436"/>
                  </a:cubicBezTo>
                  <a:cubicBezTo>
                    <a:pt x="9839" y="6389"/>
                    <a:pt x="9811" y="6361"/>
                    <a:pt x="9773" y="6398"/>
                  </a:cubicBezTo>
                  <a:cubicBezTo>
                    <a:pt x="9773" y="6351"/>
                    <a:pt x="9735" y="6351"/>
                    <a:pt x="9697" y="6351"/>
                  </a:cubicBezTo>
                  <a:cubicBezTo>
                    <a:pt x="9678" y="6370"/>
                    <a:pt x="9697" y="6361"/>
                    <a:pt x="9697" y="6398"/>
                  </a:cubicBezTo>
                  <a:cubicBezTo>
                    <a:pt x="9659" y="6408"/>
                    <a:pt x="9697" y="6323"/>
                    <a:pt x="9659" y="6332"/>
                  </a:cubicBezTo>
                  <a:cubicBezTo>
                    <a:pt x="9640" y="6351"/>
                    <a:pt x="9650" y="6380"/>
                    <a:pt x="9622" y="6380"/>
                  </a:cubicBezTo>
                  <a:cubicBezTo>
                    <a:pt x="9622" y="6370"/>
                    <a:pt x="9622" y="6351"/>
                    <a:pt x="9603" y="6361"/>
                  </a:cubicBezTo>
                  <a:cubicBezTo>
                    <a:pt x="9612" y="6436"/>
                    <a:pt x="9688" y="6493"/>
                    <a:pt x="9735" y="6493"/>
                  </a:cubicBezTo>
                  <a:cubicBezTo>
                    <a:pt x="9697" y="6521"/>
                    <a:pt x="9697" y="6531"/>
                    <a:pt x="9726" y="6531"/>
                  </a:cubicBezTo>
                  <a:cubicBezTo>
                    <a:pt x="9707" y="6540"/>
                    <a:pt x="9697" y="6550"/>
                    <a:pt x="9688" y="6559"/>
                  </a:cubicBezTo>
                  <a:cubicBezTo>
                    <a:pt x="9707" y="6559"/>
                    <a:pt x="9744" y="6540"/>
                    <a:pt x="9726" y="6559"/>
                  </a:cubicBezTo>
                  <a:cubicBezTo>
                    <a:pt x="9688" y="6559"/>
                    <a:pt x="9669" y="6597"/>
                    <a:pt x="9659" y="6625"/>
                  </a:cubicBezTo>
                  <a:cubicBezTo>
                    <a:pt x="9640" y="6606"/>
                    <a:pt x="9650" y="6578"/>
                    <a:pt x="9622" y="6587"/>
                  </a:cubicBezTo>
                  <a:cubicBezTo>
                    <a:pt x="9612" y="6635"/>
                    <a:pt x="9574" y="6663"/>
                    <a:pt x="9574" y="6606"/>
                  </a:cubicBezTo>
                  <a:cubicBezTo>
                    <a:pt x="9536" y="6625"/>
                    <a:pt x="9518" y="6663"/>
                    <a:pt x="9499" y="6701"/>
                  </a:cubicBezTo>
                  <a:cubicBezTo>
                    <a:pt x="9433" y="6710"/>
                    <a:pt x="9489" y="6597"/>
                    <a:pt x="9451" y="6635"/>
                  </a:cubicBezTo>
                  <a:cubicBezTo>
                    <a:pt x="9442" y="6587"/>
                    <a:pt x="9470" y="6625"/>
                    <a:pt x="9489" y="6625"/>
                  </a:cubicBezTo>
                  <a:cubicBezTo>
                    <a:pt x="9480" y="6569"/>
                    <a:pt x="9546" y="6597"/>
                    <a:pt x="9546" y="6559"/>
                  </a:cubicBezTo>
                  <a:cubicBezTo>
                    <a:pt x="9536" y="6521"/>
                    <a:pt x="9565" y="6531"/>
                    <a:pt x="9555" y="6493"/>
                  </a:cubicBezTo>
                  <a:cubicBezTo>
                    <a:pt x="9508" y="6502"/>
                    <a:pt x="9489" y="6493"/>
                    <a:pt x="9461" y="6474"/>
                  </a:cubicBezTo>
                  <a:cubicBezTo>
                    <a:pt x="9433" y="6493"/>
                    <a:pt x="9423" y="6521"/>
                    <a:pt x="9385" y="6521"/>
                  </a:cubicBezTo>
                  <a:cubicBezTo>
                    <a:pt x="9376" y="6483"/>
                    <a:pt x="9366" y="6483"/>
                    <a:pt x="9338" y="6512"/>
                  </a:cubicBezTo>
                  <a:cubicBezTo>
                    <a:pt x="9366" y="6465"/>
                    <a:pt x="9338" y="6408"/>
                    <a:pt x="9376" y="6389"/>
                  </a:cubicBezTo>
                  <a:cubicBezTo>
                    <a:pt x="9338" y="6351"/>
                    <a:pt x="9347" y="6398"/>
                    <a:pt x="9329" y="6408"/>
                  </a:cubicBezTo>
                  <a:cubicBezTo>
                    <a:pt x="9319" y="6370"/>
                    <a:pt x="9338" y="6351"/>
                    <a:pt x="9338" y="6323"/>
                  </a:cubicBezTo>
                  <a:cubicBezTo>
                    <a:pt x="9385" y="6332"/>
                    <a:pt x="9414" y="6323"/>
                    <a:pt x="9423" y="6323"/>
                  </a:cubicBezTo>
                  <a:cubicBezTo>
                    <a:pt x="9423" y="6351"/>
                    <a:pt x="9395" y="6342"/>
                    <a:pt x="9404" y="6370"/>
                  </a:cubicBezTo>
                  <a:cubicBezTo>
                    <a:pt x="9433" y="6361"/>
                    <a:pt x="9423" y="6398"/>
                    <a:pt x="9451" y="6398"/>
                  </a:cubicBezTo>
                  <a:cubicBezTo>
                    <a:pt x="9470" y="6370"/>
                    <a:pt x="9451" y="6313"/>
                    <a:pt x="9433" y="6285"/>
                  </a:cubicBezTo>
                  <a:cubicBezTo>
                    <a:pt x="9433" y="6285"/>
                    <a:pt x="9414" y="6285"/>
                    <a:pt x="9414" y="6276"/>
                  </a:cubicBezTo>
                  <a:cubicBezTo>
                    <a:pt x="9461" y="6294"/>
                    <a:pt x="9433" y="6238"/>
                    <a:pt x="9470" y="6247"/>
                  </a:cubicBezTo>
                  <a:cubicBezTo>
                    <a:pt x="9461" y="6276"/>
                    <a:pt x="9451" y="6294"/>
                    <a:pt x="9480" y="6313"/>
                  </a:cubicBezTo>
                  <a:cubicBezTo>
                    <a:pt x="9480" y="6285"/>
                    <a:pt x="9499" y="6313"/>
                    <a:pt x="9499" y="6294"/>
                  </a:cubicBezTo>
                  <a:cubicBezTo>
                    <a:pt x="9499" y="6285"/>
                    <a:pt x="9480" y="6285"/>
                    <a:pt x="9480" y="6276"/>
                  </a:cubicBezTo>
                  <a:cubicBezTo>
                    <a:pt x="9499" y="6257"/>
                    <a:pt x="9499" y="6238"/>
                    <a:pt x="9518" y="6219"/>
                  </a:cubicBezTo>
                  <a:cubicBezTo>
                    <a:pt x="9555" y="6285"/>
                    <a:pt x="9631" y="6172"/>
                    <a:pt x="9659" y="6257"/>
                  </a:cubicBezTo>
                  <a:cubicBezTo>
                    <a:pt x="9650" y="6238"/>
                    <a:pt x="9659" y="6219"/>
                    <a:pt x="9669" y="6209"/>
                  </a:cubicBezTo>
                  <a:cubicBezTo>
                    <a:pt x="9659" y="6209"/>
                    <a:pt x="9650" y="6219"/>
                    <a:pt x="9640" y="6219"/>
                  </a:cubicBezTo>
                  <a:cubicBezTo>
                    <a:pt x="9650" y="6200"/>
                    <a:pt x="9640" y="6172"/>
                    <a:pt x="9659" y="6172"/>
                  </a:cubicBezTo>
                  <a:cubicBezTo>
                    <a:pt x="9669" y="6219"/>
                    <a:pt x="9726" y="6209"/>
                    <a:pt x="9773" y="6209"/>
                  </a:cubicBezTo>
                  <a:cubicBezTo>
                    <a:pt x="9773" y="6257"/>
                    <a:pt x="9811" y="6257"/>
                    <a:pt x="9829" y="6285"/>
                  </a:cubicBezTo>
                  <a:cubicBezTo>
                    <a:pt x="9896" y="6257"/>
                    <a:pt x="9896" y="6115"/>
                    <a:pt x="9811" y="6172"/>
                  </a:cubicBezTo>
                  <a:cubicBezTo>
                    <a:pt x="9811" y="6124"/>
                    <a:pt x="9773" y="6143"/>
                    <a:pt x="9773" y="6096"/>
                  </a:cubicBezTo>
                  <a:cubicBezTo>
                    <a:pt x="9811" y="6096"/>
                    <a:pt x="9820" y="6049"/>
                    <a:pt x="9782" y="6039"/>
                  </a:cubicBezTo>
                  <a:lnTo>
                    <a:pt x="9829" y="6039"/>
                  </a:lnTo>
                  <a:cubicBezTo>
                    <a:pt x="9839" y="6058"/>
                    <a:pt x="9801" y="6077"/>
                    <a:pt x="9839" y="6068"/>
                  </a:cubicBezTo>
                  <a:cubicBezTo>
                    <a:pt x="9848" y="6115"/>
                    <a:pt x="9820" y="6115"/>
                    <a:pt x="9820" y="6134"/>
                  </a:cubicBezTo>
                  <a:cubicBezTo>
                    <a:pt x="9877" y="6162"/>
                    <a:pt x="9867" y="6124"/>
                    <a:pt x="9877" y="6096"/>
                  </a:cubicBezTo>
                  <a:cubicBezTo>
                    <a:pt x="9896" y="6115"/>
                    <a:pt x="9924" y="6124"/>
                    <a:pt x="9924" y="6162"/>
                  </a:cubicBezTo>
                  <a:cubicBezTo>
                    <a:pt x="9905" y="6162"/>
                    <a:pt x="9905" y="6143"/>
                    <a:pt x="9896" y="6162"/>
                  </a:cubicBezTo>
                  <a:cubicBezTo>
                    <a:pt x="9905" y="6181"/>
                    <a:pt x="9886" y="6228"/>
                    <a:pt x="9905" y="6219"/>
                  </a:cubicBezTo>
                  <a:cubicBezTo>
                    <a:pt x="9924" y="6228"/>
                    <a:pt x="9933" y="6172"/>
                    <a:pt x="9943" y="6209"/>
                  </a:cubicBezTo>
                  <a:cubicBezTo>
                    <a:pt x="9905" y="6247"/>
                    <a:pt x="9962" y="6257"/>
                    <a:pt x="9971" y="6219"/>
                  </a:cubicBezTo>
                  <a:cubicBezTo>
                    <a:pt x="9971" y="6247"/>
                    <a:pt x="9971" y="6257"/>
                    <a:pt x="9981" y="6276"/>
                  </a:cubicBezTo>
                  <a:cubicBezTo>
                    <a:pt x="9952" y="6285"/>
                    <a:pt x="9924" y="6304"/>
                    <a:pt x="9915" y="6351"/>
                  </a:cubicBezTo>
                  <a:cubicBezTo>
                    <a:pt x="9943" y="6351"/>
                    <a:pt x="9952" y="6370"/>
                    <a:pt x="9971" y="6351"/>
                  </a:cubicBezTo>
                  <a:cubicBezTo>
                    <a:pt x="9990" y="6380"/>
                    <a:pt x="10009" y="6417"/>
                    <a:pt x="10028" y="6455"/>
                  </a:cubicBezTo>
                  <a:cubicBezTo>
                    <a:pt x="10037" y="6455"/>
                    <a:pt x="10037" y="6474"/>
                    <a:pt x="10047" y="6474"/>
                  </a:cubicBezTo>
                  <a:cubicBezTo>
                    <a:pt x="10047" y="6427"/>
                    <a:pt x="10104" y="6455"/>
                    <a:pt x="10104" y="6417"/>
                  </a:cubicBezTo>
                  <a:cubicBezTo>
                    <a:pt x="10122" y="6436"/>
                    <a:pt x="10132" y="6465"/>
                    <a:pt x="10151" y="6483"/>
                  </a:cubicBezTo>
                  <a:cubicBezTo>
                    <a:pt x="10141" y="6455"/>
                    <a:pt x="10198" y="6493"/>
                    <a:pt x="10189" y="6455"/>
                  </a:cubicBezTo>
                  <a:cubicBezTo>
                    <a:pt x="10141" y="6455"/>
                    <a:pt x="10207" y="6436"/>
                    <a:pt x="10189" y="6398"/>
                  </a:cubicBezTo>
                  <a:cubicBezTo>
                    <a:pt x="10255" y="6408"/>
                    <a:pt x="10274" y="6380"/>
                    <a:pt x="10302" y="6351"/>
                  </a:cubicBezTo>
                  <a:cubicBezTo>
                    <a:pt x="10311" y="6455"/>
                    <a:pt x="10293" y="6550"/>
                    <a:pt x="10255" y="6625"/>
                  </a:cubicBezTo>
                  <a:cubicBezTo>
                    <a:pt x="10283" y="6597"/>
                    <a:pt x="10321" y="6644"/>
                    <a:pt x="10349" y="6644"/>
                  </a:cubicBezTo>
                  <a:cubicBezTo>
                    <a:pt x="10330" y="6644"/>
                    <a:pt x="10330" y="6654"/>
                    <a:pt x="10340" y="6673"/>
                  </a:cubicBezTo>
                  <a:cubicBezTo>
                    <a:pt x="10283" y="6682"/>
                    <a:pt x="10264" y="6654"/>
                    <a:pt x="10236" y="6625"/>
                  </a:cubicBezTo>
                  <a:close/>
                  <a:moveTo>
                    <a:pt x="9206" y="9016"/>
                  </a:moveTo>
                  <a:cubicBezTo>
                    <a:pt x="9196" y="8969"/>
                    <a:pt x="9253" y="8997"/>
                    <a:pt x="9244" y="8960"/>
                  </a:cubicBezTo>
                  <a:cubicBezTo>
                    <a:pt x="9215" y="8960"/>
                    <a:pt x="9215" y="8941"/>
                    <a:pt x="9196" y="8941"/>
                  </a:cubicBezTo>
                  <a:cubicBezTo>
                    <a:pt x="9206" y="8893"/>
                    <a:pt x="9196" y="8884"/>
                    <a:pt x="9244" y="8856"/>
                  </a:cubicBezTo>
                  <a:cubicBezTo>
                    <a:pt x="9244" y="8903"/>
                    <a:pt x="9262" y="8931"/>
                    <a:pt x="9281" y="8941"/>
                  </a:cubicBezTo>
                  <a:cubicBezTo>
                    <a:pt x="9262" y="8950"/>
                    <a:pt x="9253" y="8922"/>
                    <a:pt x="9253" y="8941"/>
                  </a:cubicBezTo>
                  <a:cubicBezTo>
                    <a:pt x="9272" y="8978"/>
                    <a:pt x="9338" y="9016"/>
                    <a:pt x="9319" y="9054"/>
                  </a:cubicBezTo>
                  <a:cubicBezTo>
                    <a:pt x="9310" y="9007"/>
                    <a:pt x="9272" y="9045"/>
                    <a:pt x="9281" y="9092"/>
                  </a:cubicBezTo>
                  <a:cubicBezTo>
                    <a:pt x="9244" y="9082"/>
                    <a:pt x="9234" y="9111"/>
                    <a:pt x="9196" y="9101"/>
                  </a:cubicBezTo>
                  <a:cubicBezTo>
                    <a:pt x="9215" y="9064"/>
                    <a:pt x="9225" y="9016"/>
                    <a:pt x="9168" y="9016"/>
                  </a:cubicBezTo>
                  <a:cubicBezTo>
                    <a:pt x="9149" y="9045"/>
                    <a:pt x="9196" y="9064"/>
                    <a:pt x="9168" y="9073"/>
                  </a:cubicBezTo>
                  <a:cubicBezTo>
                    <a:pt x="9149" y="9054"/>
                    <a:pt x="9149" y="9026"/>
                    <a:pt x="9168" y="9007"/>
                  </a:cubicBezTo>
                  <a:cubicBezTo>
                    <a:pt x="9187" y="9007"/>
                    <a:pt x="9196" y="9007"/>
                    <a:pt x="9206" y="9016"/>
                  </a:cubicBezTo>
                  <a:close/>
                  <a:moveTo>
                    <a:pt x="9461" y="2836"/>
                  </a:moveTo>
                  <a:cubicBezTo>
                    <a:pt x="9499" y="2836"/>
                    <a:pt x="9489" y="2883"/>
                    <a:pt x="9499" y="2911"/>
                  </a:cubicBezTo>
                  <a:cubicBezTo>
                    <a:pt x="9470" y="2911"/>
                    <a:pt x="9470" y="2873"/>
                    <a:pt x="9461" y="2836"/>
                  </a:cubicBezTo>
                  <a:close/>
                  <a:moveTo>
                    <a:pt x="9678" y="2448"/>
                  </a:moveTo>
                  <a:cubicBezTo>
                    <a:pt x="9622" y="2458"/>
                    <a:pt x="9622" y="2354"/>
                    <a:pt x="9622" y="2335"/>
                  </a:cubicBezTo>
                  <a:cubicBezTo>
                    <a:pt x="9631" y="2363"/>
                    <a:pt x="9640" y="2335"/>
                    <a:pt x="9659" y="2335"/>
                  </a:cubicBezTo>
                  <a:cubicBezTo>
                    <a:pt x="9650" y="2391"/>
                    <a:pt x="9688" y="2391"/>
                    <a:pt x="9678" y="2448"/>
                  </a:cubicBezTo>
                  <a:close/>
                  <a:moveTo>
                    <a:pt x="9489" y="2977"/>
                  </a:moveTo>
                  <a:cubicBezTo>
                    <a:pt x="9527" y="2996"/>
                    <a:pt x="9565" y="2939"/>
                    <a:pt x="9593" y="2968"/>
                  </a:cubicBezTo>
                  <a:cubicBezTo>
                    <a:pt x="9555" y="2977"/>
                    <a:pt x="9593" y="3015"/>
                    <a:pt x="9593" y="3034"/>
                  </a:cubicBezTo>
                  <a:cubicBezTo>
                    <a:pt x="9565" y="3053"/>
                    <a:pt x="9536" y="3072"/>
                    <a:pt x="9527" y="3100"/>
                  </a:cubicBezTo>
                  <a:cubicBezTo>
                    <a:pt x="9565" y="3119"/>
                    <a:pt x="9546" y="3072"/>
                    <a:pt x="9565" y="3062"/>
                  </a:cubicBezTo>
                  <a:cubicBezTo>
                    <a:pt x="9574" y="3129"/>
                    <a:pt x="9527" y="3129"/>
                    <a:pt x="9527" y="3176"/>
                  </a:cubicBezTo>
                  <a:cubicBezTo>
                    <a:pt x="9555" y="3176"/>
                    <a:pt x="9555" y="3204"/>
                    <a:pt x="9565" y="3214"/>
                  </a:cubicBezTo>
                  <a:cubicBezTo>
                    <a:pt x="9461" y="3242"/>
                    <a:pt x="9385" y="3232"/>
                    <a:pt x="9281" y="3280"/>
                  </a:cubicBezTo>
                  <a:cubicBezTo>
                    <a:pt x="9272" y="3242"/>
                    <a:pt x="9234" y="3147"/>
                    <a:pt x="9272" y="3138"/>
                  </a:cubicBezTo>
                  <a:cubicBezTo>
                    <a:pt x="9281" y="3157"/>
                    <a:pt x="9281" y="3185"/>
                    <a:pt x="9310" y="3185"/>
                  </a:cubicBezTo>
                  <a:cubicBezTo>
                    <a:pt x="9272" y="3110"/>
                    <a:pt x="9329" y="3100"/>
                    <a:pt x="9300" y="3034"/>
                  </a:cubicBezTo>
                  <a:cubicBezTo>
                    <a:pt x="9310" y="3015"/>
                    <a:pt x="9357" y="3034"/>
                    <a:pt x="9347" y="2987"/>
                  </a:cubicBezTo>
                  <a:cubicBezTo>
                    <a:pt x="9395" y="2987"/>
                    <a:pt x="9385" y="3025"/>
                    <a:pt x="9414" y="3034"/>
                  </a:cubicBezTo>
                  <a:cubicBezTo>
                    <a:pt x="9433" y="3025"/>
                    <a:pt x="9442" y="3025"/>
                    <a:pt x="9470" y="3025"/>
                  </a:cubicBezTo>
                  <a:cubicBezTo>
                    <a:pt x="9489" y="3015"/>
                    <a:pt x="9470" y="2977"/>
                    <a:pt x="9489" y="2977"/>
                  </a:cubicBezTo>
                  <a:close/>
                  <a:moveTo>
                    <a:pt x="9347" y="2713"/>
                  </a:moveTo>
                  <a:cubicBezTo>
                    <a:pt x="9366" y="2779"/>
                    <a:pt x="9376" y="2656"/>
                    <a:pt x="9404" y="2665"/>
                  </a:cubicBezTo>
                  <a:cubicBezTo>
                    <a:pt x="9414" y="2750"/>
                    <a:pt x="9329" y="2779"/>
                    <a:pt x="9357" y="2854"/>
                  </a:cubicBezTo>
                  <a:cubicBezTo>
                    <a:pt x="9319" y="2836"/>
                    <a:pt x="9329" y="2732"/>
                    <a:pt x="9347" y="2713"/>
                  </a:cubicBezTo>
                  <a:close/>
                  <a:moveTo>
                    <a:pt x="426" y="6531"/>
                  </a:moveTo>
                  <a:cubicBezTo>
                    <a:pt x="426" y="6569"/>
                    <a:pt x="417" y="6606"/>
                    <a:pt x="388" y="6606"/>
                  </a:cubicBezTo>
                  <a:cubicBezTo>
                    <a:pt x="388" y="6587"/>
                    <a:pt x="379" y="6569"/>
                    <a:pt x="379" y="6559"/>
                  </a:cubicBezTo>
                  <a:cubicBezTo>
                    <a:pt x="407" y="6569"/>
                    <a:pt x="388" y="6512"/>
                    <a:pt x="426" y="6531"/>
                  </a:cubicBezTo>
                  <a:close/>
                  <a:moveTo>
                    <a:pt x="152" y="5576"/>
                  </a:moveTo>
                  <a:cubicBezTo>
                    <a:pt x="152" y="5548"/>
                    <a:pt x="152" y="5538"/>
                    <a:pt x="143" y="5520"/>
                  </a:cubicBezTo>
                  <a:lnTo>
                    <a:pt x="190" y="5520"/>
                  </a:lnTo>
                  <a:cubicBezTo>
                    <a:pt x="180" y="5557"/>
                    <a:pt x="209" y="5557"/>
                    <a:pt x="199" y="5586"/>
                  </a:cubicBezTo>
                  <a:cubicBezTo>
                    <a:pt x="180" y="5586"/>
                    <a:pt x="171" y="5567"/>
                    <a:pt x="152" y="5576"/>
                  </a:cubicBezTo>
                  <a:close/>
                  <a:moveTo>
                    <a:pt x="6692" y="10689"/>
                  </a:moveTo>
                  <a:cubicBezTo>
                    <a:pt x="6682" y="10680"/>
                    <a:pt x="6597" y="10689"/>
                    <a:pt x="6607" y="10746"/>
                  </a:cubicBezTo>
                  <a:cubicBezTo>
                    <a:pt x="6616" y="10736"/>
                    <a:pt x="6654" y="10708"/>
                    <a:pt x="6654" y="10746"/>
                  </a:cubicBezTo>
                  <a:cubicBezTo>
                    <a:pt x="6673" y="10736"/>
                    <a:pt x="6654" y="10680"/>
                    <a:pt x="6692" y="10689"/>
                  </a:cubicBezTo>
                  <a:close/>
                  <a:moveTo>
                    <a:pt x="7060" y="10491"/>
                  </a:moveTo>
                  <a:cubicBezTo>
                    <a:pt x="7042" y="10491"/>
                    <a:pt x="7051" y="10509"/>
                    <a:pt x="7042" y="10519"/>
                  </a:cubicBezTo>
                  <a:lnTo>
                    <a:pt x="6994" y="10519"/>
                  </a:lnTo>
                  <a:cubicBezTo>
                    <a:pt x="7023" y="10491"/>
                    <a:pt x="7004" y="10500"/>
                    <a:pt x="6985" y="10481"/>
                  </a:cubicBezTo>
                  <a:cubicBezTo>
                    <a:pt x="6938" y="10538"/>
                    <a:pt x="6966" y="10462"/>
                    <a:pt x="6938" y="10472"/>
                  </a:cubicBezTo>
                  <a:cubicBezTo>
                    <a:pt x="6909" y="10528"/>
                    <a:pt x="6994" y="10538"/>
                    <a:pt x="6966" y="10557"/>
                  </a:cubicBezTo>
                  <a:cubicBezTo>
                    <a:pt x="6975" y="10585"/>
                    <a:pt x="7042" y="10509"/>
                    <a:pt x="7042" y="10566"/>
                  </a:cubicBezTo>
                  <a:cubicBezTo>
                    <a:pt x="7070" y="10566"/>
                    <a:pt x="7051" y="10509"/>
                    <a:pt x="7060" y="10491"/>
                  </a:cubicBezTo>
                  <a:close/>
                  <a:moveTo>
                    <a:pt x="6890" y="10670"/>
                  </a:moveTo>
                  <a:cubicBezTo>
                    <a:pt x="6900" y="10680"/>
                    <a:pt x="6900" y="10670"/>
                    <a:pt x="6900" y="10670"/>
                  </a:cubicBezTo>
                  <a:cubicBezTo>
                    <a:pt x="6919" y="10670"/>
                    <a:pt x="6938" y="10717"/>
                    <a:pt x="6938" y="10670"/>
                  </a:cubicBezTo>
                  <a:cubicBezTo>
                    <a:pt x="6956" y="10727"/>
                    <a:pt x="7032" y="10680"/>
                    <a:pt x="7023" y="10746"/>
                  </a:cubicBezTo>
                  <a:cubicBezTo>
                    <a:pt x="7117" y="10774"/>
                    <a:pt x="7089" y="10623"/>
                    <a:pt x="7155" y="10670"/>
                  </a:cubicBezTo>
                  <a:cubicBezTo>
                    <a:pt x="7155" y="10661"/>
                    <a:pt x="7145" y="10604"/>
                    <a:pt x="7127" y="10566"/>
                  </a:cubicBezTo>
                  <a:cubicBezTo>
                    <a:pt x="7098" y="10566"/>
                    <a:pt x="7117" y="10623"/>
                    <a:pt x="7127" y="10632"/>
                  </a:cubicBezTo>
                  <a:cubicBezTo>
                    <a:pt x="7108" y="10661"/>
                    <a:pt x="7089" y="10642"/>
                    <a:pt x="7032" y="10651"/>
                  </a:cubicBezTo>
                  <a:cubicBezTo>
                    <a:pt x="7032" y="10604"/>
                    <a:pt x="6966" y="10576"/>
                    <a:pt x="6938" y="10595"/>
                  </a:cubicBezTo>
                  <a:cubicBezTo>
                    <a:pt x="6900" y="10604"/>
                    <a:pt x="6947" y="10623"/>
                    <a:pt x="6938" y="10642"/>
                  </a:cubicBezTo>
                  <a:cubicBezTo>
                    <a:pt x="6919" y="10632"/>
                    <a:pt x="6909" y="10623"/>
                    <a:pt x="6919" y="10604"/>
                  </a:cubicBezTo>
                  <a:cubicBezTo>
                    <a:pt x="6900" y="10613"/>
                    <a:pt x="6900" y="10642"/>
                    <a:pt x="6890" y="10613"/>
                  </a:cubicBezTo>
                  <a:cubicBezTo>
                    <a:pt x="6853" y="10632"/>
                    <a:pt x="6938" y="10651"/>
                    <a:pt x="6890" y="10670"/>
                  </a:cubicBezTo>
                  <a:close/>
                  <a:moveTo>
                    <a:pt x="2628" y="2193"/>
                  </a:moveTo>
                  <a:cubicBezTo>
                    <a:pt x="2656" y="2193"/>
                    <a:pt x="2647" y="2212"/>
                    <a:pt x="2666" y="2193"/>
                  </a:cubicBezTo>
                  <a:cubicBezTo>
                    <a:pt x="2666" y="2231"/>
                    <a:pt x="2638" y="2250"/>
                    <a:pt x="2685" y="2250"/>
                  </a:cubicBezTo>
                  <a:cubicBezTo>
                    <a:pt x="2694" y="2278"/>
                    <a:pt x="2666" y="2278"/>
                    <a:pt x="2675" y="2316"/>
                  </a:cubicBezTo>
                  <a:cubicBezTo>
                    <a:pt x="2685" y="2316"/>
                    <a:pt x="2694" y="2306"/>
                    <a:pt x="2704" y="2306"/>
                  </a:cubicBezTo>
                  <a:cubicBezTo>
                    <a:pt x="2685" y="2335"/>
                    <a:pt x="2741" y="2344"/>
                    <a:pt x="2713" y="2354"/>
                  </a:cubicBezTo>
                  <a:cubicBezTo>
                    <a:pt x="2666" y="2335"/>
                    <a:pt x="2666" y="2297"/>
                    <a:pt x="2638" y="2335"/>
                  </a:cubicBezTo>
                  <a:cubicBezTo>
                    <a:pt x="2638" y="2297"/>
                    <a:pt x="2619" y="2287"/>
                    <a:pt x="2609" y="2268"/>
                  </a:cubicBezTo>
                  <a:cubicBezTo>
                    <a:pt x="2666" y="2268"/>
                    <a:pt x="2628" y="2250"/>
                    <a:pt x="2647" y="2202"/>
                  </a:cubicBezTo>
                  <a:cubicBezTo>
                    <a:pt x="2638" y="2202"/>
                    <a:pt x="2628" y="2202"/>
                    <a:pt x="2628" y="2193"/>
                  </a:cubicBezTo>
                  <a:close/>
                  <a:moveTo>
                    <a:pt x="7561" y="7797"/>
                  </a:moveTo>
                  <a:cubicBezTo>
                    <a:pt x="7561" y="7769"/>
                    <a:pt x="7599" y="7740"/>
                    <a:pt x="7561" y="7759"/>
                  </a:cubicBezTo>
                  <a:cubicBezTo>
                    <a:pt x="7552" y="7731"/>
                    <a:pt x="7571" y="7731"/>
                    <a:pt x="7580" y="7722"/>
                  </a:cubicBezTo>
                  <a:cubicBezTo>
                    <a:pt x="7571" y="7722"/>
                    <a:pt x="7571" y="7703"/>
                    <a:pt x="7580" y="7693"/>
                  </a:cubicBezTo>
                  <a:cubicBezTo>
                    <a:pt x="7599" y="7712"/>
                    <a:pt x="7609" y="7740"/>
                    <a:pt x="7627" y="7759"/>
                  </a:cubicBezTo>
                  <a:cubicBezTo>
                    <a:pt x="7618" y="7712"/>
                    <a:pt x="7656" y="7759"/>
                    <a:pt x="7694" y="7750"/>
                  </a:cubicBezTo>
                  <a:cubicBezTo>
                    <a:pt x="7675" y="7788"/>
                    <a:pt x="7798" y="7816"/>
                    <a:pt x="7760" y="7958"/>
                  </a:cubicBezTo>
                  <a:cubicBezTo>
                    <a:pt x="7722" y="7948"/>
                    <a:pt x="7731" y="7977"/>
                    <a:pt x="7703" y="7967"/>
                  </a:cubicBezTo>
                  <a:cubicBezTo>
                    <a:pt x="7656" y="7911"/>
                    <a:pt x="7627" y="7825"/>
                    <a:pt x="7561" y="7797"/>
                  </a:cubicBezTo>
                  <a:close/>
                  <a:moveTo>
                    <a:pt x="7741" y="8827"/>
                  </a:moveTo>
                  <a:cubicBezTo>
                    <a:pt x="7750" y="8780"/>
                    <a:pt x="7713" y="8837"/>
                    <a:pt x="7703" y="8808"/>
                  </a:cubicBezTo>
                  <a:cubicBezTo>
                    <a:pt x="7722" y="8704"/>
                    <a:pt x="7826" y="8648"/>
                    <a:pt x="7873" y="8723"/>
                  </a:cubicBezTo>
                  <a:cubicBezTo>
                    <a:pt x="7807" y="8733"/>
                    <a:pt x="7788" y="8799"/>
                    <a:pt x="7741" y="8827"/>
                  </a:cubicBezTo>
                  <a:close/>
                  <a:moveTo>
                    <a:pt x="7920" y="9328"/>
                  </a:moveTo>
                  <a:cubicBezTo>
                    <a:pt x="7949" y="9281"/>
                    <a:pt x="7939" y="9262"/>
                    <a:pt x="7968" y="9205"/>
                  </a:cubicBezTo>
                  <a:cubicBezTo>
                    <a:pt x="7968" y="9262"/>
                    <a:pt x="8043" y="9319"/>
                    <a:pt x="7987" y="9366"/>
                  </a:cubicBezTo>
                  <a:cubicBezTo>
                    <a:pt x="7977" y="9338"/>
                    <a:pt x="7958" y="9328"/>
                    <a:pt x="7920" y="9328"/>
                  </a:cubicBezTo>
                  <a:close/>
                  <a:moveTo>
                    <a:pt x="8308" y="9177"/>
                  </a:moveTo>
                  <a:cubicBezTo>
                    <a:pt x="8317" y="9158"/>
                    <a:pt x="8317" y="9130"/>
                    <a:pt x="8346" y="9130"/>
                  </a:cubicBezTo>
                  <a:cubicBezTo>
                    <a:pt x="8365" y="9149"/>
                    <a:pt x="8346" y="9177"/>
                    <a:pt x="8308" y="9177"/>
                  </a:cubicBezTo>
                  <a:close/>
                  <a:moveTo>
                    <a:pt x="8109" y="7561"/>
                  </a:moveTo>
                  <a:cubicBezTo>
                    <a:pt x="8100" y="7589"/>
                    <a:pt x="8062" y="7599"/>
                    <a:pt x="8043" y="7618"/>
                  </a:cubicBezTo>
                  <a:cubicBezTo>
                    <a:pt x="8034" y="7589"/>
                    <a:pt x="8015" y="7570"/>
                    <a:pt x="8015" y="7533"/>
                  </a:cubicBezTo>
                  <a:cubicBezTo>
                    <a:pt x="8034" y="7533"/>
                    <a:pt x="8043" y="7551"/>
                    <a:pt x="8062" y="7542"/>
                  </a:cubicBezTo>
                  <a:cubicBezTo>
                    <a:pt x="8034" y="7504"/>
                    <a:pt x="8100" y="7504"/>
                    <a:pt x="8109" y="7495"/>
                  </a:cubicBezTo>
                  <a:cubicBezTo>
                    <a:pt x="8091" y="7495"/>
                    <a:pt x="8091" y="7466"/>
                    <a:pt x="8091" y="7447"/>
                  </a:cubicBezTo>
                  <a:cubicBezTo>
                    <a:pt x="8147" y="7410"/>
                    <a:pt x="8270" y="7429"/>
                    <a:pt x="8289" y="7533"/>
                  </a:cubicBezTo>
                  <a:cubicBezTo>
                    <a:pt x="8213" y="7542"/>
                    <a:pt x="8166" y="7618"/>
                    <a:pt x="8109" y="7561"/>
                  </a:cubicBezTo>
                  <a:close/>
                  <a:moveTo>
                    <a:pt x="7864" y="6550"/>
                  </a:moveTo>
                  <a:cubicBezTo>
                    <a:pt x="7892" y="6559"/>
                    <a:pt x="7854" y="6483"/>
                    <a:pt x="7883" y="6493"/>
                  </a:cubicBezTo>
                  <a:cubicBezTo>
                    <a:pt x="7892" y="6550"/>
                    <a:pt x="7902" y="6531"/>
                    <a:pt x="7930" y="6493"/>
                  </a:cubicBezTo>
                  <a:cubicBezTo>
                    <a:pt x="7930" y="6512"/>
                    <a:pt x="7949" y="6521"/>
                    <a:pt x="7949" y="6531"/>
                  </a:cubicBezTo>
                  <a:cubicBezTo>
                    <a:pt x="7930" y="6540"/>
                    <a:pt x="7883" y="6578"/>
                    <a:pt x="7864" y="6550"/>
                  </a:cubicBezTo>
                  <a:close/>
                  <a:moveTo>
                    <a:pt x="7902" y="8478"/>
                  </a:moveTo>
                  <a:cubicBezTo>
                    <a:pt x="7930" y="8506"/>
                    <a:pt x="7864" y="8383"/>
                    <a:pt x="7930" y="8383"/>
                  </a:cubicBezTo>
                  <a:cubicBezTo>
                    <a:pt x="7911" y="8449"/>
                    <a:pt x="7930" y="8421"/>
                    <a:pt x="7930" y="8496"/>
                  </a:cubicBezTo>
                  <a:cubicBezTo>
                    <a:pt x="7920" y="8515"/>
                    <a:pt x="7864" y="8506"/>
                    <a:pt x="7902" y="8478"/>
                  </a:cubicBezTo>
                  <a:close/>
                  <a:moveTo>
                    <a:pt x="2004" y="3006"/>
                  </a:moveTo>
                  <a:cubicBezTo>
                    <a:pt x="2014" y="2996"/>
                    <a:pt x="2014" y="2987"/>
                    <a:pt x="2014" y="2977"/>
                  </a:cubicBezTo>
                  <a:cubicBezTo>
                    <a:pt x="2033" y="2968"/>
                    <a:pt x="2052" y="2977"/>
                    <a:pt x="2052" y="3006"/>
                  </a:cubicBezTo>
                  <a:cubicBezTo>
                    <a:pt x="2033" y="2996"/>
                    <a:pt x="2014" y="3034"/>
                    <a:pt x="2004" y="3006"/>
                  </a:cubicBezTo>
                  <a:close/>
                  <a:moveTo>
                    <a:pt x="284" y="5926"/>
                  </a:moveTo>
                  <a:cubicBezTo>
                    <a:pt x="313" y="5935"/>
                    <a:pt x="341" y="6020"/>
                    <a:pt x="313" y="6020"/>
                  </a:cubicBezTo>
                  <a:cubicBezTo>
                    <a:pt x="303" y="5983"/>
                    <a:pt x="284" y="5964"/>
                    <a:pt x="284" y="5926"/>
                  </a:cubicBezTo>
                  <a:close/>
                  <a:moveTo>
                    <a:pt x="2732" y="8846"/>
                  </a:moveTo>
                  <a:cubicBezTo>
                    <a:pt x="2713" y="8827"/>
                    <a:pt x="2694" y="8780"/>
                    <a:pt x="2732" y="8771"/>
                  </a:cubicBezTo>
                  <a:cubicBezTo>
                    <a:pt x="2732" y="8780"/>
                    <a:pt x="2741" y="8780"/>
                    <a:pt x="2751" y="8780"/>
                  </a:cubicBezTo>
                  <a:cubicBezTo>
                    <a:pt x="2760" y="8808"/>
                    <a:pt x="2760" y="8846"/>
                    <a:pt x="2732" y="8846"/>
                  </a:cubicBezTo>
                  <a:close/>
                  <a:moveTo>
                    <a:pt x="8686" y="7967"/>
                  </a:moveTo>
                  <a:cubicBezTo>
                    <a:pt x="8658" y="7901"/>
                    <a:pt x="8620" y="7863"/>
                    <a:pt x="8573" y="7797"/>
                  </a:cubicBezTo>
                  <a:cubicBezTo>
                    <a:pt x="8629" y="7778"/>
                    <a:pt x="8563" y="7731"/>
                    <a:pt x="8573" y="7693"/>
                  </a:cubicBezTo>
                  <a:cubicBezTo>
                    <a:pt x="8591" y="7693"/>
                    <a:pt x="8610" y="7693"/>
                    <a:pt x="8610" y="7674"/>
                  </a:cubicBezTo>
                  <a:cubicBezTo>
                    <a:pt x="8639" y="7684"/>
                    <a:pt x="8629" y="7684"/>
                    <a:pt x="8658" y="7674"/>
                  </a:cubicBezTo>
                  <a:cubicBezTo>
                    <a:pt x="8733" y="7731"/>
                    <a:pt x="8724" y="7816"/>
                    <a:pt x="8790" y="7892"/>
                  </a:cubicBezTo>
                  <a:cubicBezTo>
                    <a:pt x="8818" y="7929"/>
                    <a:pt x="8865" y="7892"/>
                    <a:pt x="8856" y="7967"/>
                  </a:cubicBezTo>
                  <a:cubicBezTo>
                    <a:pt x="8837" y="7986"/>
                    <a:pt x="8818" y="8005"/>
                    <a:pt x="8790" y="8024"/>
                  </a:cubicBezTo>
                  <a:cubicBezTo>
                    <a:pt x="8780" y="7977"/>
                    <a:pt x="8724" y="7948"/>
                    <a:pt x="8686" y="7967"/>
                  </a:cubicBezTo>
                  <a:close/>
                  <a:moveTo>
                    <a:pt x="2014" y="4707"/>
                  </a:moveTo>
                  <a:cubicBezTo>
                    <a:pt x="2004" y="4792"/>
                    <a:pt x="2052" y="4782"/>
                    <a:pt x="2080" y="4782"/>
                  </a:cubicBezTo>
                  <a:cubicBezTo>
                    <a:pt x="2042" y="4820"/>
                    <a:pt x="2061" y="4820"/>
                    <a:pt x="2042" y="4877"/>
                  </a:cubicBezTo>
                  <a:cubicBezTo>
                    <a:pt x="2023" y="4830"/>
                    <a:pt x="2004" y="4886"/>
                    <a:pt x="1985" y="4896"/>
                  </a:cubicBezTo>
                  <a:cubicBezTo>
                    <a:pt x="1967" y="4877"/>
                    <a:pt x="1985" y="4867"/>
                    <a:pt x="2004" y="4849"/>
                  </a:cubicBezTo>
                  <a:cubicBezTo>
                    <a:pt x="1995" y="4830"/>
                    <a:pt x="1985" y="4820"/>
                    <a:pt x="1976" y="4811"/>
                  </a:cubicBezTo>
                  <a:cubicBezTo>
                    <a:pt x="1948" y="4792"/>
                    <a:pt x="1948" y="4811"/>
                    <a:pt x="1900" y="4811"/>
                  </a:cubicBezTo>
                  <a:cubicBezTo>
                    <a:pt x="1910" y="4782"/>
                    <a:pt x="1900" y="4763"/>
                    <a:pt x="1891" y="4745"/>
                  </a:cubicBezTo>
                  <a:cubicBezTo>
                    <a:pt x="1910" y="4754"/>
                    <a:pt x="1919" y="4735"/>
                    <a:pt x="1910" y="4707"/>
                  </a:cubicBezTo>
                  <a:cubicBezTo>
                    <a:pt x="1967" y="4707"/>
                    <a:pt x="1976" y="4745"/>
                    <a:pt x="1985" y="4782"/>
                  </a:cubicBezTo>
                  <a:cubicBezTo>
                    <a:pt x="2014" y="4745"/>
                    <a:pt x="1976" y="4726"/>
                    <a:pt x="2014" y="4707"/>
                  </a:cubicBezTo>
                  <a:close/>
                  <a:moveTo>
                    <a:pt x="2241" y="4660"/>
                  </a:moveTo>
                  <a:cubicBezTo>
                    <a:pt x="2222" y="4707"/>
                    <a:pt x="2269" y="4660"/>
                    <a:pt x="2307" y="4660"/>
                  </a:cubicBezTo>
                  <a:cubicBezTo>
                    <a:pt x="2307" y="4735"/>
                    <a:pt x="2326" y="4754"/>
                    <a:pt x="2335" y="4820"/>
                  </a:cubicBezTo>
                  <a:cubicBezTo>
                    <a:pt x="2222" y="4849"/>
                    <a:pt x="2156" y="4678"/>
                    <a:pt x="2241" y="4660"/>
                  </a:cubicBezTo>
                  <a:close/>
                  <a:moveTo>
                    <a:pt x="2666" y="2713"/>
                  </a:moveTo>
                  <a:cubicBezTo>
                    <a:pt x="2675" y="2769"/>
                    <a:pt x="2647" y="2779"/>
                    <a:pt x="2600" y="2779"/>
                  </a:cubicBezTo>
                  <a:cubicBezTo>
                    <a:pt x="2609" y="2741"/>
                    <a:pt x="2628" y="2713"/>
                    <a:pt x="2666" y="2713"/>
                  </a:cubicBezTo>
                  <a:close/>
                  <a:moveTo>
                    <a:pt x="7920" y="5378"/>
                  </a:moveTo>
                  <a:cubicBezTo>
                    <a:pt x="7873" y="5340"/>
                    <a:pt x="7883" y="5255"/>
                    <a:pt x="7864" y="5198"/>
                  </a:cubicBezTo>
                  <a:cubicBezTo>
                    <a:pt x="7883" y="5198"/>
                    <a:pt x="7883" y="5179"/>
                    <a:pt x="7902" y="5170"/>
                  </a:cubicBezTo>
                  <a:cubicBezTo>
                    <a:pt x="7930" y="5198"/>
                    <a:pt x="7892" y="5255"/>
                    <a:pt x="7930" y="5283"/>
                  </a:cubicBezTo>
                  <a:cubicBezTo>
                    <a:pt x="7873" y="5302"/>
                    <a:pt x="7920" y="5321"/>
                    <a:pt x="7920" y="5378"/>
                  </a:cubicBezTo>
                  <a:close/>
                  <a:moveTo>
                    <a:pt x="6380" y="10056"/>
                  </a:moveTo>
                  <a:cubicBezTo>
                    <a:pt x="6276" y="10018"/>
                    <a:pt x="6333" y="10103"/>
                    <a:pt x="6323" y="10150"/>
                  </a:cubicBezTo>
                  <a:cubicBezTo>
                    <a:pt x="6314" y="10169"/>
                    <a:pt x="6427" y="10122"/>
                    <a:pt x="6380" y="10056"/>
                  </a:cubicBezTo>
                  <a:close/>
                  <a:moveTo>
                    <a:pt x="8091" y="5321"/>
                  </a:moveTo>
                  <a:cubicBezTo>
                    <a:pt x="8043" y="5321"/>
                    <a:pt x="8043" y="5283"/>
                    <a:pt x="8005" y="5321"/>
                  </a:cubicBezTo>
                  <a:cubicBezTo>
                    <a:pt x="8005" y="5283"/>
                    <a:pt x="7987" y="5274"/>
                    <a:pt x="7977" y="5227"/>
                  </a:cubicBezTo>
                  <a:cubicBezTo>
                    <a:pt x="7987" y="5227"/>
                    <a:pt x="7996" y="5217"/>
                    <a:pt x="8005" y="5208"/>
                  </a:cubicBezTo>
                  <a:cubicBezTo>
                    <a:pt x="8024" y="5255"/>
                    <a:pt x="8072" y="5312"/>
                    <a:pt x="8119" y="5264"/>
                  </a:cubicBezTo>
                  <a:cubicBezTo>
                    <a:pt x="8128" y="5312"/>
                    <a:pt x="8147" y="5359"/>
                    <a:pt x="8128" y="5406"/>
                  </a:cubicBezTo>
                  <a:cubicBezTo>
                    <a:pt x="8119" y="5378"/>
                    <a:pt x="8081" y="5378"/>
                    <a:pt x="8091" y="5321"/>
                  </a:cubicBezTo>
                  <a:close/>
                  <a:moveTo>
                    <a:pt x="8024" y="6068"/>
                  </a:moveTo>
                  <a:cubicBezTo>
                    <a:pt x="8043" y="6077"/>
                    <a:pt x="8053" y="6068"/>
                    <a:pt x="8062" y="6058"/>
                  </a:cubicBezTo>
                  <a:cubicBezTo>
                    <a:pt x="8062" y="6077"/>
                    <a:pt x="8081" y="6087"/>
                    <a:pt x="8072" y="6105"/>
                  </a:cubicBezTo>
                  <a:cubicBezTo>
                    <a:pt x="8053" y="6115"/>
                    <a:pt x="8005" y="6039"/>
                    <a:pt x="8024" y="6068"/>
                  </a:cubicBezTo>
                  <a:close/>
                  <a:moveTo>
                    <a:pt x="8147" y="5189"/>
                  </a:moveTo>
                  <a:cubicBezTo>
                    <a:pt x="8138" y="5151"/>
                    <a:pt x="8128" y="5208"/>
                    <a:pt x="8119" y="5198"/>
                  </a:cubicBezTo>
                  <a:cubicBezTo>
                    <a:pt x="8119" y="5160"/>
                    <a:pt x="8119" y="5170"/>
                    <a:pt x="8119" y="5132"/>
                  </a:cubicBezTo>
                  <a:lnTo>
                    <a:pt x="8147" y="5132"/>
                  </a:lnTo>
                  <a:cubicBezTo>
                    <a:pt x="8138" y="5160"/>
                    <a:pt x="8176" y="5179"/>
                    <a:pt x="8147" y="5189"/>
                  </a:cubicBezTo>
                  <a:close/>
                  <a:moveTo>
                    <a:pt x="8005" y="6862"/>
                  </a:moveTo>
                  <a:cubicBezTo>
                    <a:pt x="8005" y="6833"/>
                    <a:pt x="8005" y="6814"/>
                    <a:pt x="8015" y="6795"/>
                  </a:cubicBezTo>
                  <a:cubicBezTo>
                    <a:pt x="8043" y="6795"/>
                    <a:pt x="8043" y="6814"/>
                    <a:pt x="8062" y="6795"/>
                  </a:cubicBezTo>
                  <a:cubicBezTo>
                    <a:pt x="8072" y="6833"/>
                    <a:pt x="8043" y="6833"/>
                    <a:pt x="8062" y="6862"/>
                  </a:cubicBezTo>
                  <a:cubicBezTo>
                    <a:pt x="8024" y="6852"/>
                    <a:pt x="8043" y="6852"/>
                    <a:pt x="8005" y="6862"/>
                  </a:cubicBezTo>
                  <a:close/>
                  <a:moveTo>
                    <a:pt x="8138" y="5586"/>
                  </a:moveTo>
                  <a:cubicBezTo>
                    <a:pt x="8138" y="5538"/>
                    <a:pt x="8119" y="5491"/>
                    <a:pt x="8138" y="5444"/>
                  </a:cubicBezTo>
                  <a:cubicBezTo>
                    <a:pt x="8166" y="5444"/>
                    <a:pt x="8213" y="5463"/>
                    <a:pt x="8251" y="5482"/>
                  </a:cubicBezTo>
                  <a:cubicBezTo>
                    <a:pt x="8242" y="5538"/>
                    <a:pt x="8242" y="5586"/>
                    <a:pt x="8232" y="5614"/>
                  </a:cubicBezTo>
                  <a:cubicBezTo>
                    <a:pt x="8213" y="5614"/>
                    <a:pt x="8176" y="5595"/>
                    <a:pt x="8138" y="5586"/>
                  </a:cubicBezTo>
                  <a:close/>
                  <a:moveTo>
                    <a:pt x="8903" y="7674"/>
                  </a:moveTo>
                  <a:cubicBezTo>
                    <a:pt x="8932" y="7674"/>
                    <a:pt x="8941" y="7693"/>
                    <a:pt x="8951" y="7722"/>
                  </a:cubicBezTo>
                  <a:cubicBezTo>
                    <a:pt x="8913" y="7750"/>
                    <a:pt x="8875" y="7712"/>
                    <a:pt x="8903" y="7674"/>
                  </a:cubicBezTo>
                  <a:close/>
                  <a:moveTo>
                    <a:pt x="8884" y="7466"/>
                  </a:moveTo>
                  <a:cubicBezTo>
                    <a:pt x="8884" y="7457"/>
                    <a:pt x="8837" y="7429"/>
                    <a:pt x="8865" y="7419"/>
                  </a:cubicBezTo>
                  <a:cubicBezTo>
                    <a:pt x="8894" y="7466"/>
                    <a:pt x="8903" y="7429"/>
                    <a:pt x="8922" y="7410"/>
                  </a:cubicBezTo>
                  <a:cubicBezTo>
                    <a:pt x="8913" y="7466"/>
                    <a:pt x="8969" y="7447"/>
                    <a:pt x="8941" y="7457"/>
                  </a:cubicBezTo>
                  <a:cubicBezTo>
                    <a:pt x="8932" y="7466"/>
                    <a:pt x="8913" y="7457"/>
                    <a:pt x="8884" y="7466"/>
                  </a:cubicBezTo>
                  <a:close/>
                  <a:moveTo>
                    <a:pt x="8799" y="7533"/>
                  </a:moveTo>
                  <a:cubicBezTo>
                    <a:pt x="8847" y="7551"/>
                    <a:pt x="8809" y="7495"/>
                    <a:pt x="8837" y="7495"/>
                  </a:cubicBezTo>
                  <a:cubicBezTo>
                    <a:pt x="8856" y="7533"/>
                    <a:pt x="8913" y="7533"/>
                    <a:pt x="8913" y="7580"/>
                  </a:cubicBezTo>
                  <a:cubicBezTo>
                    <a:pt x="8875" y="7599"/>
                    <a:pt x="8809" y="7561"/>
                    <a:pt x="8799" y="7533"/>
                  </a:cubicBezTo>
                  <a:close/>
                  <a:moveTo>
                    <a:pt x="8714" y="6597"/>
                  </a:moveTo>
                  <a:cubicBezTo>
                    <a:pt x="8676" y="6616"/>
                    <a:pt x="8639" y="6569"/>
                    <a:pt x="8601" y="6587"/>
                  </a:cubicBezTo>
                  <a:cubicBezTo>
                    <a:pt x="8610" y="6540"/>
                    <a:pt x="8544" y="6512"/>
                    <a:pt x="8582" y="6483"/>
                  </a:cubicBezTo>
                  <a:cubicBezTo>
                    <a:pt x="8582" y="6512"/>
                    <a:pt x="8601" y="6521"/>
                    <a:pt x="8620" y="6531"/>
                  </a:cubicBezTo>
                  <a:cubicBezTo>
                    <a:pt x="8667" y="6465"/>
                    <a:pt x="8743" y="6521"/>
                    <a:pt x="8790" y="6483"/>
                  </a:cubicBezTo>
                  <a:cubicBezTo>
                    <a:pt x="8790" y="6569"/>
                    <a:pt x="8865" y="6446"/>
                    <a:pt x="8865" y="6531"/>
                  </a:cubicBezTo>
                  <a:cubicBezTo>
                    <a:pt x="8818" y="6569"/>
                    <a:pt x="8884" y="6616"/>
                    <a:pt x="8894" y="6663"/>
                  </a:cubicBezTo>
                  <a:cubicBezTo>
                    <a:pt x="8884" y="6663"/>
                    <a:pt x="8865" y="6663"/>
                    <a:pt x="8865" y="6673"/>
                  </a:cubicBezTo>
                  <a:cubicBezTo>
                    <a:pt x="8913" y="6673"/>
                    <a:pt x="8932" y="6663"/>
                    <a:pt x="8941" y="6635"/>
                  </a:cubicBezTo>
                  <a:cubicBezTo>
                    <a:pt x="8894" y="6625"/>
                    <a:pt x="8960" y="6625"/>
                    <a:pt x="8941" y="6597"/>
                  </a:cubicBezTo>
                  <a:lnTo>
                    <a:pt x="8894" y="6597"/>
                  </a:lnTo>
                  <a:cubicBezTo>
                    <a:pt x="8903" y="6559"/>
                    <a:pt x="8875" y="6559"/>
                    <a:pt x="8884" y="6521"/>
                  </a:cubicBezTo>
                  <a:cubicBezTo>
                    <a:pt x="8903" y="6521"/>
                    <a:pt x="8903" y="6512"/>
                    <a:pt x="8922" y="6512"/>
                  </a:cubicBezTo>
                  <a:cubicBezTo>
                    <a:pt x="8922" y="6569"/>
                    <a:pt x="8941" y="6531"/>
                    <a:pt x="8960" y="6521"/>
                  </a:cubicBezTo>
                  <a:cubicBezTo>
                    <a:pt x="8969" y="6559"/>
                    <a:pt x="8998" y="6569"/>
                    <a:pt x="9007" y="6569"/>
                  </a:cubicBezTo>
                  <a:cubicBezTo>
                    <a:pt x="8988" y="6587"/>
                    <a:pt x="8979" y="6559"/>
                    <a:pt x="8960" y="6597"/>
                  </a:cubicBezTo>
                  <a:cubicBezTo>
                    <a:pt x="8988" y="6606"/>
                    <a:pt x="8932" y="6710"/>
                    <a:pt x="8979" y="6673"/>
                  </a:cubicBezTo>
                  <a:cubicBezTo>
                    <a:pt x="8941" y="6758"/>
                    <a:pt x="8960" y="6833"/>
                    <a:pt x="8951" y="6880"/>
                  </a:cubicBezTo>
                  <a:cubicBezTo>
                    <a:pt x="8932" y="6871"/>
                    <a:pt x="8894" y="6890"/>
                    <a:pt x="8837" y="6880"/>
                  </a:cubicBezTo>
                  <a:cubicBezTo>
                    <a:pt x="8837" y="6852"/>
                    <a:pt x="8799" y="6852"/>
                    <a:pt x="8790" y="6824"/>
                  </a:cubicBezTo>
                  <a:cubicBezTo>
                    <a:pt x="8847" y="6795"/>
                    <a:pt x="8780" y="6720"/>
                    <a:pt x="8828" y="6701"/>
                  </a:cubicBezTo>
                  <a:cubicBezTo>
                    <a:pt x="8790" y="6682"/>
                    <a:pt x="8790" y="6682"/>
                    <a:pt x="8771" y="6710"/>
                  </a:cubicBezTo>
                  <a:cubicBezTo>
                    <a:pt x="8752" y="6673"/>
                    <a:pt x="8724" y="6644"/>
                    <a:pt x="8714" y="6597"/>
                  </a:cubicBezTo>
                  <a:close/>
                  <a:moveTo>
                    <a:pt x="7987" y="9215"/>
                  </a:moveTo>
                  <a:cubicBezTo>
                    <a:pt x="7987" y="9196"/>
                    <a:pt x="7968" y="9196"/>
                    <a:pt x="7968" y="9177"/>
                  </a:cubicBezTo>
                  <a:cubicBezTo>
                    <a:pt x="7977" y="9177"/>
                    <a:pt x="7977" y="9149"/>
                    <a:pt x="7977" y="9130"/>
                  </a:cubicBezTo>
                  <a:cubicBezTo>
                    <a:pt x="8024" y="9139"/>
                    <a:pt x="8005" y="9196"/>
                    <a:pt x="7987" y="9215"/>
                  </a:cubicBezTo>
                  <a:close/>
                  <a:moveTo>
                    <a:pt x="8223" y="5028"/>
                  </a:moveTo>
                  <a:cubicBezTo>
                    <a:pt x="8251" y="5019"/>
                    <a:pt x="8251" y="5000"/>
                    <a:pt x="8232" y="4990"/>
                  </a:cubicBezTo>
                  <a:cubicBezTo>
                    <a:pt x="8289" y="4971"/>
                    <a:pt x="8232" y="5028"/>
                    <a:pt x="8261" y="5028"/>
                  </a:cubicBezTo>
                  <a:cubicBezTo>
                    <a:pt x="8280" y="5009"/>
                    <a:pt x="8289" y="5000"/>
                    <a:pt x="8298" y="4971"/>
                  </a:cubicBezTo>
                  <a:cubicBezTo>
                    <a:pt x="8289" y="4971"/>
                    <a:pt x="8270" y="4971"/>
                    <a:pt x="8270" y="4962"/>
                  </a:cubicBezTo>
                  <a:lnTo>
                    <a:pt x="8327" y="4962"/>
                  </a:lnTo>
                  <a:cubicBezTo>
                    <a:pt x="8289" y="5075"/>
                    <a:pt x="8308" y="5019"/>
                    <a:pt x="8251" y="5056"/>
                  </a:cubicBezTo>
                  <a:cubicBezTo>
                    <a:pt x="8251" y="5038"/>
                    <a:pt x="8232" y="5038"/>
                    <a:pt x="8223" y="5028"/>
                  </a:cubicBezTo>
                  <a:close/>
                  <a:moveTo>
                    <a:pt x="7079" y="6474"/>
                  </a:moveTo>
                  <a:cubicBezTo>
                    <a:pt x="7098" y="6446"/>
                    <a:pt x="7108" y="6408"/>
                    <a:pt x="7108" y="6398"/>
                  </a:cubicBezTo>
                  <a:cubicBezTo>
                    <a:pt x="7127" y="6417"/>
                    <a:pt x="7136" y="6446"/>
                    <a:pt x="7164" y="6446"/>
                  </a:cubicBezTo>
                  <a:cubicBezTo>
                    <a:pt x="7164" y="6436"/>
                    <a:pt x="7174" y="6436"/>
                    <a:pt x="7174" y="6446"/>
                  </a:cubicBezTo>
                  <a:cubicBezTo>
                    <a:pt x="7155" y="6474"/>
                    <a:pt x="7089" y="6493"/>
                    <a:pt x="7079" y="6474"/>
                  </a:cubicBezTo>
                  <a:close/>
                  <a:moveTo>
                    <a:pt x="7240" y="9942"/>
                  </a:moveTo>
                  <a:cubicBezTo>
                    <a:pt x="7212" y="9980"/>
                    <a:pt x="7268" y="10103"/>
                    <a:pt x="7221" y="10103"/>
                  </a:cubicBezTo>
                  <a:cubicBezTo>
                    <a:pt x="7240" y="10113"/>
                    <a:pt x="7249" y="10141"/>
                    <a:pt x="7278" y="10141"/>
                  </a:cubicBezTo>
                  <a:cubicBezTo>
                    <a:pt x="7278" y="10084"/>
                    <a:pt x="7249" y="10027"/>
                    <a:pt x="7240" y="9942"/>
                  </a:cubicBezTo>
                  <a:close/>
                  <a:moveTo>
                    <a:pt x="7174" y="9546"/>
                  </a:moveTo>
                  <a:cubicBezTo>
                    <a:pt x="7164" y="9536"/>
                    <a:pt x="7155" y="9546"/>
                    <a:pt x="7155" y="9527"/>
                  </a:cubicBezTo>
                  <a:cubicBezTo>
                    <a:pt x="7193" y="9527"/>
                    <a:pt x="7212" y="9555"/>
                    <a:pt x="7249" y="9546"/>
                  </a:cubicBezTo>
                  <a:cubicBezTo>
                    <a:pt x="7240" y="9508"/>
                    <a:pt x="7268" y="9508"/>
                    <a:pt x="7287" y="9489"/>
                  </a:cubicBezTo>
                  <a:cubicBezTo>
                    <a:pt x="7306" y="9517"/>
                    <a:pt x="7306" y="9536"/>
                    <a:pt x="7344" y="9517"/>
                  </a:cubicBezTo>
                  <a:cubicBezTo>
                    <a:pt x="7334" y="9621"/>
                    <a:pt x="7221" y="9517"/>
                    <a:pt x="7183" y="9593"/>
                  </a:cubicBezTo>
                  <a:cubicBezTo>
                    <a:pt x="7164" y="9574"/>
                    <a:pt x="7212" y="9555"/>
                    <a:pt x="7174" y="9546"/>
                  </a:cubicBezTo>
                  <a:close/>
                  <a:moveTo>
                    <a:pt x="6966" y="7570"/>
                  </a:moveTo>
                  <a:cubicBezTo>
                    <a:pt x="7032" y="7561"/>
                    <a:pt x="6975" y="7485"/>
                    <a:pt x="7013" y="7466"/>
                  </a:cubicBezTo>
                  <a:cubicBezTo>
                    <a:pt x="7023" y="7504"/>
                    <a:pt x="7042" y="7476"/>
                    <a:pt x="7023" y="7457"/>
                  </a:cubicBezTo>
                  <a:cubicBezTo>
                    <a:pt x="7079" y="7438"/>
                    <a:pt x="7070" y="7419"/>
                    <a:pt x="7127" y="7410"/>
                  </a:cubicBezTo>
                  <a:cubicBezTo>
                    <a:pt x="7098" y="7504"/>
                    <a:pt x="7023" y="7542"/>
                    <a:pt x="6985" y="7618"/>
                  </a:cubicBezTo>
                  <a:cubicBezTo>
                    <a:pt x="6975" y="7608"/>
                    <a:pt x="6966" y="7599"/>
                    <a:pt x="6966" y="7570"/>
                  </a:cubicBezTo>
                  <a:close/>
                  <a:moveTo>
                    <a:pt x="6304" y="7533"/>
                  </a:moveTo>
                  <a:cubicBezTo>
                    <a:pt x="6304" y="7504"/>
                    <a:pt x="6323" y="7485"/>
                    <a:pt x="6333" y="7466"/>
                  </a:cubicBezTo>
                  <a:cubicBezTo>
                    <a:pt x="6333" y="7514"/>
                    <a:pt x="6399" y="7476"/>
                    <a:pt x="6399" y="7523"/>
                  </a:cubicBezTo>
                  <a:cubicBezTo>
                    <a:pt x="6352" y="7580"/>
                    <a:pt x="6361" y="7495"/>
                    <a:pt x="6304" y="7533"/>
                  </a:cubicBezTo>
                  <a:close/>
                  <a:moveTo>
                    <a:pt x="6361" y="7731"/>
                  </a:moveTo>
                  <a:cubicBezTo>
                    <a:pt x="6323" y="7731"/>
                    <a:pt x="6314" y="7712"/>
                    <a:pt x="6267" y="7722"/>
                  </a:cubicBezTo>
                  <a:lnTo>
                    <a:pt x="6267" y="7674"/>
                  </a:lnTo>
                  <a:cubicBezTo>
                    <a:pt x="6304" y="7665"/>
                    <a:pt x="6389" y="7627"/>
                    <a:pt x="6389" y="7693"/>
                  </a:cubicBezTo>
                  <a:cubicBezTo>
                    <a:pt x="6399" y="7722"/>
                    <a:pt x="6342" y="7693"/>
                    <a:pt x="6361" y="7731"/>
                  </a:cubicBezTo>
                  <a:close/>
                  <a:moveTo>
                    <a:pt x="6371" y="7419"/>
                  </a:moveTo>
                  <a:cubicBezTo>
                    <a:pt x="6380" y="7381"/>
                    <a:pt x="6352" y="7372"/>
                    <a:pt x="6361" y="7334"/>
                  </a:cubicBezTo>
                  <a:cubicBezTo>
                    <a:pt x="6437" y="7315"/>
                    <a:pt x="6408" y="7457"/>
                    <a:pt x="6474" y="7400"/>
                  </a:cubicBezTo>
                  <a:cubicBezTo>
                    <a:pt x="6493" y="7438"/>
                    <a:pt x="6437" y="7400"/>
                    <a:pt x="6446" y="7429"/>
                  </a:cubicBezTo>
                  <a:cubicBezTo>
                    <a:pt x="6456" y="7429"/>
                    <a:pt x="6456" y="7447"/>
                    <a:pt x="6446" y="7447"/>
                  </a:cubicBezTo>
                  <a:cubicBezTo>
                    <a:pt x="6408" y="7429"/>
                    <a:pt x="6399" y="7372"/>
                    <a:pt x="6371" y="7419"/>
                  </a:cubicBezTo>
                  <a:close/>
                  <a:moveTo>
                    <a:pt x="9036" y="7807"/>
                  </a:moveTo>
                  <a:cubicBezTo>
                    <a:pt x="9073" y="7807"/>
                    <a:pt x="9017" y="7750"/>
                    <a:pt x="9026" y="7797"/>
                  </a:cubicBezTo>
                  <a:cubicBezTo>
                    <a:pt x="8998" y="7788"/>
                    <a:pt x="8998" y="7759"/>
                    <a:pt x="8988" y="7750"/>
                  </a:cubicBezTo>
                  <a:cubicBezTo>
                    <a:pt x="8979" y="7759"/>
                    <a:pt x="8960" y="7759"/>
                    <a:pt x="8951" y="7759"/>
                  </a:cubicBezTo>
                  <a:cubicBezTo>
                    <a:pt x="8969" y="7788"/>
                    <a:pt x="9017" y="7797"/>
                    <a:pt x="9036" y="7807"/>
                  </a:cubicBezTo>
                  <a:close/>
                  <a:moveTo>
                    <a:pt x="7571" y="7447"/>
                  </a:moveTo>
                  <a:cubicBezTo>
                    <a:pt x="7505" y="7419"/>
                    <a:pt x="7486" y="7476"/>
                    <a:pt x="7420" y="7466"/>
                  </a:cubicBezTo>
                  <a:cubicBezTo>
                    <a:pt x="7429" y="7438"/>
                    <a:pt x="7429" y="7429"/>
                    <a:pt x="7420" y="7400"/>
                  </a:cubicBezTo>
                  <a:cubicBezTo>
                    <a:pt x="7457" y="7391"/>
                    <a:pt x="7448" y="7447"/>
                    <a:pt x="7486" y="7447"/>
                  </a:cubicBezTo>
                  <a:cubicBezTo>
                    <a:pt x="7495" y="7410"/>
                    <a:pt x="7448" y="7419"/>
                    <a:pt x="7457" y="7381"/>
                  </a:cubicBezTo>
                  <a:cubicBezTo>
                    <a:pt x="7514" y="7381"/>
                    <a:pt x="7561" y="7381"/>
                    <a:pt x="7580" y="7419"/>
                  </a:cubicBezTo>
                  <a:cubicBezTo>
                    <a:pt x="7571" y="7419"/>
                    <a:pt x="7571" y="7429"/>
                    <a:pt x="7571" y="7447"/>
                  </a:cubicBezTo>
                  <a:close/>
                  <a:moveTo>
                    <a:pt x="7533" y="6937"/>
                  </a:moveTo>
                  <a:cubicBezTo>
                    <a:pt x="7495" y="6918"/>
                    <a:pt x="7505" y="6975"/>
                    <a:pt x="7457" y="6956"/>
                  </a:cubicBezTo>
                  <a:cubicBezTo>
                    <a:pt x="7467" y="6918"/>
                    <a:pt x="7448" y="6909"/>
                    <a:pt x="7448" y="6880"/>
                  </a:cubicBezTo>
                  <a:cubicBezTo>
                    <a:pt x="7495" y="6880"/>
                    <a:pt x="7505" y="6918"/>
                    <a:pt x="7533" y="6937"/>
                  </a:cubicBezTo>
                  <a:close/>
                  <a:moveTo>
                    <a:pt x="7325" y="5652"/>
                  </a:moveTo>
                  <a:cubicBezTo>
                    <a:pt x="7316" y="5586"/>
                    <a:pt x="7334" y="5557"/>
                    <a:pt x="7297" y="5557"/>
                  </a:cubicBezTo>
                  <a:cubicBezTo>
                    <a:pt x="7306" y="5510"/>
                    <a:pt x="7259" y="5387"/>
                    <a:pt x="7382" y="5397"/>
                  </a:cubicBezTo>
                  <a:cubicBezTo>
                    <a:pt x="7391" y="5416"/>
                    <a:pt x="7420" y="5463"/>
                    <a:pt x="7391" y="5463"/>
                  </a:cubicBezTo>
                  <a:cubicBezTo>
                    <a:pt x="7372" y="5425"/>
                    <a:pt x="7353" y="5501"/>
                    <a:pt x="7325" y="5510"/>
                  </a:cubicBezTo>
                  <a:cubicBezTo>
                    <a:pt x="7334" y="5567"/>
                    <a:pt x="7382" y="5633"/>
                    <a:pt x="7325" y="5652"/>
                  </a:cubicBezTo>
                  <a:close/>
                  <a:moveTo>
                    <a:pt x="7571" y="5586"/>
                  </a:moveTo>
                  <a:cubicBezTo>
                    <a:pt x="7524" y="5595"/>
                    <a:pt x="7542" y="5529"/>
                    <a:pt x="7561" y="5510"/>
                  </a:cubicBezTo>
                  <a:cubicBezTo>
                    <a:pt x="7561" y="5538"/>
                    <a:pt x="7580" y="5548"/>
                    <a:pt x="7571" y="5586"/>
                  </a:cubicBezTo>
                  <a:close/>
                  <a:moveTo>
                    <a:pt x="7495" y="8478"/>
                  </a:moveTo>
                  <a:cubicBezTo>
                    <a:pt x="7486" y="8506"/>
                    <a:pt x="7448" y="8525"/>
                    <a:pt x="7476" y="8544"/>
                  </a:cubicBezTo>
                  <a:cubicBezTo>
                    <a:pt x="7420" y="8553"/>
                    <a:pt x="7467" y="8421"/>
                    <a:pt x="7495" y="8478"/>
                  </a:cubicBezTo>
                  <a:close/>
                  <a:moveTo>
                    <a:pt x="7524" y="7797"/>
                  </a:moveTo>
                  <a:cubicBezTo>
                    <a:pt x="7571" y="7788"/>
                    <a:pt x="7542" y="7712"/>
                    <a:pt x="7495" y="7731"/>
                  </a:cubicBezTo>
                  <a:cubicBezTo>
                    <a:pt x="7505" y="7759"/>
                    <a:pt x="7514" y="7769"/>
                    <a:pt x="7524" y="7797"/>
                  </a:cubicBezTo>
                  <a:close/>
                  <a:moveTo>
                    <a:pt x="7873" y="6011"/>
                  </a:moveTo>
                  <a:cubicBezTo>
                    <a:pt x="7835" y="5973"/>
                    <a:pt x="7845" y="5935"/>
                    <a:pt x="7816" y="5888"/>
                  </a:cubicBezTo>
                  <a:cubicBezTo>
                    <a:pt x="7854" y="5841"/>
                    <a:pt x="7864" y="5841"/>
                    <a:pt x="7854" y="5756"/>
                  </a:cubicBezTo>
                  <a:cubicBezTo>
                    <a:pt x="7864" y="5784"/>
                    <a:pt x="7902" y="5841"/>
                    <a:pt x="7949" y="5784"/>
                  </a:cubicBezTo>
                  <a:lnTo>
                    <a:pt x="7883" y="5784"/>
                  </a:lnTo>
                  <a:cubicBezTo>
                    <a:pt x="7883" y="5718"/>
                    <a:pt x="7892" y="5699"/>
                    <a:pt x="7883" y="5652"/>
                  </a:cubicBezTo>
                  <a:cubicBezTo>
                    <a:pt x="7949" y="5671"/>
                    <a:pt x="7977" y="5642"/>
                    <a:pt x="8024" y="5633"/>
                  </a:cubicBezTo>
                  <a:cubicBezTo>
                    <a:pt x="8043" y="5661"/>
                    <a:pt x="8062" y="5680"/>
                    <a:pt x="8072" y="5709"/>
                  </a:cubicBezTo>
                  <a:cubicBezTo>
                    <a:pt x="8015" y="5709"/>
                    <a:pt x="7987" y="5709"/>
                    <a:pt x="8043" y="5737"/>
                  </a:cubicBezTo>
                  <a:cubicBezTo>
                    <a:pt x="8024" y="5746"/>
                    <a:pt x="7987" y="5718"/>
                    <a:pt x="7987" y="5746"/>
                  </a:cubicBezTo>
                  <a:cubicBezTo>
                    <a:pt x="7987" y="5794"/>
                    <a:pt x="7987" y="5784"/>
                    <a:pt x="7987" y="5831"/>
                  </a:cubicBezTo>
                  <a:cubicBezTo>
                    <a:pt x="7902" y="5860"/>
                    <a:pt x="7939" y="5964"/>
                    <a:pt x="7873" y="6011"/>
                  </a:cubicBezTo>
                  <a:close/>
                  <a:moveTo>
                    <a:pt x="7977" y="5472"/>
                  </a:moveTo>
                  <a:cubicBezTo>
                    <a:pt x="7939" y="5463"/>
                    <a:pt x="7949" y="5406"/>
                    <a:pt x="7920" y="5397"/>
                  </a:cubicBezTo>
                  <a:cubicBezTo>
                    <a:pt x="7883" y="5397"/>
                    <a:pt x="7892" y="5453"/>
                    <a:pt x="7854" y="5444"/>
                  </a:cubicBezTo>
                  <a:cubicBezTo>
                    <a:pt x="7873" y="5482"/>
                    <a:pt x="7911" y="5491"/>
                    <a:pt x="7911" y="5548"/>
                  </a:cubicBezTo>
                  <a:lnTo>
                    <a:pt x="7949" y="5548"/>
                  </a:lnTo>
                  <a:cubicBezTo>
                    <a:pt x="7930" y="5501"/>
                    <a:pt x="8100" y="5538"/>
                    <a:pt x="8072" y="5463"/>
                  </a:cubicBezTo>
                  <a:cubicBezTo>
                    <a:pt x="8062" y="5463"/>
                    <a:pt x="8062" y="5472"/>
                    <a:pt x="8062" y="5482"/>
                  </a:cubicBezTo>
                  <a:cubicBezTo>
                    <a:pt x="8043" y="5482"/>
                    <a:pt x="8043" y="5472"/>
                    <a:pt x="8043" y="5444"/>
                  </a:cubicBezTo>
                  <a:cubicBezTo>
                    <a:pt x="8034" y="5472"/>
                    <a:pt x="7977" y="5444"/>
                    <a:pt x="7977" y="5472"/>
                  </a:cubicBezTo>
                  <a:close/>
                  <a:moveTo>
                    <a:pt x="10330" y="5321"/>
                  </a:moveTo>
                  <a:lnTo>
                    <a:pt x="10330" y="5274"/>
                  </a:lnTo>
                  <a:lnTo>
                    <a:pt x="10378" y="5274"/>
                  </a:lnTo>
                  <a:cubicBezTo>
                    <a:pt x="10368" y="5312"/>
                    <a:pt x="10387" y="5302"/>
                    <a:pt x="10387" y="5340"/>
                  </a:cubicBezTo>
                  <a:cubicBezTo>
                    <a:pt x="10359" y="5340"/>
                    <a:pt x="10368" y="5312"/>
                    <a:pt x="10330" y="5321"/>
                  </a:cubicBezTo>
                  <a:close/>
                  <a:moveTo>
                    <a:pt x="10094" y="4338"/>
                  </a:moveTo>
                  <a:cubicBezTo>
                    <a:pt x="10094" y="4319"/>
                    <a:pt x="10094" y="4310"/>
                    <a:pt x="10104" y="4300"/>
                  </a:cubicBezTo>
                  <a:cubicBezTo>
                    <a:pt x="10066" y="4263"/>
                    <a:pt x="10113" y="4149"/>
                    <a:pt x="10085" y="4074"/>
                  </a:cubicBezTo>
                  <a:cubicBezTo>
                    <a:pt x="10141" y="4092"/>
                    <a:pt x="10141" y="4064"/>
                    <a:pt x="10104" y="4036"/>
                  </a:cubicBezTo>
                  <a:cubicBezTo>
                    <a:pt x="10132" y="4036"/>
                    <a:pt x="10160" y="4045"/>
                    <a:pt x="10170" y="4074"/>
                  </a:cubicBezTo>
                  <a:cubicBezTo>
                    <a:pt x="10151" y="4074"/>
                    <a:pt x="10141" y="4083"/>
                    <a:pt x="10151" y="4111"/>
                  </a:cubicBezTo>
                  <a:cubicBezTo>
                    <a:pt x="10236" y="4149"/>
                    <a:pt x="10330" y="4196"/>
                    <a:pt x="10321" y="4329"/>
                  </a:cubicBezTo>
                  <a:cubicBezTo>
                    <a:pt x="10330" y="4329"/>
                    <a:pt x="10330" y="4310"/>
                    <a:pt x="10340" y="4310"/>
                  </a:cubicBezTo>
                  <a:cubicBezTo>
                    <a:pt x="10359" y="4348"/>
                    <a:pt x="10311" y="4319"/>
                    <a:pt x="10321" y="4357"/>
                  </a:cubicBezTo>
                  <a:lnTo>
                    <a:pt x="10368" y="4357"/>
                  </a:lnTo>
                  <a:cubicBezTo>
                    <a:pt x="10368" y="4423"/>
                    <a:pt x="10311" y="4423"/>
                    <a:pt x="10264" y="4423"/>
                  </a:cubicBezTo>
                  <a:cubicBezTo>
                    <a:pt x="10264" y="4395"/>
                    <a:pt x="10236" y="4404"/>
                    <a:pt x="10189" y="4385"/>
                  </a:cubicBezTo>
                  <a:cubicBezTo>
                    <a:pt x="10207" y="4404"/>
                    <a:pt x="10189" y="4442"/>
                    <a:pt x="10170" y="4452"/>
                  </a:cubicBezTo>
                  <a:cubicBezTo>
                    <a:pt x="10132" y="4376"/>
                    <a:pt x="10113" y="4480"/>
                    <a:pt x="10075" y="4471"/>
                  </a:cubicBezTo>
                  <a:cubicBezTo>
                    <a:pt x="10075" y="4442"/>
                    <a:pt x="10047" y="4442"/>
                    <a:pt x="10037" y="4423"/>
                  </a:cubicBezTo>
                  <a:cubicBezTo>
                    <a:pt x="10018" y="4452"/>
                    <a:pt x="9971" y="4452"/>
                    <a:pt x="9962" y="4414"/>
                  </a:cubicBezTo>
                  <a:cubicBezTo>
                    <a:pt x="9990" y="4423"/>
                    <a:pt x="10028" y="4433"/>
                    <a:pt x="10037" y="4395"/>
                  </a:cubicBezTo>
                  <a:cubicBezTo>
                    <a:pt x="10047" y="4348"/>
                    <a:pt x="10037" y="4319"/>
                    <a:pt x="10009" y="4310"/>
                  </a:cubicBezTo>
                  <a:cubicBezTo>
                    <a:pt x="9981" y="4329"/>
                    <a:pt x="9952" y="4338"/>
                    <a:pt x="9962" y="4395"/>
                  </a:cubicBezTo>
                  <a:cubicBezTo>
                    <a:pt x="9915" y="4385"/>
                    <a:pt x="9962" y="4329"/>
                    <a:pt x="9896" y="4357"/>
                  </a:cubicBezTo>
                  <a:cubicBezTo>
                    <a:pt x="9848" y="4291"/>
                    <a:pt x="9905" y="4215"/>
                    <a:pt x="9990" y="4225"/>
                  </a:cubicBezTo>
                  <a:cubicBezTo>
                    <a:pt x="10000" y="4291"/>
                    <a:pt x="10047" y="4310"/>
                    <a:pt x="10094" y="4338"/>
                  </a:cubicBezTo>
                  <a:close/>
                  <a:moveTo>
                    <a:pt x="10018" y="3336"/>
                  </a:moveTo>
                  <a:cubicBezTo>
                    <a:pt x="10000" y="3336"/>
                    <a:pt x="10009" y="3365"/>
                    <a:pt x="10009" y="3384"/>
                  </a:cubicBezTo>
                  <a:cubicBezTo>
                    <a:pt x="9981" y="3393"/>
                    <a:pt x="9952" y="3355"/>
                    <a:pt x="9971" y="3355"/>
                  </a:cubicBezTo>
                  <a:cubicBezTo>
                    <a:pt x="9981" y="3393"/>
                    <a:pt x="10000" y="3289"/>
                    <a:pt x="10018" y="3336"/>
                  </a:cubicBezTo>
                  <a:close/>
                  <a:moveTo>
                    <a:pt x="10576" y="4263"/>
                  </a:moveTo>
                  <a:cubicBezTo>
                    <a:pt x="10548" y="4225"/>
                    <a:pt x="10519" y="4263"/>
                    <a:pt x="10519" y="4225"/>
                  </a:cubicBezTo>
                  <a:cubicBezTo>
                    <a:pt x="10500" y="4225"/>
                    <a:pt x="10510" y="4263"/>
                    <a:pt x="10500" y="4263"/>
                  </a:cubicBezTo>
                  <a:cubicBezTo>
                    <a:pt x="10482" y="4253"/>
                    <a:pt x="10482" y="4225"/>
                    <a:pt x="10453" y="4225"/>
                  </a:cubicBezTo>
                  <a:cubicBezTo>
                    <a:pt x="10453" y="4244"/>
                    <a:pt x="10472" y="4244"/>
                    <a:pt x="10472" y="4263"/>
                  </a:cubicBezTo>
                  <a:cubicBezTo>
                    <a:pt x="10425" y="4263"/>
                    <a:pt x="10415" y="4225"/>
                    <a:pt x="10397" y="4196"/>
                  </a:cubicBezTo>
                  <a:cubicBezTo>
                    <a:pt x="10434" y="4206"/>
                    <a:pt x="10491" y="4178"/>
                    <a:pt x="10548" y="4178"/>
                  </a:cubicBezTo>
                  <a:cubicBezTo>
                    <a:pt x="10548" y="4215"/>
                    <a:pt x="10604" y="4234"/>
                    <a:pt x="10576" y="4263"/>
                  </a:cubicBezTo>
                  <a:close/>
                  <a:moveTo>
                    <a:pt x="9839" y="4915"/>
                  </a:moveTo>
                  <a:cubicBezTo>
                    <a:pt x="9858" y="4905"/>
                    <a:pt x="9886" y="4849"/>
                    <a:pt x="9905" y="4886"/>
                  </a:cubicBezTo>
                  <a:cubicBezTo>
                    <a:pt x="9896" y="4886"/>
                    <a:pt x="9896" y="4905"/>
                    <a:pt x="9896" y="4924"/>
                  </a:cubicBezTo>
                  <a:cubicBezTo>
                    <a:pt x="9867" y="4934"/>
                    <a:pt x="9858" y="4943"/>
                    <a:pt x="9839" y="4915"/>
                  </a:cubicBezTo>
                  <a:close/>
                  <a:moveTo>
                    <a:pt x="10397" y="3327"/>
                  </a:moveTo>
                  <a:cubicBezTo>
                    <a:pt x="10397" y="3346"/>
                    <a:pt x="10425" y="3346"/>
                    <a:pt x="10415" y="3374"/>
                  </a:cubicBezTo>
                  <a:cubicBezTo>
                    <a:pt x="10397" y="3355"/>
                    <a:pt x="10378" y="3393"/>
                    <a:pt x="10368" y="3365"/>
                  </a:cubicBezTo>
                  <a:cubicBezTo>
                    <a:pt x="10387" y="3365"/>
                    <a:pt x="10378" y="3327"/>
                    <a:pt x="10397" y="3327"/>
                  </a:cubicBezTo>
                  <a:close/>
                  <a:moveTo>
                    <a:pt x="9952" y="3800"/>
                  </a:moveTo>
                  <a:cubicBezTo>
                    <a:pt x="9962" y="3837"/>
                    <a:pt x="9933" y="3828"/>
                    <a:pt x="9943" y="3866"/>
                  </a:cubicBezTo>
                  <a:cubicBezTo>
                    <a:pt x="9867" y="3866"/>
                    <a:pt x="9867" y="3828"/>
                    <a:pt x="9801" y="3866"/>
                  </a:cubicBezTo>
                  <a:cubicBezTo>
                    <a:pt x="9811" y="3809"/>
                    <a:pt x="9773" y="3771"/>
                    <a:pt x="9801" y="3696"/>
                  </a:cubicBezTo>
                  <a:cubicBezTo>
                    <a:pt x="9839" y="3724"/>
                    <a:pt x="9848" y="3686"/>
                    <a:pt x="9877" y="3667"/>
                  </a:cubicBezTo>
                  <a:cubicBezTo>
                    <a:pt x="9848" y="3714"/>
                    <a:pt x="9933" y="3705"/>
                    <a:pt x="9896" y="3733"/>
                  </a:cubicBezTo>
                  <a:cubicBezTo>
                    <a:pt x="9886" y="3705"/>
                    <a:pt x="9848" y="3686"/>
                    <a:pt x="9839" y="3733"/>
                  </a:cubicBezTo>
                  <a:cubicBezTo>
                    <a:pt x="9886" y="3714"/>
                    <a:pt x="9867" y="3771"/>
                    <a:pt x="9886" y="3771"/>
                  </a:cubicBezTo>
                  <a:cubicBezTo>
                    <a:pt x="9896" y="3752"/>
                    <a:pt x="9915" y="3743"/>
                    <a:pt x="9924" y="3762"/>
                  </a:cubicBezTo>
                  <a:cubicBezTo>
                    <a:pt x="9905" y="3762"/>
                    <a:pt x="9924" y="3809"/>
                    <a:pt x="9952" y="3800"/>
                  </a:cubicBezTo>
                  <a:close/>
                  <a:moveTo>
                    <a:pt x="9801" y="3100"/>
                  </a:moveTo>
                  <a:cubicBezTo>
                    <a:pt x="9820" y="3119"/>
                    <a:pt x="9820" y="3157"/>
                    <a:pt x="9829" y="3185"/>
                  </a:cubicBezTo>
                  <a:cubicBezTo>
                    <a:pt x="9811" y="3204"/>
                    <a:pt x="9754" y="3242"/>
                    <a:pt x="9735" y="3214"/>
                  </a:cubicBezTo>
                  <a:cubicBezTo>
                    <a:pt x="9744" y="3204"/>
                    <a:pt x="9707" y="3147"/>
                    <a:pt x="9707" y="3110"/>
                  </a:cubicBezTo>
                  <a:cubicBezTo>
                    <a:pt x="9744" y="3100"/>
                    <a:pt x="9754" y="3119"/>
                    <a:pt x="9801" y="3100"/>
                  </a:cubicBezTo>
                  <a:close/>
                  <a:moveTo>
                    <a:pt x="9839" y="3062"/>
                  </a:moveTo>
                  <a:cubicBezTo>
                    <a:pt x="9829" y="3034"/>
                    <a:pt x="9773" y="3062"/>
                    <a:pt x="9782" y="3015"/>
                  </a:cubicBezTo>
                  <a:cubicBezTo>
                    <a:pt x="9829" y="3015"/>
                    <a:pt x="9820" y="3034"/>
                    <a:pt x="9839" y="2996"/>
                  </a:cubicBezTo>
                  <a:cubicBezTo>
                    <a:pt x="9839" y="3025"/>
                    <a:pt x="9877" y="3053"/>
                    <a:pt x="9839" y="3062"/>
                  </a:cubicBezTo>
                  <a:close/>
                  <a:moveTo>
                    <a:pt x="10482" y="4962"/>
                  </a:moveTo>
                  <a:cubicBezTo>
                    <a:pt x="10482" y="4943"/>
                    <a:pt x="10463" y="4896"/>
                    <a:pt x="10482" y="4924"/>
                  </a:cubicBezTo>
                  <a:cubicBezTo>
                    <a:pt x="10491" y="4934"/>
                    <a:pt x="10500" y="4943"/>
                    <a:pt x="10510" y="4952"/>
                  </a:cubicBezTo>
                  <a:cubicBezTo>
                    <a:pt x="10519" y="4934"/>
                    <a:pt x="10510" y="4905"/>
                    <a:pt x="10538" y="4915"/>
                  </a:cubicBezTo>
                  <a:cubicBezTo>
                    <a:pt x="10538" y="4943"/>
                    <a:pt x="10510" y="4952"/>
                    <a:pt x="10482" y="4962"/>
                  </a:cubicBezTo>
                  <a:close/>
                  <a:moveTo>
                    <a:pt x="9149" y="8109"/>
                  </a:moveTo>
                  <a:cubicBezTo>
                    <a:pt x="9140" y="8100"/>
                    <a:pt x="9130" y="8071"/>
                    <a:pt x="9121" y="8062"/>
                  </a:cubicBezTo>
                  <a:cubicBezTo>
                    <a:pt x="9149" y="8052"/>
                    <a:pt x="9168" y="8033"/>
                    <a:pt x="9187" y="8062"/>
                  </a:cubicBezTo>
                  <a:cubicBezTo>
                    <a:pt x="9187" y="8090"/>
                    <a:pt x="9187" y="8109"/>
                    <a:pt x="9149" y="8109"/>
                  </a:cubicBezTo>
                  <a:close/>
                  <a:moveTo>
                    <a:pt x="9244" y="6323"/>
                  </a:moveTo>
                  <a:cubicBezTo>
                    <a:pt x="9206" y="6323"/>
                    <a:pt x="9196" y="6304"/>
                    <a:pt x="9177" y="6332"/>
                  </a:cubicBezTo>
                  <a:cubicBezTo>
                    <a:pt x="9177" y="6332"/>
                    <a:pt x="9187" y="6342"/>
                    <a:pt x="9177" y="6351"/>
                  </a:cubicBezTo>
                  <a:cubicBezTo>
                    <a:pt x="9177" y="6332"/>
                    <a:pt x="9158" y="6332"/>
                    <a:pt x="9149" y="6323"/>
                  </a:cubicBezTo>
                  <a:cubicBezTo>
                    <a:pt x="9177" y="6323"/>
                    <a:pt x="9187" y="6313"/>
                    <a:pt x="9187" y="6285"/>
                  </a:cubicBezTo>
                  <a:cubicBezTo>
                    <a:pt x="9177" y="6285"/>
                    <a:pt x="9177" y="6276"/>
                    <a:pt x="9187" y="6276"/>
                  </a:cubicBezTo>
                  <a:cubicBezTo>
                    <a:pt x="9196" y="6294"/>
                    <a:pt x="9206" y="6313"/>
                    <a:pt x="9234" y="6313"/>
                  </a:cubicBezTo>
                  <a:cubicBezTo>
                    <a:pt x="9225" y="6266"/>
                    <a:pt x="9177" y="6238"/>
                    <a:pt x="9196" y="6209"/>
                  </a:cubicBezTo>
                  <a:cubicBezTo>
                    <a:pt x="9225" y="6228"/>
                    <a:pt x="9262" y="6266"/>
                    <a:pt x="9253" y="6313"/>
                  </a:cubicBezTo>
                  <a:cubicBezTo>
                    <a:pt x="9253" y="6294"/>
                    <a:pt x="9234" y="6304"/>
                    <a:pt x="9244" y="6323"/>
                  </a:cubicBezTo>
                  <a:close/>
                  <a:moveTo>
                    <a:pt x="9140" y="7447"/>
                  </a:moveTo>
                  <a:cubicBezTo>
                    <a:pt x="9140" y="7419"/>
                    <a:pt x="9121" y="7410"/>
                    <a:pt x="9130" y="7372"/>
                  </a:cubicBezTo>
                  <a:cubicBezTo>
                    <a:pt x="9140" y="7372"/>
                    <a:pt x="9149" y="7372"/>
                    <a:pt x="9149" y="7362"/>
                  </a:cubicBezTo>
                  <a:cubicBezTo>
                    <a:pt x="9196" y="7391"/>
                    <a:pt x="9244" y="7391"/>
                    <a:pt x="9234" y="7429"/>
                  </a:cubicBezTo>
                  <a:cubicBezTo>
                    <a:pt x="9215" y="7400"/>
                    <a:pt x="9187" y="7466"/>
                    <a:pt x="9140" y="7447"/>
                  </a:cubicBezTo>
                  <a:close/>
                  <a:moveTo>
                    <a:pt x="9357" y="7306"/>
                  </a:moveTo>
                  <a:cubicBezTo>
                    <a:pt x="9338" y="7287"/>
                    <a:pt x="9329" y="7249"/>
                    <a:pt x="9310" y="7230"/>
                  </a:cubicBezTo>
                  <a:cubicBezTo>
                    <a:pt x="9366" y="7221"/>
                    <a:pt x="9376" y="7296"/>
                    <a:pt x="9357" y="7306"/>
                  </a:cubicBezTo>
                  <a:close/>
                  <a:moveTo>
                    <a:pt x="9140" y="6833"/>
                  </a:moveTo>
                  <a:cubicBezTo>
                    <a:pt x="9168" y="6880"/>
                    <a:pt x="9149" y="6786"/>
                    <a:pt x="9187" y="6805"/>
                  </a:cubicBezTo>
                  <a:cubicBezTo>
                    <a:pt x="9196" y="6862"/>
                    <a:pt x="9158" y="6852"/>
                    <a:pt x="9140" y="6880"/>
                  </a:cubicBezTo>
                  <a:cubicBezTo>
                    <a:pt x="9158" y="6852"/>
                    <a:pt x="9111" y="6833"/>
                    <a:pt x="9140" y="6833"/>
                  </a:cubicBezTo>
                  <a:close/>
                  <a:moveTo>
                    <a:pt x="9480" y="5888"/>
                  </a:moveTo>
                  <a:cubicBezTo>
                    <a:pt x="9451" y="5935"/>
                    <a:pt x="9433" y="6011"/>
                    <a:pt x="9480" y="6049"/>
                  </a:cubicBezTo>
                  <a:cubicBezTo>
                    <a:pt x="9470" y="6058"/>
                    <a:pt x="9574" y="5879"/>
                    <a:pt x="9461" y="5869"/>
                  </a:cubicBezTo>
                  <a:cubicBezTo>
                    <a:pt x="9461" y="5888"/>
                    <a:pt x="9470" y="5879"/>
                    <a:pt x="9480" y="5888"/>
                  </a:cubicBezTo>
                  <a:close/>
                  <a:moveTo>
                    <a:pt x="9177" y="6663"/>
                  </a:moveTo>
                  <a:cubicBezTo>
                    <a:pt x="9140" y="6682"/>
                    <a:pt x="9149" y="6691"/>
                    <a:pt x="9111" y="6710"/>
                  </a:cubicBezTo>
                  <a:cubicBezTo>
                    <a:pt x="9121" y="6758"/>
                    <a:pt x="9140" y="6805"/>
                    <a:pt x="9196" y="6795"/>
                  </a:cubicBezTo>
                  <a:cubicBezTo>
                    <a:pt x="9196" y="6767"/>
                    <a:pt x="9215" y="6767"/>
                    <a:pt x="9206" y="6729"/>
                  </a:cubicBezTo>
                  <a:cubicBezTo>
                    <a:pt x="9158" y="6739"/>
                    <a:pt x="9168" y="6691"/>
                    <a:pt x="9177" y="6663"/>
                  </a:cubicBezTo>
                  <a:close/>
                  <a:moveTo>
                    <a:pt x="10595" y="4820"/>
                  </a:moveTo>
                  <a:cubicBezTo>
                    <a:pt x="10586" y="4839"/>
                    <a:pt x="10576" y="4858"/>
                    <a:pt x="10538" y="4849"/>
                  </a:cubicBezTo>
                  <a:cubicBezTo>
                    <a:pt x="10529" y="4905"/>
                    <a:pt x="10595" y="4867"/>
                    <a:pt x="10604" y="4896"/>
                  </a:cubicBezTo>
                  <a:cubicBezTo>
                    <a:pt x="10633" y="4877"/>
                    <a:pt x="10604" y="4839"/>
                    <a:pt x="10595" y="4820"/>
                  </a:cubicBezTo>
                  <a:close/>
                  <a:moveTo>
                    <a:pt x="9055" y="7230"/>
                  </a:moveTo>
                  <a:cubicBezTo>
                    <a:pt x="9045" y="7202"/>
                    <a:pt x="9017" y="7154"/>
                    <a:pt x="9055" y="7136"/>
                  </a:cubicBezTo>
                  <a:cubicBezTo>
                    <a:pt x="9073" y="7164"/>
                    <a:pt x="9111" y="7173"/>
                    <a:pt x="9121" y="7221"/>
                  </a:cubicBezTo>
                  <a:cubicBezTo>
                    <a:pt x="9055" y="7221"/>
                    <a:pt x="9102" y="7173"/>
                    <a:pt x="9055" y="7230"/>
                  </a:cubicBezTo>
                  <a:close/>
                  <a:moveTo>
                    <a:pt x="10330" y="6020"/>
                  </a:moveTo>
                  <a:cubicBezTo>
                    <a:pt x="10349" y="6058"/>
                    <a:pt x="10387" y="6077"/>
                    <a:pt x="10444" y="6068"/>
                  </a:cubicBezTo>
                  <a:cubicBezTo>
                    <a:pt x="10434" y="6058"/>
                    <a:pt x="10397" y="6030"/>
                    <a:pt x="10397" y="6058"/>
                  </a:cubicBezTo>
                  <a:cubicBezTo>
                    <a:pt x="10368" y="6049"/>
                    <a:pt x="10425" y="6039"/>
                    <a:pt x="10406" y="6011"/>
                  </a:cubicBezTo>
                  <a:cubicBezTo>
                    <a:pt x="10387" y="6011"/>
                    <a:pt x="10387" y="6049"/>
                    <a:pt x="10359" y="6039"/>
                  </a:cubicBezTo>
                  <a:cubicBezTo>
                    <a:pt x="10359" y="6020"/>
                    <a:pt x="10368" y="6020"/>
                    <a:pt x="10378" y="6020"/>
                  </a:cubicBezTo>
                  <a:cubicBezTo>
                    <a:pt x="10368" y="5983"/>
                    <a:pt x="10349" y="6030"/>
                    <a:pt x="10330" y="6020"/>
                  </a:cubicBezTo>
                  <a:close/>
                  <a:moveTo>
                    <a:pt x="10642" y="3110"/>
                  </a:moveTo>
                  <a:cubicBezTo>
                    <a:pt x="10642" y="3166"/>
                    <a:pt x="10586" y="3157"/>
                    <a:pt x="10557" y="3185"/>
                  </a:cubicBezTo>
                  <a:cubicBezTo>
                    <a:pt x="10548" y="3261"/>
                    <a:pt x="10586" y="3270"/>
                    <a:pt x="10595" y="3318"/>
                  </a:cubicBezTo>
                  <a:cubicBezTo>
                    <a:pt x="10567" y="3318"/>
                    <a:pt x="10557" y="3336"/>
                    <a:pt x="10519" y="3327"/>
                  </a:cubicBezTo>
                  <a:cubicBezTo>
                    <a:pt x="10529" y="3214"/>
                    <a:pt x="10453" y="3204"/>
                    <a:pt x="10434" y="3138"/>
                  </a:cubicBezTo>
                  <a:cubicBezTo>
                    <a:pt x="10453" y="3138"/>
                    <a:pt x="10444" y="3091"/>
                    <a:pt x="10463" y="3072"/>
                  </a:cubicBezTo>
                  <a:cubicBezTo>
                    <a:pt x="10463" y="3091"/>
                    <a:pt x="10472" y="3091"/>
                    <a:pt x="10482" y="3100"/>
                  </a:cubicBezTo>
                  <a:cubicBezTo>
                    <a:pt x="10491" y="3062"/>
                    <a:pt x="10482" y="3053"/>
                    <a:pt x="10500" y="3034"/>
                  </a:cubicBezTo>
                  <a:cubicBezTo>
                    <a:pt x="10510" y="3053"/>
                    <a:pt x="10538" y="3034"/>
                    <a:pt x="10576" y="3062"/>
                  </a:cubicBezTo>
                  <a:cubicBezTo>
                    <a:pt x="10576" y="3043"/>
                    <a:pt x="10557" y="3043"/>
                    <a:pt x="10557" y="3025"/>
                  </a:cubicBezTo>
                  <a:cubicBezTo>
                    <a:pt x="10604" y="3034"/>
                    <a:pt x="10595" y="3100"/>
                    <a:pt x="10642" y="3110"/>
                  </a:cubicBezTo>
                  <a:close/>
                  <a:moveTo>
                    <a:pt x="10500" y="3129"/>
                  </a:moveTo>
                  <a:cubicBezTo>
                    <a:pt x="10491" y="3157"/>
                    <a:pt x="10500" y="3176"/>
                    <a:pt x="10510" y="3185"/>
                  </a:cubicBezTo>
                  <a:cubicBezTo>
                    <a:pt x="10538" y="3185"/>
                    <a:pt x="10538" y="3110"/>
                    <a:pt x="10500" y="3129"/>
                  </a:cubicBezTo>
                  <a:close/>
                  <a:moveTo>
                    <a:pt x="10415" y="4527"/>
                  </a:moveTo>
                  <a:cubicBezTo>
                    <a:pt x="10434" y="4499"/>
                    <a:pt x="10434" y="4404"/>
                    <a:pt x="10463" y="4433"/>
                  </a:cubicBezTo>
                  <a:cubicBezTo>
                    <a:pt x="10444" y="4461"/>
                    <a:pt x="10472" y="4452"/>
                    <a:pt x="10500" y="4471"/>
                  </a:cubicBezTo>
                  <a:cubicBezTo>
                    <a:pt x="10510" y="4537"/>
                    <a:pt x="10434" y="4537"/>
                    <a:pt x="10415" y="4527"/>
                  </a:cubicBezTo>
                  <a:close/>
                  <a:moveTo>
                    <a:pt x="10510" y="5614"/>
                  </a:moveTo>
                  <a:cubicBezTo>
                    <a:pt x="10519" y="5680"/>
                    <a:pt x="10538" y="5595"/>
                    <a:pt x="10548" y="5586"/>
                  </a:cubicBezTo>
                  <a:cubicBezTo>
                    <a:pt x="10576" y="5614"/>
                    <a:pt x="10538" y="5633"/>
                    <a:pt x="10529" y="5652"/>
                  </a:cubicBezTo>
                  <a:cubicBezTo>
                    <a:pt x="10538" y="5652"/>
                    <a:pt x="10538" y="5661"/>
                    <a:pt x="10548" y="5661"/>
                  </a:cubicBezTo>
                  <a:cubicBezTo>
                    <a:pt x="10576" y="5661"/>
                    <a:pt x="10576" y="5642"/>
                    <a:pt x="10595" y="5652"/>
                  </a:cubicBezTo>
                  <a:cubicBezTo>
                    <a:pt x="10576" y="5709"/>
                    <a:pt x="10548" y="5709"/>
                    <a:pt x="10538" y="5756"/>
                  </a:cubicBezTo>
                  <a:cubicBezTo>
                    <a:pt x="10472" y="5727"/>
                    <a:pt x="10519" y="5727"/>
                    <a:pt x="10519" y="5690"/>
                  </a:cubicBezTo>
                  <a:cubicBezTo>
                    <a:pt x="10491" y="5690"/>
                    <a:pt x="10472" y="5614"/>
                    <a:pt x="10510" y="5614"/>
                  </a:cubicBezTo>
                  <a:close/>
                  <a:moveTo>
                    <a:pt x="8005" y="5869"/>
                  </a:moveTo>
                  <a:cubicBezTo>
                    <a:pt x="7968" y="5898"/>
                    <a:pt x="8015" y="5935"/>
                    <a:pt x="8015" y="5964"/>
                  </a:cubicBezTo>
                  <a:cubicBezTo>
                    <a:pt x="8043" y="5945"/>
                    <a:pt x="8005" y="5898"/>
                    <a:pt x="8005" y="5869"/>
                  </a:cubicBezTo>
                  <a:close/>
                  <a:moveTo>
                    <a:pt x="6333" y="3365"/>
                  </a:moveTo>
                  <a:cubicBezTo>
                    <a:pt x="6285" y="3336"/>
                    <a:pt x="6314" y="3393"/>
                    <a:pt x="6295" y="3440"/>
                  </a:cubicBezTo>
                  <a:cubicBezTo>
                    <a:pt x="6229" y="3393"/>
                    <a:pt x="6163" y="3355"/>
                    <a:pt x="6163" y="3261"/>
                  </a:cubicBezTo>
                  <a:cubicBezTo>
                    <a:pt x="6210" y="3242"/>
                    <a:pt x="6219" y="3261"/>
                    <a:pt x="6257" y="3242"/>
                  </a:cubicBezTo>
                  <a:cubicBezTo>
                    <a:pt x="6267" y="3336"/>
                    <a:pt x="6323" y="3289"/>
                    <a:pt x="6333" y="3365"/>
                  </a:cubicBezTo>
                  <a:close/>
                  <a:moveTo>
                    <a:pt x="6163" y="312"/>
                  </a:moveTo>
                  <a:cubicBezTo>
                    <a:pt x="6115" y="303"/>
                    <a:pt x="6125" y="303"/>
                    <a:pt x="6087" y="293"/>
                  </a:cubicBezTo>
                  <a:cubicBezTo>
                    <a:pt x="6087" y="265"/>
                    <a:pt x="6087" y="256"/>
                    <a:pt x="6096" y="246"/>
                  </a:cubicBezTo>
                  <a:cubicBezTo>
                    <a:pt x="6134" y="237"/>
                    <a:pt x="6125" y="284"/>
                    <a:pt x="6163" y="284"/>
                  </a:cubicBezTo>
                  <a:cubicBezTo>
                    <a:pt x="6163" y="274"/>
                    <a:pt x="6172" y="265"/>
                    <a:pt x="6172" y="284"/>
                  </a:cubicBezTo>
                  <a:cubicBezTo>
                    <a:pt x="6163" y="284"/>
                    <a:pt x="6163" y="303"/>
                    <a:pt x="6163" y="312"/>
                  </a:cubicBezTo>
                  <a:close/>
                  <a:moveTo>
                    <a:pt x="6078" y="4452"/>
                  </a:moveTo>
                  <a:cubicBezTo>
                    <a:pt x="6021" y="4433"/>
                    <a:pt x="5964" y="4376"/>
                    <a:pt x="5936" y="4452"/>
                  </a:cubicBezTo>
                  <a:cubicBezTo>
                    <a:pt x="5955" y="4480"/>
                    <a:pt x="5983" y="4499"/>
                    <a:pt x="6002" y="4499"/>
                  </a:cubicBezTo>
                  <a:cubicBezTo>
                    <a:pt x="5964" y="4508"/>
                    <a:pt x="6011" y="4527"/>
                    <a:pt x="6002" y="4546"/>
                  </a:cubicBezTo>
                  <a:lnTo>
                    <a:pt x="5955" y="4546"/>
                  </a:lnTo>
                  <a:cubicBezTo>
                    <a:pt x="5955" y="4527"/>
                    <a:pt x="5955" y="4508"/>
                    <a:pt x="5964" y="4499"/>
                  </a:cubicBezTo>
                  <a:cubicBezTo>
                    <a:pt x="5945" y="4508"/>
                    <a:pt x="5926" y="4461"/>
                    <a:pt x="5917" y="4499"/>
                  </a:cubicBezTo>
                  <a:cubicBezTo>
                    <a:pt x="5926" y="4537"/>
                    <a:pt x="5955" y="4546"/>
                    <a:pt x="5964" y="4574"/>
                  </a:cubicBezTo>
                  <a:cubicBezTo>
                    <a:pt x="5926" y="4574"/>
                    <a:pt x="5945" y="4641"/>
                    <a:pt x="5907" y="4641"/>
                  </a:cubicBezTo>
                  <a:cubicBezTo>
                    <a:pt x="5879" y="4565"/>
                    <a:pt x="5851" y="4499"/>
                    <a:pt x="5813" y="4433"/>
                  </a:cubicBezTo>
                  <a:cubicBezTo>
                    <a:pt x="5822" y="4414"/>
                    <a:pt x="5851" y="4414"/>
                    <a:pt x="5870" y="4395"/>
                  </a:cubicBezTo>
                  <a:cubicBezTo>
                    <a:pt x="5822" y="4338"/>
                    <a:pt x="5907" y="4234"/>
                    <a:pt x="5860" y="4196"/>
                  </a:cubicBezTo>
                  <a:cubicBezTo>
                    <a:pt x="5879" y="4196"/>
                    <a:pt x="5889" y="4206"/>
                    <a:pt x="5898" y="4215"/>
                  </a:cubicBezTo>
                  <a:cubicBezTo>
                    <a:pt x="5907" y="4253"/>
                    <a:pt x="5870" y="4234"/>
                    <a:pt x="5879" y="4272"/>
                  </a:cubicBezTo>
                  <a:cubicBezTo>
                    <a:pt x="5945" y="4263"/>
                    <a:pt x="5936" y="4291"/>
                    <a:pt x="6011" y="4291"/>
                  </a:cubicBezTo>
                  <a:cubicBezTo>
                    <a:pt x="6021" y="4329"/>
                    <a:pt x="5974" y="4300"/>
                    <a:pt x="5974" y="4338"/>
                  </a:cubicBezTo>
                  <a:cubicBezTo>
                    <a:pt x="5992" y="4338"/>
                    <a:pt x="6002" y="4338"/>
                    <a:pt x="6011" y="4348"/>
                  </a:cubicBezTo>
                  <a:cubicBezTo>
                    <a:pt x="6059" y="4253"/>
                    <a:pt x="6106" y="4395"/>
                    <a:pt x="6078" y="4452"/>
                  </a:cubicBezTo>
                  <a:close/>
                  <a:moveTo>
                    <a:pt x="5936" y="3299"/>
                  </a:moveTo>
                  <a:cubicBezTo>
                    <a:pt x="5983" y="3308"/>
                    <a:pt x="5974" y="3374"/>
                    <a:pt x="6040" y="3365"/>
                  </a:cubicBezTo>
                  <a:cubicBezTo>
                    <a:pt x="6030" y="3393"/>
                    <a:pt x="6002" y="3403"/>
                    <a:pt x="5983" y="3421"/>
                  </a:cubicBezTo>
                  <a:cubicBezTo>
                    <a:pt x="5992" y="3374"/>
                    <a:pt x="5917" y="3327"/>
                    <a:pt x="5879" y="3289"/>
                  </a:cubicBezTo>
                  <a:cubicBezTo>
                    <a:pt x="5907" y="3289"/>
                    <a:pt x="5983" y="3223"/>
                    <a:pt x="5936" y="3299"/>
                  </a:cubicBezTo>
                  <a:close/>
                  <a:moveTo>
                    <a:pt x="4764" y="3903"/>
                  </a:moveTo>
                  <a:cubicBezTo>
                    <a:pt x="4764" y="3875"/>
                    <a:pt x="4754" y="3875"/>
                    <a:pt x="4754" y="3847"/>
                  </a:cubicBezTo>
                  <a:cubicBezTo>
                    <a:pt x="4783" y="3847"/>
                    <a:pt x="4792" y="3828"/>
                    <a:pt x="4830" y="3837"/>
                  </a:cubicBezTo>
                  <a:cubicBezTo>
                    <a:pt x="4830" y="3894"/>
                    <a:pt x="4736" y="3866"/>
                    <a:pt x="4811" y="3903"/>
                  </a:cubicBezTo>
                  <a:lnTo>
                    <a:pt x="4764" y="3903"/>
                  </a:lnTo>
                  <a:close/>
                  <a:moveTo>
                    <a:pt x="4830" y="4471"/>
                  </a:moveTo>
                  <a:cubicBezTo>
                    <a:pt x="4821" y="4433"/>
                    <a:pt x="4821" y="4508"/>
                    <a:pt x="4792" y="4499"/>
                  </a:cubicBezTo>
                  <a:cubicBezTo>
                    <a:pt x="4792" y="4461"/>
                    <a:pt x="4717" y="4423"/>
                    <a:pt x="4754" y="4385"/>
                  </a:cubicBezTo>
                  <a:cubicBezTo>
                    <a:pt x="4764" y="4423"/>
                    <a:pt x="4849" y="4442"/>
                    <a:pt x="4830" y="4471"/>
                  </a:cubicBezTo>
                  <a:close/>
                  <a:moveTo>
                    <a:pt x="4707" y="5264"/>
                  </a:moveTo>
                  <a:cubicBezTo>
                    <a:pt x="4736" y="5255"/>
                    <a:pt x="4736" y="5283"/>
                    <a:pt x="4754" y="5283"/>
                  </a:cubicBezTo>
                  <a:cubicBezTo>
                    <a:pt x="4754" y="5321"/>
                    <a:pt x="4726" y="5331"/>
                    <a:pt x="4707" y="5359"/>
                  </a:cubicBezTo>
                  <a:cubicBezTo>
                    <a:pt x="4688" y="5312"/>
                    <a:pt x="4688" y="5312"/>
                    <a:pt x="4707" y="5264"/>
                  </a:cubicBezTo>
                  <a:close/>
                  <a:moveTo>
                    <a:pt x="4613" y="5028"/>
                  </a:moveTo>
                  <a:cubicBezTo>
                    <a:pt x="4641" y="5019"/>
                    <a:pt x="4641" y="5047"/>
                    <a:pt x="4651" y="5056"/>
                  </a:cubicBezTo>
                  <a:cubicBezTo>
                    <a:pt x="4603" y="5038"/>
                    <a:pt x="4651" y="5066"/>
                    <a:pt x="4622" y="5085"/>
                  </a:cubicBezTo>
                  <a:cubicBezTo>
                    <a:pt x="4622" y="5075"/>
                    <a:pt x="4622" y="5075"/>
                    <a:pt x="4613" y="5075"/>
                  </a:cubicBezTo>
                  <a:cubicBezTo>
                    <a:pt x="4613" y="5085"/>
                    <a:pt x="4613" y="5094"/>
                    <a:pt x="4603" y="5094"/>
                  </a:cubicBezTo>
                  <a:cubicBezTo>
                    <a:pt x="4594" y="5056"/>
                    <a:pt x="4622" y="5066"/>
                    <a:pt x="4613" y="5028"/>
                  </a:cubicBezTo>
                  <a:close/>
                  <a:moveTo>
                    <a:pt x="4783" y="624"/>
                  </a:moveTo>
                  <a:cubicBezTo>
                    <a:pt x="4802" y="634"/>
                    <a:pt x="4821" y="634"/>
                    <a:pt x="4830" y="652"/>
                  </a:cubicBezTo>
                  <a:cubicBezTo>
                    <a:pt x="4802" y="634"/>
                    <a:pt x="4802" y="719"/>
                    <a:pt x="4783" y="681"/>
                  </a:cubicBezTo>
                  <a:cubicBezTo>
                    <a:pt x="4792" y="681"/>
                    <a:pt x="4802" y="681"/>
                    <a:pt x="4792" y="662"/>
                  </a:cubicBezTo>
                  <a:cubicBezTo>
                    <a:pt x="4783" y="662"/>
                    <a:pt x="4783" y="643"/>
                    <a:pt x="4783" y="624"/>
                  </a:cubicBezTo>
                  <a:close/>
                  <a:moveTo>
                    <a:pt x="6153" y="10925"/>
                  </a:moveTo>
                  <a:cubicBezTo>
                    <a:pt x="6153" y="10944"/>
                    <a:pt x="6153" y="10963"/>
                    <a:pt x="6144" y="10963"/>
                  </a:cubicBezTo>
                  <a:cubicBezTo>
                    <a:pt x="6172" y="10991"/>
                    <a:pt x="6200" y="10973"/>
                    <a:pt x="6257" y="10991"/>
                  </a:cubicBezTo>
                  <a:lnTo>
                    <a:pt x="6257" y="10954"/>
                  </a:lnTo>
                  <a:cubicBezTo>
                    <a:pt x="6304" y="10944"/>
                    <a:pt x="6295" y="11001"/>
                    <a:pt x="6323" y="10963"/>
                  </a:cubicBezTo>
                  <a:cubicBezTo>
                    <a:pt x="6314" y="10935"/>
                    <a:pt x="6267" y="10944"/>
                    <a:pt x="6257" y="10906"/>
                  </a:cubicBezTo>
                  <a:cubicBezTo>
                    <a:pt x="6229" y="10935"/>
                    <a:pt x="6210" y="10944"/>
                    <a:pt x="6153" y="10925"/>
                  </a:cubicBezTo>
                  <a:close/>
                  <a:moveTo>
                    <a:pt x="4575" y="9546"/>
                  </a:moveTo>
                  <a:cubicBezTo>
                    <a:pt x="4556" y="9583"/>
                    <a:pt x="4575" y="9583"/>
                    <a:pt x="4547" y="9602"/>
                  </a:cubicBezTo>
                  <a:cubicBezTo>
                    <a:pt x="4547" y="9583"/>
                    <a:pt x="4509" y="9602"/>
                    <a:pt x="4499" y="9583"/>
                  </a:cubicBezTo>
                  <a:cubicBezTo>
                    <a:pt x="4499" y="9546"/>
                    <a:pt x="4518" y="9555"/>
                    <a:pt x="4499" y="9527"/>
                  </a:cubicBezTo>
                  <a:cubicBezTo>
                    <a:pt x="4547" y="9536"/>
                    <a:pt x="4556" y="9536"/>
                    <a:pt x="4575" y="9546"/>
                  </a:cubicBezTo>
                  <a:close/>
                  <a:moveTo>
                    <a:pt x="4443" y="9139"/>
                  </a:moveTo>
                  <a:cubicBezTo>
                    <a:pt x="4452" y="9082"/>
                    <a:pt x="4499" y="9120"/>
                    <a:pt x="4509" y="9158"/>
                  </a:cubicBezTo>
                  <a:cubicBezTo>
                    <a:pt x="4490" y="9158"/>
                    <a:pt x="4480" y="9139"/>
                    <a:pt x="4443" y="9139"/>
                  </a:cubicBezTo>
                  <a:close/>
                  <a:moveTo>
                    <a:pt x="4651" y="6294"/>
                  </a:moveTo>
                  <a:cubicBezTo>
                    <a:pt x="4641" y="6304"/>
                    <a:pt x="4641" y="6323"/>
                    <a:pt x="4641" y="6351"/>
                  </a:cubicBezTo>
                  <a:cubicBezTo>
                    <a:pt x="4622" y="6323"/>
                    <a:pt x="4556" y="6351"/>
                    <a:pt x="4547" y="6332"/>
                  </a:cubicBezTo>
                  <a:cubicBezTo>
                    <a:pt x="4565" y="6323"/>
                    <a:pt x="4509" y="6294"/>
                    <a:pt x="4528" y="6247"/>
                  </a:cubicBezTo>
                  <a:cubicBezTo>
                    <a:pt x="4547" y="6247"/>
                    <a:pt x="4565" y="6247"/>
                    <a:pt x="4575" y="6238"/>
                  </a:cubicBezTo>
                  <a:cubicBezTo>
                    <a:pt x="4594" y="6294"/>
                    <a:pt x="4632" y="6257"/>
                    <a:pt x="4651" y="6294"/>
                  </a:cubicBezTo>
                  <a:close/>
                  <a:moveTo>
                    <a:pt x="5889" y="312"/>
                  </a:moveTo>
                  <a:cubicBezTo>
                    <a:pt x="5898" y="359"/>
                    <a:pt x="5898" y="397"/>
                    <a:pt x="5917" y="445"/>
                  </a:cubicBezTo>
                  <a:cubicBezTo>
                    <a:pt x="5907" y="454"/>
                    <a:pt x="5879" y="445"/>
                    <a:pt x="5889" y="482"/>
                  </a:cubicBezTo>
                  <a:cubicBezTo>
                    <a:pt x="5907" y="530"/>
                    <a:pt x="5964" y="520"/>
                    <a:pt x="5964" y="596"/>
                  </a:cubicBezTo>
                  <a:cubicBezTo>
                    <a:pt x="5936" y="567"/>
                    <a:pt x="5917" y="615"/>
                    <a:pt x="5898" y="577"/>
                  </a:cubicBezTo>
                  <a:cubicBezTo>
                    <a:pt x="5926" y="577"/>
                    <a:pt x="5879" y="548"/>
                    <a:pt x="5907" y="530"/>
                  </a:cubicBezTo>
                  <a:cubicBezTo>
                    <a:pt x="5879" y="511"/>
                    <a:pt x="5860" y="482"/>
                    <a:pt x="5841" y="445"/>
                  </a:cubicBezTo>
                  <a:cubicBezTo>
                    <a:pt x="5879" y="435"/>
                    <a:pt x="5879" y="407"/>
                    <a:pt x="5889" y="378"/>
                  </a:cubicBezTo>
                  <a:cubicBezTo>
                    <a:pt x="5870" y="378"/>
                    <a:pt x="5870" y="359"/>
                    <a:pt x="5841" y="369"/>
                  </a:cubicBezTo>
                  <a:cubicBezTo>
                    <a:pt x="5851" y="331"/>
                    <a:pt x="5832" y="331"/>
                    <a:pt x="5822" y="303"/>
                  </a:cubicBezTo>
                  <a:cubicBezTo>
                    <a:pt x="5860" y="322"/>
                    <a:pt x="5860" y="303"/>
                    <a:pt x="5870" y="256"/>
                  </a:cubicBezTo>
                  <a:cubicBezTo>
                    <a:pt x="5907" y="256"/>
                    <a:pt x="5917" y="293"/>
                    <a:pt x="5955" y="303"/>
                  </a:cubicBezTo>
                  <a:cubicBezTo>
                    <a:pt x="5926" y="303"/>
                    <a:pt x="5926" y="341"/>
                    <a:pt x="5889" y="312"/>
                  </a:cubicBezTo>
                  <a:close/>
                  <a:moveTo>
                    <a:pt x="5955" y="1938"/>
                  </a:moveTo>
                  <a:cubicBezTo>
                    <a:pt x="5983" y="1909"/>
                    <a:pt x="6011" y="1947"/>
                    <a:pt x="6011" y="1985"/>
                  </a:cubicBezTo>
                  <a:cubicBezTo>
                    <a:pt x="5983" y="1985"/>
                    <a:pt x="5955" y="1976"/>
                    <a:pt x="5955" y="1938"/>
                  </a:cubicBezTo>
                  <a:close/>
                  <a:moveTo>
                    <a:pt x="5917" y="1380"/>
                  </a:moveTo>
                  <a:cubicBezTo>
                    <a:pt x="5936" y="1408"/>
                    <a:pt x="5936" y="1437"/>
                    <a:pt x="5955" y="1456"/>
                  </a:cubicBezTo>
                  <a:lnTo>
                    <a:pt x="5907" y="1456"/>
                  </a:lnTo>
                  <a:cubicBezTo>
                    <a:pt x="5898" y="1437"/>
                    <a:pt x="5889" y="1380"/>
                    <a:pt x="5917" y="1380"/>
                  </a:cubicBezTo>
                  <a:close/>
                  <a:moveTo>
                    <a:pt x="5974" y="4121"/>
                  </a:moveTo>
                  <a:cubicBezTo>
                    <a:pt x="5974" y="4121"/>
                    <a:pt x="5955" y="4064"/>
                    <a:pt x="5974" y="4064"/>
                  </a:cubicBezTo>
                  <a:cubicBezTo>
                    <a:pt x="5992" y="4083"/>
                    <a:pt x="6011" y="4111"/>
                    <a:pt x="5974" y="4121"/>
                  </a:cubicBezTo>
                  <a:close/>
                  <a:moveTo>
                    <a:pt x="6182" y="10339"/>
                  </a:moveTo>
                  <a:cubicBezTo>
                    <a:pt x="6219" y="10415"/>
                    <a:pt x="6106" y="10377"/>
                    <a:pt x="6125" y="10481"/>
                  </a:cubicBezTo>
                  <a:cubicBezTo>
                    <a:pt x="6172" y="10462"/>
                    <a:pt x="6163" y="10509"/>
                    <a:pt x="6191" y="10500"/>
                  </a:cubicBezTo>
                  <a:cubicBezTo>
                    <a:pt x="6191" y="10406"/>
                    <a:pt x="6304" y="10434"/>
                    <a:pt x="6295" y="10330"/>
                  </a:cubicBezTo>
                  <a:cubicBezTo>
                    <a:pt x="6333" y="10330"/>
                    <a:pt x="6304" y="10406"/>
                    <a:pt x="6361" y="10396"/>
                  </a:cubicBezTo>
                  <a:cubicBezTo>
                    <a:pt x="6380" y="10368"/>
                    <a:pt x="6361" y="10320"/>
                    <a:pt x="6352" y="10302"/>
                  </a:cubicBezTo>
                  <a:cubicBezTo>
                    <a:pt x="6285" y="10339"/>
                    <a:pt x="6219" y="10283"/>
                    <a:pt x="6182" y="10339"/>
                  </a:cubicBezTo>
                  <a:close/>
                  <a:moveTo>
                    <a:pt x="5898" y="4074"/>
                  </a:moveTo>
                  <a:cubicBezTo>
                    <a:pt x="5936" y="4074"/>
                    <a:pt x="5945" y="4111"/>
                    <a:pt x="5945" y="4149"/>
                  </a:cubicBezTo>
                  <a:cubicBezTo>
                    <a:pt x="5926" y="4168"/>
                    <a:pt x="5917" y="4196"/>
                    <a:pt x="5879" y="4187"/>
                  </a:cubicBezTo>
                  <a:cubicBezTo>
                    <a:pt x="5879" y="4159"/>
                    <a:pt x="5898" y="4140"/>
                    <a:pt x="5879" y="4111"/>
                  </a:cubicBezTo>
                  <a:cubicBezTo>
                    <a:pt x="5898" y="4111"/>
                    <a:pt x="5907" y="4102"/>
                    <a:pt x="5898" y="4074"/>
                  </a:cubicBezTo>
                  <a:close/>
                  <a:moveTo>
                    <a:pt x="5454" y="4215"/>
                  </a:moveTo>
                  <a:cubicBezTo>
                    <a:pt x="5444" y="4140"/>
                    <a:pt x="5416" y="4215"/>
                    <a:pt x="5397" y="4187"/>
                  </a:cubicBezTo>
                  <a:cubicBezTo>
                    <a:pt x="5397" y="4159"/>
                    <a:pt x="5397" y="4140"/>
                    <a:pt x="5407" y="4121"/>
                  </a:cubicBezTo>
                  <a:cubicBezTo>
                    <a:pt x="5425" y="4121"/>
                    <a:pt x="5435" y="4140"/>
                    <a:pt x="5454" y="4140"/>
                  </a:cubicBezTo>
                  <a:cubicBezTo>
                    <a:pt x="5435" y="4178"/>
                    <a:pt x="5482" y="4196"/>
                    <a:pt x="5454" y="4215"/>
                  </a:cubicBezTo>
                  <a:close/>
                  <a:moveTo>
                    <a:pt x="5388" y="1390"/>
                  </a:moveTo>
                  <a:cubicBezTo>
                    <a:pt x="5397" y="1418"/>
                    <a:pt x="5425" y="1446"/>
                    <a:pt x="5397" y="1475"/>
                  </a:cubicBezTo>
                  <a:lnTo>
                    <a:pt x="5350" y="1475"/>
                  </a:lnTo>
                  <a:cubicBezTo>
                    <a:pt x="5350" y="1427"/>
                    <a:pt x="5350" y="1390"/>
                    <a:pt x="5388" y="1390"/>
                  </a:cubicBezTo>
                  <a:close/>
                  <a:moveTo>
                    <a:pt x="5662" y="1201"/>
                  </a:moveTo>
                  <a:cubicBezTo>
                    <a:pt x="5662" y="1201"/>
                    <a:pt x="5671" y="1201"/>
                    <a:pt x="5671" y="1191"/>
                  </a:cubicBezTo>
                  <a:cubicBezTo>
                    <a:pt x="5662" y="1191"/>
                    <a:pt x="5652" y="1191"/>
                    <a:pt x="5652" y="1182"/>
                  </a:cubicBezTo>
                  <a:cubicBezTo>
                    <a:pt x="5671" y="1182"/>
                    <a:pt x="5662" y="1144"/>
                    <a:pt x="5681" y="1144"/>
                  </a:cubicBezTo>
                  <a:cubicBezTo>
                    <a:pt x="5681" y="1182"/>
                    <a:pt x="5690" y="1238"/>
                    <a:pt x="5662" y="1201"/>
                  </a:cubicBezTo>
                  <a:close/>
                  <a:moveTo>
                    <a:pt x="5870" y="2306"/>
                  </a:moveTo>
                  <a:cubicBezTo>
                    <a:pt x="5870" y="2344"/>
                    <a:pt x="5851" y="2363"/>
                    <a:pt x="5832" y="2391"/>
                  </a:cubicBezTo>
                  <a:cubicBezTo>
                    <a:pt x="5851" y="2316"/>
                    <a:pt x="5813" y="2382"/>
                    <a:pt x="5775" y="2372"/>
                  </a:cubicBezTo>
                  <a:cubicBezTo>
                    <a:pt x="5766" y="2335"/>
                    <a:pt x="5785" y="2325"/>
                    <a:pt x="5737" y="2316"/>
                  </a:cubicBezTo>
                  <a:cubicBezTo>
                    <a:pt x="5718" y="2316"/>
                    <a:pt x="5709" y="2325"/>
                    <a:pt x="5700" y="2335"/>
                  </a:cubicBezTo>
                  <a:cubicBezTo>
                    <a:pt x="5718" y="2344"/>
                    <a:pt x="5718" y="2363"/>
                    <a:pt x="5718" y="2372"/>
                  </a:cubicBezTo>
                  <a:cubicBezTo>
                    <a:pt x="5681" y="2363"/>
                    <a:pt x="5690" y="2391"/>
                    <a:pt x="5662" y="2391"/>
                  </a:cubicBezTo>
                  <a:cubicBezTo>
                    <a:pt x="5652" y="2372"/>
                    <a:pt x="5643" y="2354"/>
                    <a:pt x="5652" y="2325"/>
                  </a:cubicBezTo>
                  <a:cubicBezTo>
                    <a:pt x="5728" y="2306"/>
                    <a:pt x="5785" y="2240"/>
                    <a:pt x="5870" y="2306"/>
                  </a:cubicBezTo>
                  <a:close/>
                  <a:moveTo>
                    <a:pt x="9981" y="7797"/>
                  </a:moveTo>
                  <a:cubicBezTo>
                    <a:pt x="9971" y="7759"/>
                    <a:pt x="9971" y="7703"/>
                    <a:pt x="10028" y="7712"/>
                  </a:cubicBezTo>
                  <a:cubicBezTo>
                    <a:pt x="10037" y="7740"/>
                    <a:pt x="10037" y="7807"/>
                    <a:pt x="9981" y="7797"/>
                  </a:cubicBezTo>
                  <a:close/>
                  <a:moveTo>
                    <a:pt x="596" y="5075"/>
                  </a:moveTo>
                  <a:cubicBezTo>
                    <a:pt x="634" y="5056"/>
                    <a:pt x="634" y="5151"/>
                    <a:pt x="596" y="5132"/>
                  </a:cubicBezTo>
                  <a:cubicBezTo>
                    <a:pt x="568" y="5113"/>
                    <a:pt x="596" y="5104"/>
                    <a:pt x="596" y="5075"/>
                  </a:cubicBezTo>
                  <a:close/>
                  <a:moveTo>
                    <a:pt x="76" y="5444"/>
                  </a:moveTo>
                  <a:cubicBezTo>
                    <a:pt x="57" y="5425"/>
                    <a:pt x="86" y="5425"/>
                    <a:pt x="76" y="5387"/>
                  </a:cubicBezTo>
                  <a:cubicBezTo>
                    <a:pt x="57" y="5378"/>
                    <a:pt x="39" y="5378"/>
                    <a:pt x="29" y="5359"/>
                  </a:cubicBezTo>
                  <a:cubicBezTo>
                    <a:pt x="67" y="5349"/>
                    <a:pt x="1" y="5302"/>
                    <a:pt x="39" y="5302"/>
                  </a:cubicBezTo>
                  <a:cubicBezTo>
                    <a:pt x="39" y="5331"/>
                    <a:pt x="67" y="5283"/>
                    <a:pt x="57" y="5264"/>
                  </a:cubicBezTo>
                  <a:cubicBezTo>
                    <a:pt x="133" y="5293"/>
                    <a:pt x="199" y="5264"/>
                    <a:pt x="199" y="5245"/>
                  </a:cubicBezTo>
                  <a:cubicBezTo>
                    <a:pt x="209" y="5274"/>
                    <a:pt x="246" y="5264"/>
                    <a:pt x="228" y="5312"/>
                  </a:cubicBezTo>
                  <a:cubicBezTo>
                    <a:pt x="199" y="5321"/>
                    <a:pt x="209" y="5274"/>
                    <a:pt x="180" y="5283"/>
                  </a:cubicBezTo>
                  <a:cubicBezTo>
                    <a:pt x="180" y="5302"/>
                    <a:pt x="171" y="5302"/>
                    <a:pt x="171" y="5312"/>
                  </a:cubicBezTo>
                  <a:cubicBezTo>
                    <a:pt x="171" y="5331"/>
                    <a:pt x="199" y="5321"/>
                    <a:pt x="190" y="5359"/>
                  </a:cubicBezTo>
                  <a:cubicBezTo>
                    <a:pt x="161" y="5359"/>
                    <a:pt x="133" y="5359"/>
                    <a:pt x="133" y="5387"/>
                  </a:cubicBezTo>
                  <a:cubicBezTo>
                    <a:pt x="152" y="5397"/>
                    <a:pt x="161" y="5397"/>
                    <a:pt x="180" y="5387"/>
                  </a:cubicBezTo>
                  <a:cubicBezTo>
                    <a:pt x="171" y="5425"/>
                    <a:pt x="237" y="5472"/>
                    <a:pt x="190" y="5472"/>
                  </a:cubicBezTo>
                  <a:cubicBezTo>
                    <a:pt x="190" y="5425"/>
                    <a:pt x="133" y="5453"/>
                    <a:pt x="76" y="5444"/>
                  </a:cubicBezTo>
                  <a:close/>
                  <a:moveTo>
                    <a:pt x="1125" y="5983"/>
                  </a:moveTo>
                  <a:cubicBezTo>
                    <a:pt x="1125" y="5964"/>
                    <a:pt x="1088" y="5973"/>
                    <a:pt x="1097" y="5945"/>
                  </a:cubicBezTo>
                  <a:cubicBezTo>
                    <a:pt x="1107" y="5945"/>
                    <a:pt x="1088" y="5869"/>
                    <a:pt x="1125" y="5860"/>
                  </a:cubicBezTo>
                  <a:cubicBezTo>
                    <a:pt x="1144" y="5926"/>
                    <a:pt x="1125" y="5879"/>
                    <a:pt x="1163" y="5869"/>
                  </a:cubicBezTo>
                  <a:cubicBezTo>
                    <a:pt x="1173" y="5879"/>
                    <a:pt x="1201" y="5935"/>
                    <a:pt x="1210" y="5907"/>
                  </a:cubicBezTo>
                  <a:cubicBezTo>
                    <a:pt x="1210" y="5888"/>
                    <a:pt x="1173" y="5860"/>
                    <a:pt x="1210" y="5850"/>
                  </a:cubicBezTo>
                  <a:cubicBezTo>
                    <a:pt x="1210" y="5907"/>
                    <a:pt x="1239" y="5926"/>
                    <a:pt x="1267" y="5945"/>
                  </a:cubicBezTo>
                  <a:cubicBezTo>
                    <a:pt x="1229" y="5973"/>
                    <a:pt x="1173" y="5926"/>
                    <a:pt x="1125" y="5983"/>
                  </a:cubicBezTo>
                  <a:close/>
                  <a:moveTo>
                    <a:pt x="1107" y="5501"/>
                  </a:moveTo>
                  <a:cubicBezTo>
                    <a:pt x="1107" y="5491"/>
                    <a:pt x="1107" y="5482"/>
                    <a:pt x="1116" y="5482"/>
                  </a:cubicBezTo>
                  <a:lnTo>
                    <a:pt x="1116" y="5520"/>
                  </a:lnTo>
                  <a:cubicBezTo>
                    <a:pt x="1069" y="5510"/>
                    <a:pt x="1050" y="5510"/>
                    <a:pt x="1031" y="5501"/>
                  </a:cubicBezTo>
                  <a:cubicBezTo>
                    <a:pt x="1059" y="5472"/>
                    <a:pt x="1050" y="5482"/>
                    <a:pt x="1088" y="5463"/>
                  </a:cubicBezTo>
                  <a:cubicBezTo>
                    <a:pt x="1088" y="5482"/>
                    <a:pt x="1097" y="5491"/>
                    <a:pt x="1107" y="5501"/>
                  </a:cubicBezTo>
                  <a:close/>
                  <a:moveTo>
                    <a:pt x="1059" y="7022"/>
                  </a:moveTo>
                  <a:cubicBezTo>
                    <a:pt x="1059" y="6994"/>
                    <a:pt x="1031" y="6994"/>
                    <a:pt x="1040" y="6956"/>
                  </a:cubicBezTo>
                  <a:cubicBezTo>
                    <a:pt x="1088" y="6965"/>
                    <a:pt x="1078" y="6918"/>
                    <a:pt x="1107" y="6899"/>
                  </a:cubicBezTo>
                  <a:cubicBezTo>
                    <a:pt x="1107" y="6918"/>
                    <a:pt x="1144" y="6909"/>
                    <a:pt x="1125" y="6947"/>
                  </a:cubicBezTo>
                  <a:cubicBezTo>
                    <a:pt x="1069" y="6928"/>
                    <a:pt x="1107" y="6947"/>
                    <a:pt x="1116" y="6984"/>
                  </a:cubicBezTo>
                  <a:cubicBezTo>
                    <a:pt x="1078" y="6975"/>
                    <a:pt x="1078" y="7013"/>
                    <a:pt x="1059" y="7022"/>
                  </a:cubicBezTo>
                  <a:close/>
                  <a:moveTo>
                    <a:pt x="1050" y="6710"/>
                  </a:moveTo>
                  <a:cubicBezTo>
                    <a:pt x="1050" y="6701"/>
                    <a:pt x="1050" y="6682"/>
                    <a:pt x="1040" y="6682"/>
                  </a:cubicBezTo>
                  <a:cubicBezTo>
                    <a:pt x="1031" y="6682"/>
                    <a:pt x="1031" y="6691"/>
                    <a:pt x="1021" y="6701"/>
                  </a:cubicBezTo>
                  <a:cubicBezTo>
                    <a:pt x="1012" y="6663"/>
                    <a:pt x="1031" y="6654"/>
                    <a:pt x="1059" y="6663"/>
                  </a:cubicBezTo>
                  <a:cubicBezTo>
                    <a:pt x="1059" y="6691"/>
                    <a:pt x="1088" y="6701"/>
                    <a:pt x="1050" y="6710"/>
                  </a:cubicBezTo>
                  <a:close/>
                  <a:moveTo>
                    <a:pt x="710" y="5822"/>
                  </a:moveTo>
                  <a:cubicBezTo>
                    <a:pt x="700" y="5775"/>
                    <a:pt x="615" y="5803"/>
                    <a:pt x="606" y="5784"/>
                  </a:cubicBezTo>
                  <a:cubicBezTo>
                    <a:pt x="653" y="5680"/>
                    <a:pt x="681" y="5775"/>
                    <a:pt x="747" y="5737"/>
                  </a:cubicBezTo>
                  <a:cubicBezTo>
                    <a:pt x="738" y="5709"/>
                    <a:pt x="700" y="5709"/>
                    <a:pt x="700" y="5661"/>
                  </a:cubicBezTo>
                  <a:cubicBezTo>
                    <a:pt x="747" y="5652"/>
                    <a:pt x="738" y="5699"/>
                    <a:pt x="766" y="5699"/>
                  </a:cubicBezTo>
                  <a:cubicBezTo>
                    <a:pt x="757" y="5765"/>
                    <a:pt x="795" y="5775"/>
                    <a:pt x="804" y="5822"/>
                  </a:cubicBezTo>
                  <a:cubicBezTo>
                    <a:pt x="757" y="5794"/>
                    <a:pt x="747" y="5765"/>
                    <a:pt x="710" y="5822"/>
                  </a:cubicBezTo>
                  <a:close/>
                  <a:moveTo>
                    <a:pt x="766" y="4083"/>
                  </a:moveTo>
                  <a:cubicBezTo>
                    <a:pt x="776" y="4083"/>
                    <a:pt x="776" y="4074"/>
                    <a:pt x="776" y="4064"/>
                  </a:cubicBezTo>
                  <a:cubicBezTo>
                    <a:pt x="804" y="4055"/>
                    <a:pt x="814" y="4083"/>
                    <a:pt x="814" y="4111"/>
                  </a:cubicBezTo>
                  <a:cubicBezTo>
                    <a:pt x="785" y="4102"/>
                    <a:pt x="766" y="4168"/>
                    <a:pt x="766" y="4111"/>
                  </a:cubicBezTo>
                  <a:cubicBezTo>
                    <a:pt x="814" y="4111"/>
                    <a:pt x="766" y="4102"/>
                    <a:pt x="766" y="4083"/>
                  </a:cubicBezTo>
                  <a:close/>
                  <a:moveTo>
                    <a:pt x="2420" y="9205"/>
                  </a:moveTo>
                  <a:cubicBezTo>
                    <a:pt x="2373" y="9196"/>
                    <a:pt x="2307" y="9205"/>
                    <a:pt x="2297" y="9158"/>
                  </a:cubicBezTo>
                  <a:cubicBezTo>
                    <a:pt x="2288" y="9158"/>
                    <a:pt x="2146" y="9243"/>
                    <a:pt x="2146" y="9120"/>
                  </a:cubicBezTo>
                  <a:cubicBezTo>
                    <a:pt x="2174" y="9101"/>
                    <a:pt x="2156" y="9064"/>
                    <a:pt x="2146" y="9035"/>
                  </a:cubicBezTo>
                  <a:cubicBezTo>
                    <a:pt x="2193" y="8978"/>
                    <a:pt x="2231" y="8922"/>
                    <a:pt x="2278" y="8856"/>
                  </a:cubicBezTo>
                  <a:cubicBezTo>
                    <a:pt x="2269" y="8884"/>
                    <a:pt x="2316" y="8865"/>
                    <a:pt x="2326" y="8865"/>
                  </a:cubicBezTo>
                  <a:cubicBezTo>
                    <a:pt x="2345" y="8950"/>
                    <a:pt x="2297" y="8950"/>
                    <a:pt x="2307" y="9016"/>
                  </a:cubicBezTo>
                  <a:cubicBezTo>
                    <a:pt x="2288" y="9054"/>
                    <a:pt x="2269" y="8988"/>
                    <a:pt x="2259" y="9016"/>
                  </a:cubicBezTo>
                  <a:cubicBezTo>
                    <a:pt x="2297" y="9045"/>
                    <a:pt x="2259" y="9073"/>
                    <a:pt x="2297" y="9092"/>
                  </a:cubicBezTo>
                  <a:cubicBezTo>
                    <a:pt x="2335" y="9035"/>
                    <a:pt x="2392" y="9139"/>
                    <a:pt x="2458" y="9120"/>
                  </a:cubicBezTo>
                  <a:cubicBezTo>
                    <a:pt x="2458" y="9158"/>
                    <a:pt x="2392" y="9130"/>
                    <a:pt x="2420" y="9205"/>
                  </a:cubicBezTo>
                  <a:close/>
                  <a:moveTo>
                    <a:pt x="2184" y="9820"/>
                  </a:moveTo>
                  <a:cubicBezTo>
                    <a:pt x="2231" y="9810"/>
                    <a:pt x="2222" y="9848"/>
                    <a:pt x="2241" y="9867"/>
                  </a:cubicBezTo>
                  <a:cubicBezTo>
                    <a:pt x="2203" y="9876"/>
                    <a:pt x="2203" y="9838"/>
                    <a:pt x="2184" y="9820"/>
                  </a:cubicBezTo>
                  <a:close/>
                  <a:moveTo>
                    <a:pt x="1995" y="4915"/>
                  </a:moveTo>
                  <a:cubicBezTo>
                    <a:pt x="1957" y="4934"/>
                    <a:pt x="1948" y="4943"/>
                    <a:pt x="1957" y="4886"/>
                  </a:cubicBezTo>
                  <a:cubicBezTo>
                    <a:pt x="1910" y="4915"/>
                    <a:pt x="1900" y="4905"/>
                    <a:pt x="1891" y="4971"/>
                  </a:cubicBezTo>
                  <a:cubicBezTo>
                    <a:pt x="1881" y="4971"/>
                    <a:pt x="1872" y="4962"/>
                    <a:pt x="1863" y="4962"/>
                  </a:cubicBezTo>
                  <a:cubicBezTo>
                    <a:pt x="1863" y="5000"/>
                    <a:pt x="1844" y="4990"/>
                    <a:pt x="1863" y="5009"/>
                  </a:cubicBezTo>
                  <a:cubicBezTo>
                    <a:pt x="1844" y="5019"/>
                    <a:pt x="1834" y="5000"/>
                    <a:pt x="1834" y="4990"/>
                  </a:cubicBezTo>
                  <a:cubicBezTo>
                    <a:pt x="1825" y="5028"/>
                    <a:pt x="1815" y="5132"/>
                    <a:pt x="1881" y="5132"/>
                  </a:cubicBezTo>
                  <a:cubicBezTo>
                    <a:pt x="1872" y="5066"/>
                    <a:pt x="1957" y="5085"/>
                    <a:pt x="1938" y="5000"/>
                  </a:cubicBezTo>
                  <a:cubicBezTo>
                    <a:pt x="1948" y="5028"/>
                    <a:pt x="1967" y="5047"/>
                    <a:pt x="2014" y="5038"/>
                  </a:cubicBezTo>
                  <a:cubicBezTo>
                    <a:pt x="1995" y="4990"/>
                    <a:pt x="2004" y="4934"/>
                    <a:pt x="1995" y="4915"/>
                  </a:cubicBezTo>
                  <a:close/>
                  <a:moveTo>
                    <a:pt x="2165" y="4773"/>
                  </a:moveTo>
                  <a:cubicBezTo>
                    <a:pt x="2231" y="4820"/>
                    <a:pt x="2212" y="4754"/>
                    <a:pt x="2146" y="4763"/>
                  </a:cubicBezTo>
                  <a:cubicBezTo>
                    <a:pt x="2156" y="4801"/>
                    <a:pt x="2137" y="4811"/>
                    <a:pt x="2137" y="4839"/>
                  </a:cubicBezTo>
                  <a:cubicBezTo>
                    <a:pt x="2165" y="4839"/>
                    <a:pt x="2165" y="4811"/>
                    <a:pt x="2165" y="4773"/>
                  </a:cubicBezTo>
                  <a:close/>
                  <a:moveTo>
                    <a:pt x="2118" y="2826"/>
                  </a:moveTo>
                  <a:cubicBezTo>
                    <a:pt x="2099" y="2826"/>
                    <a:pt x="2118" y="2864"/>
                    <a:pt x="2089" y="2864"/>
                  </a:cubicBezTo>
                  <a:cubicBezTo>
                    <a:pt x="2080" y="2836"/>
                    <a:pt x="2061" y="2836"/>
                    <a:pt x="2070" y="2798"/>
                  </a:cubicBezTo>
                  <a:cubicBezTo>
                    <a:pt x="2089" y="2798"/>
                    <a:pt x="2118" y="2798"/>
                    <a:pt x="2118" y="2826"/>
                  </a:cubicBezTo>
                  <a:close/>
                  <a:moveTo>
                    <a:pt x="1702" y="4745"/>
                  </a:moveTo>
                  <a:cubicBezTo>
                    <a:pt x="1702" y="4707"/>
                    <a:pt x="1721" y="4688"/>
                    <a:pt x="1740" y="4678"/>
                  </a:cubicBezTo>
                  <a:cubicBezTo>
                    <a:pt x="1749" y="4716"/>
                    <a:pt x="1768" y="4678"/>
                    <a:pt x="1787" y="4697"/>
                  </a:cubicBezTo>
                  <a:lnTo>
                    <a:pt x="1787" y="4763"/>
                  </a:lnTo>
                  <a:cubicBezTo>
                    <a:pt x="1730" y="4773"/>
                    <a:pt x="1787" y="4735"/>
                    <a:pt x="1759" y="4735"/>
                  </a:cubicBezTo>
                  <a:cubicBezTo>
                    <a:pt x="1721" y="4745"/>
                    <a:pt x="1759" y="4830"/>
                    <a:pt x="1721" y="4858"/>
                  </a:cubicBezTo>
                  <a:cubicBezTo>
                    <a:pt x="1702" y="4801"/>
                    <a:pt x="1588" y="4726"/>
                    <a:pt x="1617" y="4688"/>
                  </a:cubicBezTo>
                  <a:cubicBezTo>
                    <a:pt x="1655" y="4726"/>
                    <a:pt x="1692" y="4697"/>
                    <a:pt x="1702" y="4745"/>
                  </a:cubicBezTo>
                  <a:close/>
                  <a:moveTo>
                    <a:pt x="2543" y="4858"/>
                  </a:moveTo>
                  <a:cubicBezTo>
                    <a:pt x="2571" y="4858"/>
                    <a:pt x="2600" y="4858"/>
                    <a:pt x="2590" y="4896"/>
                  </a:cubicBezTo>
                  <a:cubicBezTo>
                    <a:pt x="2571" y="4896"/>
                    <a:pt x="2543" y="4896"/>
                    <a:pt x="2543" y="4858"/>
                  </a:cubicBezTo>
                  <a:close/>
                  <a:moveTo>
                    <a:pt x="2449" y="6436"/>
                  </a:moveTo>
                  <a:cubicBezTo>
                    <a:pt x="2458" y="6361"/>
                    <a:pt x="2552" y="6380"/>
                    <a:pt x="2505" y="6285"/>
                  </a:cubicBezTo>
                  <a:cubicBezTo>
                    <a:pt x="2534" y="6304"/>
                    <a:pt x="2515" y="6323"/>
                    <a:pt x="2571" y="6332"/>
                  </a:cubicBezTo>
                  <a:cubicBezTo>
                    <a:pt x="2543" y="6389"/>
                    <a:pt x="2515" y="6427"/>
                    <a:pt x="2449" y="6436"/>
                  </a:cubicBezTo>
                  <a:close/>
                  <a:moveTo>
                    <a:pt x="2439" y="7343"/>
                  </a:moveTo>
                  <a:cubicBezTo>
                    <a:pt x="2411" y="7372"/>
                    <a:pt x="2392" y="7343"/>
                    <a:pt x="2363" y="7343"/>
                  </a:cubicBezTo>
                  <a:cubicBezTo>
                    <a:pt x="2363" y="7353"/>
                    <a:pt x="2354" y="7362"/>
                    <a:pt x="2354" y="7343"/>
                  </a:cubicBezTo>
                  <a:cubicBezTo>
                    <a:pt x="2382" y="7325"/>
                    <a:pt x="2411" y="7315"/>
                    <a:pt x="2439" y="7343"/>
                  </a:cubicBezTo>
                  <a:close/>
                  <a:moveTo>
                    <a:pt x="2363" y="5094"/>
                  </a:moveTo>
                  <a:cubicBezTo>
                    <a:pt x="2373" y="5056"/>
                    <a:pt x="2326" y="5085"/>
                    <a:pt x="2335" y="5047"/>
                  </a:cubicBezTo>
                  <a:cubicBezTo>
                    <a:pt x="2363" y="5047"/>
                    <a:pt x="2363" y="5038"/>
                    <a:pt x="2382" y="5038"/>
                  </a:cubicBezTo>
                  <a:cubicBezTo>
                    <a:pt x="2382" y="5066"/>
                    <a:pt x="2382" y="5094"/>
                    <a:pt x="2363" y="5094"/>
                  </a:cubicBezTo>
                  <a:close/>
                  <a:moveTo>
                    <a:pt x="2259" y="5302"/>
                  </a:moveTo>
                  <a:cubicBezTo>
                    <a:pt x="2288" y="5283"/>
                    <a:pt x="2297" y="5255"/>
                    <a:pt x="2326" y="5245"/>
                  </a:cubicBezTo>
                  <a:cubicBezTo>
                    <a:pt x="2335" y="5264"/>
                    <a:pt x="2345" y="5264"/>
                    <a:pt x="2354" y="5274"/>
                  </a:cubicBezTo>
                  <a:cubicBezTo>
                    <a:pt x="2345" y="5321"/>
                    <a:pt x="2326" y="5340"/>
                    <a:pt x="2288" y="5349"/>
                  </a:cubicBezTo>
                  <a:cubicBezTo>
                    <a:pt x="2278" y="5331"/>
                    <a:pt x="2269" y="5321"/>
                    <a:pt x="2259" y="5302"/>
                  </a:cubicBezTo>
                  <a:close/>
                  <a:moveTo>
                    <a:pt x="2335" y="5623"/>
                  </a:moveTo>
                  <a:cubicBezTo>
                    <a:pt x="2345" y="5595"/>
                    <a:pt x="2326" y="5595"/>
                    <a:pt x="2326" y="5576"/>
                  </a:cubicBezTo>
                  <a:lnTo>
                    <a:pt x="2373" y="5576"/>
                  </a:lnTo>
                  <a:cubicBezTo>
                    <a:pt x="2363" y="5595"/>
                    <a:pt x="2373" y="5623"/>
                    <a:pt x="2335" y="5623"/>
                  </a:cubicBezTo>
                  <a:close/>
                  <a:moveTo>
                    <a:pt x="2458" y="4726"/>
                  </a:moveTo>
                  <a:cubicBezTo>
                    <a:pt x="2458" y="4688"/>
                    <a:pt x="2449" y="4707"/>
                    <a:pt x="2439" y="4660"/>
                  </a:cubicBezTo>
                  <a:cubicBezTo>
                    <a:pt x="2449" y="4660"/>
                    <a:pt x="2449" y="4650"/>
                    <a:pt x="2449" y="4641"/>
                  </a:cubicBezTo>
                  <a:lnTo>
                    <a:pt x="2505" y="4641"/>
                  </a:lnTo>
                  <a:cubicBezTo>
                    <a:pt x="2505" y="4650"/>
                    <a:pt x="2505" y="4660"/>
                    <a:pt x="2515" y="4678"/>
                  </a:cubicBezTo>
                  <a:cubicBezTo>
                    <a:pt x="2477" y="4660"/>
                    <a:pt x="2505" y="4735"/>
                    <a:pt x="2458" y="4726"/>
                  </a:cubicBezTo>
                  <a:close/>
                  <a:moveTo>
                    <a:pt x="2486" y="8478"/>
                  </a:moveTo>
                  <a:cubicBezTo>
                    <a:pt x="2515" y="8468"/>
                    <a:pt x="2505" y="8506"/>
                    <a:pt x="2524" y="8506"/>
                  </a:cubicBezTo>
                  <a:cubicBezTo>
                    <a:pt x="2524" y="8496"/>
                    <a:pt x="2524" y="8478"/>
                    <a:pt x="2543" y="8478"/>
                  </a:cubicBezTo>
                  <a:cubicBezTo>
                    <a:pt x="2534" y="8525"/>
                    <a:pt x="2486" y="8525"/>
                    <a:pt x="2515" y="8582"/>
                  </a:cubicBezTo>
                  <a:lnTo>
                    <a:pt x="2458" y="8582"/>
                  </a:lnTo>
                  <a:cubicBezTo>
                    <a:pt x="2458" y="8487"/>
                    <a:pt x="2486" y="8553"/>
                    <a:pt x="2486" y="8478"/>
                  </a:cubicBezTo>
                  <a:close/>
                  <a:moveTo>
                    <a:pt x="2439" y="5113"/>
                  </a:moveTo>
                  <a:cubicBezTo>
                    <a:pt x="2411" y="5113"/>
                    <a:pt x="2392" y="5094"/>
                    <a:pt x="2392" y="5056"/>
                  </a:cubicBezTo>
                  <a:cubicBezTo>
                    <a:pt x="2420" y="5066"/>
                    <a:pt x="2420" y="5038"/>
                    <a:pt x="2439" y="5038"/>
                  </a:cubicBezTo>
                  <a:cubicBezTo>
                    <a:pt x="2439" y="5085"/>
                    <a:pt x="2430" y="5075"/>
                    <a:pt x="2439" y="5113"/>
                  </a:cubicBezTo>
                  <a:close/>
                  <a:moveTo>
                    <a:pt x="917" y="5510"/>
                  </a:moveTo>
                  <a:cubicBezTo>
                    <a:pt x="946" y="5472"/>
                    <a:pt x="917" y="5444"/>
                    <a:pt x="955" y="5406"/>
                  </a:cubicBezTo>
                  <a:cubicBezTo>
                    <a:pt x="955" y="5434"/>
                    <a:pt x="974" y="5453"/>
                    <a:pt x="984" y="5472"/>
                  </a:cubicBezTo>
                  <a:cubicBezTo>
                    <a:pt x="917" y="5453"/>
                    <a:pt x="955" y="5510"/>
                    <a:pt x="917" y="5510"/>
                  </a:cubicBezTo>
                  <a:close/>
                  <a:moveTo>
                    <a:pt x="1296" y="2467"/>
                  </a:moveTo>
                  <a:cubicBezTo>
                    <a:pt x="1286" y="2439"/>
                    <a:pt x="1267" y="2429"/>
                    <a:pt x="1258" y="2401"/>
                  </a:cubicBezTo>
                  <a:cubicBezTo>
                    <a:pt x="1277" y="2401"/>
                    <a:pt x="1296" y="2401"/>
                    <a:pt x="1305" y="2410"/>
                  </a:cubicBezTo>
                  <a:cubicBezTo>
                    <a:pt x="1267" y="2410"/>
                    <a:pt x="1333" y="2458"/>
                    <a:pt x="1296" y="2467"/>
                  </a:cubicBezTo>
                  <a:close/>
                  <a:moveTo>
                    <a:pt x="1475" y="2930"/>
                  </a:moveTo>
                  <a:cubicBezTo>
                    <a:pt x="1513" y="2930"/>
                    <a:pt x="1532" y="2949"/>
                    <a:pt x="1541" y="2987"/>
                  </a:cubicBezTo>
                  <a:lnTo>
                    <a:pt x="1485" y="2987"/>
                  </a:lnTo>
                  <a:cubicBezTo>
                    <a:pt x="1485" y="2958"/>
                    <a:pt x="1456" y="2949"/>
                    <a:pt x="1475" y="2930"/>
                  </a:cubicBezTo>
                  <a:close/>
                  <a:moveTo>
                    <a:pt x="1881" y="8780"/>
                  </a:moveTo>
                  <a:cubicBezTo>
                    <a:pt x="1900" y="8780"/>
                    <a:pt x="1900" y="8742"/>
                    <a:pt x="1938" y="8761"/>
                  </a:cubicBezTo>
                  <a:cubicBezTo>
                    <a:pt x="1938" y="8808"/>
                    <a:pt x="1900" y="8789"/>
                    <a:pt x="1881" y="8780"/>
                  </a:cubicBezTo>
                  <a:close/>
                  <a:moveTo>
                    <a:pt x="1456" y="4376"/>
                  </a:moveTo>
                  <a:cubicBezTo>
                    <a:pt x="1466" y="4404"/>
                    <a:pt x="1485" y="4433"/>
                    <a:pt x="1456" y="4452"/>
                  </a:cubicBezTo>
                  <a:cubicBezTo>
                    <a:pt x="1456" y="4423"/>
                    <a:pt x="1437" y="4423"/>
                    <a:pt x="1437" y="4414"/>
                  </a:cubicBezTo>
                  <a:cubicBezTo>
                    <a:pt x="1447" y="4414"/>
                    <a:pt x="1437" y="4376"/>
                    <a:pt x="1456" y="4376"/>
                  </a:cubicBezTo>
                  <a:close/>
                  <a:moveTo>
                    <a:pt x="917" y="2486"/>
                  </a:moveTo>
                  <a:cubicBezTo>
                    <a:pt x="946" y="2486"/>
                    <a:pt x="984" y="2524"/>
                    <a:pt x="955" y="2543"/>
                  </a:cubicBezTo>
                  <a:cubicBezTo>
                    <a:pt x="955" y="2524"/>
                    <a:pt x="936" y="2524"/>
                    <a:pt x="917" y="2524"/>
                  </a:cubicBezTo>
                  <a:close/>
                  <a:moveTo>
                    <a:pt x="1248" y="5198"/>
                  </a:moveTo>
                  <a:cubicBezTo>
                    <a:pt x="1229" y="5141"/>
                    <a:pt x="1173" y="5160"/>
                    <a:pt x="1154" y="5198"/>
                  </a:cubicBezTo>
                  <a:cubicBezTo>
                    <a:pt x="1144" y="5170"/>
                    <a:pt x="1144" y="5141"/>
                    <a:pt x="1107" y="5151"/>
                  </a:cubicBezTo>
                  <a:cubicBezTo>
                    <a:pt x="1107" y="5104"/>
                    <a:pt x="1116" y="5047"/>
                    <a:pt x="1088" y="5038"/>
                  </a:cubicBezTo>
                  <a:cubicBezTo>
                    <a:pt x="1088" y="5047"/>
                    <a:pt x="1078" y="5047"/>
                    <a:pt x="1069" y="5038"/>
                  </a:cubicBezTo>
                  <a:cubicBezTo>
                    <a:pt x="1088" y="5028"/>
                    <a:pt x="1097" y="5019"/>
                    <a:pt x="1116" y="5028"/>
                  </a:cubicBezTo>
                  <a:cubicBezTo>
                    <a:pt x="1088" y="5000"/>
                    <a:pt x="1097" y="4962"/>
                    <a:pt x="1135" y="4962"/>
                  </a:cubicBezTo>
                  <a:cubicBezTo>
                    <a:pt x="1144" y="4981"/>
                    <a:pt x="1173" y="4990"/>
                    <a:pt x="1182" y="5009"/>
                  </a:cubicBezTo>
                  <a:cubicBezTo>
                    <a:pt x="1173" y="5009"/>
                    <a:pt x="1154" y="5019"/>
                    <a:pt x="1163" y="5038"/>
                  </a:cubicBezTo>
                  <a:cubicBezTo>
                    <a:pt x="1192" y="5047"/>
                    <a:pt x="1220" y="5066"/>
                    <a:pt x="1248" y="5075"/>
                  </a:cubicBezTo>
                  <a:cubicBezTo>
                    <a:pt x="1229" y="5141"/>
                    <a:pt x="1258" y="5160"/>
                    <a:pt x="1248" y="5198"/>
                  </a:cubicBezTo>
                  <a:close/>
                  <a:moveTo>
                    <a:pt x="1787" y="5727"/>
                  </a:moveTo>
                  <a:cubicBezTo>
                    <a:pt x="1721" y="5718"/>
                    <a:pt x="1711" y="5680"/>
                    <a:pt x="1692" y="5652"/>
                  </a:cubicBezTo>
                  <a:cubicBezTo>
                    <a:pt x="1721" y="5661"/>
                    <a:pt x="1749" y="5623"/>
                    <a:pt x="1749" y="5652"/>
                  </a:cubicBezTo>
                  <a:cubicBezTo>
                    <a:pt x="1721" y="5671"/>
                    <a:pt x="1806" y="5661"/>
                    <a:pt x="1815" y="5690"/>
                  </a:cubicBezTo>
                  <a:cubicBezTo>
                    <a:pt x="1787" y="5680"/>
                    <a:pt x="1796" y="5709"/>
                    <a:pt x="1787" y="5727"/>
                  </a:cubicBezTo>
                  <a:close/>
                  <a:moveTo>
                    <a:pt x="1881" y="7759"/>
                  </a:moveTo>
                  <a:cubicBezTo>
                    <a:pt x="1863" y="7769"/>
                    <a:pt x="1872" y="7825"/>
                    <a:pt x="1825" y="7807"/>
                  </a:cubicBezTo>
                  <a:cubicBezTo>
                    <a:pt x="1825" y="7769"/>
                    <a:pt x="1806" y="7740"/>
                    <a:pt x="1834" y="7722"/>
                  </a:cubicBezTo>
                  <a:cubicBezTo>
                    <a:pt x="1834" y="7759"/>
                    <a:pt x="1881" y="7731"/>
                    <a:pt x="1881" y="7759"/>
                  </a:cubicBezTo>
                  <a:close/>
                  <a:moveTo>
                    <a:pt x="1891" y="7334"/>
                  </a:moveTo>
                  <a:cubicBezTo>
                    <a:pt x="1938" y="7334"/>
                    <a:pt x="1957" y="7372"/>
                    <a:pt x="1976" y="7400"/>
                  </a:cubicBezTo>
                  <a:cubicBezTo>
                    <a:pt x="1957" y="7391"/>
                    <a:pt x="2004" y="7466"/>
                    <a:pt x="1967" y="7466"/>
                  </a:cubicBezTo>
                  <a:cubicBezTo>
                    <a:pt x="1957" y="7429"/>
                    <a:pt x="1957" y="7447"/>
                    <a:pt x="1967" y="7410"/>
                  </a:cubicBezTo>
                  <a:cubicBezTo>
                    <a:pt x="1938" y="7391"/>
                    <a:pt x="1891" y="7391"/>
                    <a:pt x="1891" y="7334"/>
                  </a:cubicBezTo>
                  <a:close/>
                  <a:moveTo>
                    <a:pt x="1806" y="7958"/>
                  </a:moveTo>
                  <a:cubicBezTo>
                    <a:pt x="1844" y="7929"/>
                    <a:pt x="1853" y="7948"/>
                    <a:pt x="1872" y="7911"/>
                  </a:cubicBezTo>
                  <a:cubicBezTo>
                    <a:pt x="1948" y="7929"/>
                    <a:pt x="2023" y="8071"/>
                    <a:pt x="1948" y="8118"/>
                  </a:cubicBezTo>
                  <a:cubicBezTo>
                    <a:pt x="1938" y="8062"/>
                    <a:pt x="1872" y="8071"/>
                    <a:pt x="1881" y="7996"/>
                  </a:cubicBezTo>
                  <a:cubicBezTo>
                    <a:pt x="1853" y="8024"/>
                    <a:pt x="1825" y="7977"/>
                    <a:pt x="1806" y="7958"/>
                  </a:cubicBezTo>
                  <a:close/>
                  <a:moveTo>
                    <a:pt x="1929" y="9139"/>
                  </a:moveTo>
                  <a:cubicBezTo>
                    <a:pt x="1948" y="9139"/>
                    <a:pt x="1976" y="9139"/>
                    <a:pt x="1976" y="9167"/>
                  </a:cubicBezTo>
                  <a:cubicBezTo>
                    <a:pt x="1957" y="9167"/>
                    <a:pt x="1957" y="9186"/>
                    <a:pt x="1938" y="9177"/>
                  </a:cubicBezTo>
                  <a:cubicBezTo>
                    <a:pt x="1938" y="9167"/>
                    <a:pt x="1919" y="9167"/>
                    <a:pt x="1929" y="9139"/>
                  </a:cubicBezTo>
                  <a:close/>
                  <a:moveTo>
                    <a:pt x="2146" y="8005"/>
                  </a:moveTo>
                  <a:cubicBezTo>
                    <a:pt x="2137" y="7967"/>
                    <a:pt x="2118" y="7996"/>
                    <a:pt x="2089" y="7996"/>
                  </a:cubicBezTo>
                  <a:cubicBezTo>
                    <a:pt x="2089" y="7929"/>
                    <a:pt x="2118" y="7929"/>
                    <a:pt x="2165" y="7948"/>
                  </a:cubicBezTo>
                  <a:cubicBezTo>
                    <a:pt x="2165" y="7977"/>
                    <a:pt x="2165" y="8005"/>
                    <a:pt x="2146" y="8005"/>
                  </a:cubicBezTo>
                  <a:close/>
                  <a:moveTo>
                    <a:pt x="1967" y="9508"/>
                  </a:moveTo>
                  <a:cubicBezTo>
                    <a:pt x="2014" y="9508"/>
                    <a:pt x="2042" y="9536"/>
                    <a:pt x="2070" y="9489"/>
                  </a:cubicBezTo>
                  <a:cubicBezTo>
                    <a:pt x="2061" y="9564"/>
                    <a:pt x="2146" y="9536"/>
                    <a:pt x="2184" y="9555"/>
                  </a:cubicBezTo>
                  <a:cubicBezTo>
                    <a:pt x="2165" y="9725"/>
                    <a:pt x="2184" y="9631"/>
                    <a:pt x="2108" y="9678"/>
                  </a:cubicBezTo>
                  <a:cubicBezTo>
                    <a:pt x="2080" y="9612"/>
                    <a:pt x="2033" y="9612"/>
                    <a:pt x="1995" y="9583"/>
                  </a:cubicBezTo>
                  <a:cubicBezTo>
                    <a:pt x="2004" y="9574"/>
                    <a:pt x="1957" y="9546"/>
                    <a:pt x="1967" y="9508"/>
                  </a:cubicBezTo>
                  <a:close/>
                  <a:moveTo>
                    <a:pt x="2089" y="4726"/>
                  </a:moveTo>
                  <a:cubicBezTo>
                    <a:pt x="2099" y="4763"/>
                    <a:pt x="2108" y="4735"/>
                    <a:pt x="2137" y="4735"/>
                  </a:cubicBezTo>
                  <a:cubicBezTo>
                    <a:pt x="2108" y="4678"/>
                    <a:pt x="2146" y="4650"/>
                    <a:pt x="2137" y="4603"/>
                  </a:cubicBezTo>
                  <a:cubicBezTo>
                    <a:pt x="2070" y="4603"/>
                    <a:pt x="2127" y="4678"/>
                    <a:pt x="2089" y="4726"/>
                  </a:cubicBezTo>
                  <a:close/>
                  <a:moveTo>
                    <a:pt x="1948" y="9196"/>
                  </a:moveTo>
                  <a:cubicBezTo>
                    <a:pt x="1938" y="9234"/>
                    <a:pt x="1985" y="9224"/>
                    <a:pt x="2004" y="9234"/>
                  </a:cubicBezTo>
                  <a:cubicBezTo>
                    <a:pt x="1995" y="9253"/>
                    <a:pt x="1976" y="9243"/>
                    <a:pt x="1957" y="9243"/>
                  </a:cubicBezTo>
                  <a:cubicBezTo>
                    <a:pt x="1985" y="9271"/>
                    <a:pt x="2014" y="9290"/>
                    <a:pt x="2042" y="9271"/>
                  </a:cubicBezTo>
                  <a:cubicBezTo>
                    <a:pt x="2052" y="9224"/>
                    <a:pt x="2033" y="9215"/>
                    <a:pt x="2033" y="9177"/>
                  </a:cubicBezTo>
                  <a:cubicBezTo>
                    <a:pt x="1995" y="9177"/>
                    <a:pt x="1976" y="9186"/>
                    <a:pt x="1948" y="9196"/>
                  </a:cubicBezTo>
                  <a:close/>
                  <a:moveTo>
                    <a:pt x="2146" y="7504"/>
                  </a:moveTo>
                  <a:cubicBezTo>
                    <a:pt x="2118" y="7485"/>
                    <a:pt x="2137" y="7466"/>
                    <a:pt x="2146" y="7429"/>
                  </a:cubicBezTo>
                  <a:cubicBezTo>
                    <a:pt x="2118" y="7419"/>
                    <a:pt x="2099" y="7429"/>
                    <a:pt x="2089" y="7381"/>
                  </a:cubicBezTo>
                  <a:cubicBezTo>
                    <a:pt x="2108" y="7381"/>
                    <a:pt x="2099" y="7353"/>
                    <a:pt x="2108" y="7343"/>
                  </a:cubicBezTo>
                  <a:cubicBezTo>
                    <a:pt x="2174" y="7362"/>
                    <a:pt x="2184" y="7466"/>
                    <a:pt x="2146" y="7504"/>
                  </a:cubicBezTo>
                  <a:close/>
                  <a:moveTo>
                    <a:pt x="1834" y="9290"/>
                  </a:moveTo>
                  <a:cubicBezTo>
                    <a:pt x="1863" y="9300"/>
                    <a:pt x="1853" y="9262"/>
                    <a:pt x="1872" y="9253"/>
                  </a:cubicBezTo>
                  <a:cubicBezTo>
                    <a:pt x="1900" y="9290"/>
                    <a:pt x="1872" y="9319"/>
                    <a:pt x="1910" y="9347"/>
                  </a:cubicBezTo>
                  <a:cubicBezTo>
                    <a:pt x="1891" y="9347"/>
                    <a:pt x="1881" y="9366"/>
                    <a:pt x="1844" y="9356"/>
                  </a:cubicBezTo>
                  <a:cubicBezTo>
                    <a:pt x="1853" y="9309"/>
                    <a:pt x="1863" y="9319"/>
                    <a:pt x="1834" y="9290"/>
                  </a:cubicBezTo>
                  <a:close/>
                  <a:moveTo>
                    <a:pt x="10047" y="5463"/>
                  </a:moveTo>
                  <a:cubicBezTo>
                    <a:pt x="10132" y="5671"/>
                    <a:pt x="9981" y="5709"/>
                    <a:pt x="10009" y="5538"/>
                  </a:cubicBezTo>
                  <a:cubicBezTo>
                    <a:pt x="10009" y="5548"/>
                    <a:pt x="10018" y="5557"/>
                    <a:pt x="10028" y="5557"/>
                  </a:cubicBezTo>
                  <a:cubicBezTo>
                    <a:pt x="10037" y="5501"/>
                    <a:pt x="10028" y="5501"/>
                    <a:pt x="10009" y="5463"/>
                  </a:cubicBezTo>
                  <a:lnTo>
                    <a:pt x="10047" y="5463"/>
                  </a:lnTo>
                  <a:close/>
                  <a:moveTo>
                    <a:pt x="10028" y="5907"/>
                  </a:moveTo>
                  <a:cubicBezTo>
                    <a:pt x="10028" y="5898"/>
                    <a:pt x="10028" y="5888"/>
                    <a:pt x="10037" y="5888"/>
                  </a:cubicBezTo>
                  <a:cubicBezTo>
                    <a:pt x="10047" y="5898"/>
                    <a:pt x="10047" y="5964"/>
                    <a:pt x="10009" y="5964"/>
                  </a:cubicBezTo>
                  <a:cubicBezTo>
                    <a:pt x="10009" y="5935"/>
                    <a:pt x="9990" y="5935"/>
                    <a:pt x="9971" y="5935"/>
                  </a:cubicBezTo>
                  <a:cubicBezTo>
                    <a:pt x="9981" y="5888"/>
                    <a:pt x="10009" y="5879"/>
                    <a:pt x="10028" y="5907"/>
                  </a:cubicBezTo>
                  <a:close/>
                  <a:moveTo>
                    <a:pt x="10245" y="5926"/>
                  </a:moveTo>
                  <a:cubicBezTo>
                    <a:pt x="10226" y="5926"/>
                    <a:pt x="10226" y="5954"/>
                    <a:pt x="10189" y="5945"/>
                  </a:cubicBezTo>
                  <a:cubicBezTo>
                    <a:pt x="10189" y="5926"/>
                    <a:pt x="10189" y="5898"/>
                    <a:pt x="10198" y="5898"/>
                  </a:cubicBezTo>
                  <a:cubicBezTo>
                    <a:pt x="10198" y="5935"/>
                    <a:pt x="10255" y="5888"/>
                    <a:pt x="10245" y="5926"/>
                  </a:cubicBezTo>
                  <a:close/>
                  <a:moveTo>
                    <a:pt x="10151" y="5727"/>
                  </a:moveTo>
                  <a:cubicBezTo>
                    <a:pt x="10198" y="5680"/>
                    <a:pt x="10226" y="5746"/>
                    <a:pt x="10226" y="5784"/>
                  </a:cubicBezTo>
                  <a:cubicBezTo>
                    <a:pt x="10207" y="5775"/>
                    <a:pt x="10160" y="5803"/>
                    <a:pt x="10160" y="5775"/>
                  </a:cubicBezTo>
                  <a:cubicBezTo>
                    <a:pt x="10170" y="5775"/>
                    <a:pt x="10189" y="5727"/>
                    <a:pt x="10170" y="5737"/>
                  </a:cubicBezTo>
                  <a:cubicBezTo>
                    <a:pt x="10170" y="5756"/>
                    <a:pt x="10151" y="5737"/>
                    <a:pt x="10151" y="5727"/>
                  </a:cubicBezTo>
                  <a:close/>
                  <a:moveTo>
                    <a:pt x="10463" y="5463"/>
                  </a:moveTo>
                  <a:cubicBezTo>
                    <a:pt x="10491" y="5453"/>
                    <a:pt x="10500" y="5425"/>
                    <a:pt x="10500" y="5387"/>
                  </a:cubicBezTo>
                  <a:cubicBezTo>
                    <a:pt x="10510" y="5387"/>
                    <a:pt x="10538" y="5387"/>
                    <a:pt x="10538" y="5378"/>
                  </a:cubicBezTo>
                  <a:cubicBezTo>
                    <a:pt x="10529" y="5368"/>
                    <a:pt x="10510" y="5349"/>
                    <a:pt x="10510" y="5340"/>
                  </a:cubicBezTo>
                  <a:cubicBezTo>
                    <a:pt x="10557" y="5331"/>
                    <a:pt x="10519" y="5274"/>
                    <a:pt x="10538" y="5264"/>
                  </a:cubicBezTo>
                  <a:cubicBezTo>
                    <a:pt x="10482" y="5255"/>
                    <a:pt x="10500" y="5170"/>
                    <a:pt x="10482" y="5151"/>
                  </a:cubicBezTo>
                  <a:cubicBezTo>
                    <a:pt x="10529" y="5179"/>
                    <a:pt x="10538" y="5123"/>
                    <a:pt x="10557" y="5151"/>
                  </a:cubicBezTo>
                  <a:cubicBezTo>
                    <a:pt x="10529" y="5160"/>
                    <a:pt x="10548" y="5217"/>
                    <a:pt x="10576" y="5236"/>
                  </a:cubicBezTo>
                  <a:cubicBezTo>
                    <a:pt x="10557" y="5198"/>
                    <a:pt x="10633" y="5208"/>
                    <a:pt x="10623" y="5227"/>
                  </a:cubicBezTo>
                  <a:cubicBezTo>
                    <a:pt x="10595" y="5236"/>
                    <a:pt x="10586" y="5283"/>
                    <a:pt x="10576" y="5321"/>
                  </a:cubicBezTo>
                  <a:cubicBezTo>
                    <a:pt x="10604" y="5340"/>
                    <a:pt x="10614" y="5283"/>
                    <a:pt x="10623" y="5321"/>
                  </a:cubicBezTo>
                  <a:cubicBezTo>
                    <a:pt x="10614" y="5331"/>
                    <a:pt x="10595" y="5340"/>
                    <a:pt x="10595" y="5378"/>
                  </a:cubicBezTo>
                  <a:cubicBezTo>
                    <a:pt x="10642" y="5397"/>
                    <a:pt x="10652" y="5444"/>
                    <a:pt x="10671" y="5501"/>
                  </a:cubicBezTo>
                  <a:cubicBezTo>
                    <a:pt x="10623" y="5520"/>
                    <a:pt x="10671" y="5586"/>
                    <a:pt x="10652" y="5595"/>
                  </a:cubicBezTo>
                  <a:cubicBezTo>
                    <a:pt x="10642" y="5567"/>
                    <a:pt x="10614" y="5538"/>
                    <a:pt x="10642" y="5510"/>
                  </a:cubicBezTo>
                  <a:cubicBezTo>
                    <a:pt x="10595" y="5510"/>
                    <a:pt x="10595" y="5463"/>
                    <a:pt x="10557" y="5444"/>
                  </a:cubicBezTo>
                  <a:cubicBezTo>
                    <a:pt x="10567" y="5472"/>
                    <a:pt x="10557" y="5491"/>
                    <a:pt x="10548" y="5501"/>
                  </a:cubicBezTo>
                  <a:cubicBezTo>
                    <a:pt x="10500" y="5520"/>
                    <a:pt x="10510" y="5463"/>
                    <a:pt x="10472" y="5463"/>
                  </a:cubicBezTo>
                  <a:cubicBezTo>
                    <a:pt x="10472" y="5463"/>
                    <a:pt x="10463" y="5472"/>
                    <a:pt x="10463" y="5463"/>
                  </a:cubicBezTo>
                  <a:close/>
                  <a:moveTo>
                    <a:pt x="10415" y="5926"/>
                  </a:moveTo>
                  <a:cubicBezTo>
                    <a:pt x="10453" y="5973"/>
                    <a:pt x="10472" y="5916"/>
                    <a:pt x="10510" y="5907"/>
                  </a:cubicBezTo>
                  <a:cubicBezTo>
                    <a:pt x="10529" y="5860"/>
                    <a:pt x="10491" y="5822"/>
                    <a:pt x="10529" y="5812"/>
                  </a:cubicBezTo>
                  <a:cubicBezTo>
                    <a:pt x="10519" y="5803"/>
                    <a:pt x="10519" y="5794"/>
                    <a:pt x="10519" y="5775"/>
                  </a:cubicBezTo>
                  <a:cubicBezTo>
                    <a:pt x="10500" y="5784"/>
                    <a:pt x="10491" y="5803"/>
                    <a:pt x="10500" y="5831"/>
                  </a:cubicBezTo>
                  <a:cubicBezTo>
                    <a:pt x="10472" y="5803"/>
                    <a:pt x="10434" y="5784"/>
                    <a:pt x="10387" y="5812"/>
                  </a:cubicBezTo>
                  <a:cubicBezTo>
                    <a:pt x="10406" y="5850"/>
                    <a:pt x="10406" y="5869"/>
                    <a:pt x="10387" y="5907"/>
                  </a:cubicBezTo>
                  <a:cubicBezTo>
                    <a:pt x="10425" y="5879"/>
                    <a:pt x="10444" y="5898"/>
                    <a:pt x="10472" y="5860"/>
                  </a:cubicBezTo>
                  <a:cubicBezTo>
                    <a:pt x="10491" y="5860"/>
                    <a:pt x="10482" y="5888"/>
                    <a:pt x="10500" y="5888"/>
                  </a:cubicBezTo>
                  <a:cubicBezTo>
                    <a:pt x="10491" y="5898"/>
                    <a:pt x="10472" y="5898"/>
                    <a:pt x="10434" y="5898"/>
                  </a:cubicBezTo>
                  <a:cubicBezTo>
                    <a:pt x="10434" y="5916"/>
                    <a:pt x="10425" y="5916"/>
                    <a:pt x="10415" y="5926"/>
                  </a:cubicBezTo>
                  <a:close/>
                  <a:moveTo>
                    <a:pt x="10302" y="5822"/>
                  </a:moveTo>
                  <a:cubicBezTo>
                    <a:pt x="10330" y="5841"/>
                    <a:pt x="10368" y="5803"/>
                    <a:pt x="10368" y="5822"/>
                  </a:cubicBezTo>
                  <a:cubicBezTo>
                    <a:pt x="10406" y="5784"/>
                    <a:pt x="10387" y="5680"/>
                    <a:pt x="10330" y="5671"/>
                  </a:cubicBezTo>
                  <a:cubicBezTo>
                    <a:pt x="10359" y="5671"/>
                    <a:pt x="10387" y="5557"/>
                    <a:pt x="10368" y="5614"/>
                  </a:cubicBezTo>
                  <a:cubicBezTo>
                    <a:pt x="10368" y="5623"/>
                    <a:pt x="10349" y="5623"/>
                    <a:pt x="10330" y="5623"/>
                  </a:cubicBezTo>
                  <a:cubicBezTo>
                    <a:pt x="10340" y="5680"/>
                    <a:pt x="10293" y="5661"/>
                    <a:pt x="10302" y="5727"/>
                  </a:cubicBezTo>
                  <a:cubicBezTo>
                    <a:pt x="10283" y="5718"/>
                    <a:pt x="10274" y="5709"/>
                    <a:pt x="10274" y="5690"/>
                  </a:cubicBezTo>
                  <a:cubicBezTo>
                    <a:pt x="10236" y="5746"/>
                    <a:pt x="10340" y="5756"/>
                    <a:pt x="10302" y="5822"/>
                  </a:cubicBezTo>
                  <a:close/>
                  <a:moveTo>
                    <a:pt x="9697" y="5557"/>
                  </a:moveTo>
                  <a:cubicBezTo>
                    <a:pt x="9707" y="5595"/>
                    <a:pt x="9707" y="5586"/>
                    <a:pt x="9697" y="5623"/>
                  </a:cubicBezTo>
                  <a:cubicBezTo>
                    <a:pt x="9669" y="5614"/>
                    <a:pt x="9650" y="5595"/>
                    <a:pt x="9631" y="5586"/>
                  </a:cubicBezTo>
                  <a:cubicBezTo>
                    <a:pt x="9650" y="5576"/>
                    <a:pt x="9659" y="5548"/>
                    <a:pt x="9697" y="5557"/>
                  </a:cubicBezTo>
                  <a:close/>
                  <a:moveTo>
                    <a:pt x="9735" y="5557"/>
                  </a:moveTo>
                  <a:cubicBezTo>
                    <a:pt x="9754" y="5567"/>
                    <a:pt x="9754" y="5548"/>
                    <a:pt x="9763" y="5538"/>
                  </a:cubicBezTo>
                  <a:cubicBezTo>
                    <a:pt x="9763" y="5557"/>
                    <a:pt x="9782" y="5557"/>
                    <a:pt x="9782" y="5576"/>
                  </a:cubicBezTo>
                  <a:cubicBezTo>
                    <a:pt x="9763" y="5567"/>
                    <a:pt x="9773" y="5605"/>
                    <a:pt x="9754" y="5614"/>
                  </a:cubicBezTo>
                  <a:cubicBezTo>
                    <a:pt x="9763" y="5567"/>
                    <a:pt x="9716" y="5605"/>
                    <a:pt x="9735" y="5557"/>
                  </a:cubicBezTo>
                  <a:close/>
                  <a:moveTo>
                    <a:pt x="10746" y="5094"/>
                  </a:moveTo>
                  <a:cubicBezTo>
                    <a:pt x="10727" y="5132"/>
                    <a:pt x="10718" y="5179"/>
                    <a:pt x="10689" y="5198"/>
                  </a:cubicBezTo>
                  <a:cubicBezTo>
                    <a:pt x="10689" y="5179"/>
                    <a:pt x="10680" y="5170"/>
                    <a:pt x="10661" y="5170"/>
                  </a:cubicBezTo>
                  <a:cubicBezTo>
                    <a:pt x="10689" y="5104"/>
                    <a:pt x="10689" y="5066"/>
                    <a:pt x="10727" y="5009"/>
                  </a:cubicBezTo>
                  <a:cubicBezTo>
                    <a:pt x="10727" y="5028"/>
                    <a:pt x="10765" y="5056"/>
                    <a:pt x="10737" y="5075"/>
                  </a:cubicBezTo>
                  <a:cubicBezTo>
                    <a:pt x="10737" y="5056"/>
                    <a:pt x="10718" y="5056"/>
                    <a:pt x="10718" y="5075"/>
                  </a:cubicBezTo>
                  <a:cubicBezTo>
                    <a:pt x="10727" y="5104"/>
                    <a:pt x="10737" y="5085"/>
                    <a:pt x="10746" y="5094"/>
                  </a:cubicBezTo>
                  <a:close/>
                  <a:moveTo>
                    <a:pt x="9518" y="5482"/>
                  </a:moveTo>
                  <a:cubicBezTo>
                    <a:pt x="9518" y="5425"/>
                    <a:pt x="9480" y="5416"/>
                    <a:pt x="9518" y="5387"/>
                  </a:cubicBezTo>
                  <a:cubicBezTo>
                    <a:pt x="9480" y="5378"/>
                    <a:pt x="9470" y="5416"/>
                    <a:pt x="9461" y="5378"/>
                  </a:cubicBezTo>
                  <a:cubicBezTo>
                    <a:pt x="9536" y="5378"/>
                    <a:pt x="9480" y="5293"/>
                    <a:pt x="9499" y="5227"/>
                  </a:cubicBezTo>
                  <a:cubicBezTo>
                    <a:pt x="9555" y="5236"/>
                    <a:pt x="9536" y="5160"/>
                    <a:pt x="9555" y="5132"/>
                  </a:cubicBezTo>
                  <a:cubicBezTo>
                    <a:pt x="9565" y="5170"/>
                    <a:pt x="9593" y="5123"/>
                    <a:pt x="9565" y="5113"/>
                  </a:cubicBezTo>
                  <a:cubicBezTo>
                    <a:pt x="9622" y="5113"/>
                    <a:pt x="9612" y="5123"/>
                    <a:pt x="9659" y="5113"/>
                  </a:cubicBezTo>
                  <a:cubicBezTo>
                    <a:pt x="9650" y="5141"/>
                    <a:pt x="9659" y="5160"/>
                    <a:pt x="9678" y="5160"/>
                  </a:cubicBezTo>
                  <a:cubicBezTo>
                    <a:pt x="9678" y="5141"/>
                    <a:pt x="9697" y="5141"/>
                    <a:pt x="9697" y="5123"/>
                  </a:cubicBezTo>
                  <a:cubicBezTo>
                    <a:pt x="9697" y="5104"/>
                    <a:pt x="9678" y="5104"/>
                    <a:pt x="9678" y="5085"/>
                  </a:cubicBezTo>
                  <a:cubicBezTo>
                    <a:pt x="9688" y="5066"/>
                    <a:pt x="9716" y="5066"/>
                    <a:pt x="9735" y="5085"/>
                  </a:cubicBezTo>
                  <a:cubicBezTo>
                    <a:pt x="9716" y="5104"/>
                    <a:pt x="9773" y="5255"/>
                    <a:pt x="9688" y="5236"/>
                  </a:cubicBezTo>
                  <a:cubicBezTo>
                    <a:pt x="9744" y="5227"/>
                    <a:pt x="9650" y="5141"/>
                    <a:pt x="9622" y="5189"/>
                  </a:cubicBezTo>
                  <a:cubicBezTo>
                    <a:pt x="9631" y="5208"/>
                    <a:pt x="9659" y="5198"/>
                    <a:pt x="9631" y="5227"/>
                  </a:cubicBezTo>
                  <a:cubicBezTo>
                    <a:pt x="9688" y="5208"/>
                    <a:pt x="9659" y="5245"/>
                    <a:pt x="9669" y="5283"/>
                  </a:cubicBezTo>
                  <a:cubicBezTo>
                    <a:pt x="9688" y="5283"/>
                    <a:pt x="9697" y="5293"/>
                    <a:pt x="9707" y="5302"/>
                  </a:cubicBezTo>
                  <a:cubicBezTo>
                    <a:pt x="9697" y="5283"/>
                    <a:pt x="9697" y="5264"/>
                    <a:pt x="9726" y="5264"/>
                  </a:cubicBezTo>
                  <a:cubicBezTo>
                    <a:pt x="9716" y="5359"/>
                    <a:pt x="9659" y="5293"/>
                    <a:pt x="9631" y="5312"/>
                  </a:cubicBezTo>
                  <a:cubicBezTo>
                    <a:pt x="9688" y="5331"/>
                    <a:pt x="9688" y="5416"/>
                    <a:pt x="9735" y="5444"/>
                  </a:cubicBezTo>
                  <a:cubicBezTo>
                    <a:pt x="9697" y="5434"/>
                    <a:pt x="9707" y="5463"/>
                    <a:pt x="9688" y="5472"/>
                  </a:cubicBezTo>
                  <a:cubicBezTo>
                    <a:pt x="9669" y="5453"/>
                    <a:pt x="9697" y="5425"/>
                    <a:pt x="9669" y="5397"/>
                  </a:cubicBezTo>
                  <a:cubicBezTo>
                    <a:pt x="9631" y="5444"/>
                    <a:pt x="9518" y="5397"/>
                    <a:pt x="9518" y="5482"/>
                  </a:cubicBezTo>
                  <a:close/>
                  <a:moveTo>
                    <a:pt x="10094" y="6200"/>
                  </a:moveTo>
                  <a:cubicBezTo>
                    <a:pt x="10075" y="6238"/>
                    <a:pt x="10132" y="6266"/>
                    <a:pt x="10104" y="6276"/>
                  </a:cubicBezTo>
                  <a:cubicBezTo>
                    <a:pt x="10075" y="6294"/>
                    <a:pt x="10141" y="6276"/>
                    <a:pt x="10132" y="6247"/>
                  </a:cubicBezTo>
                  <a:cubicBezTo>
                    <a:pt x="10132" y="6219"/>
                    <a:pt x="10122" y="6200"/>
                    <a:pt x="10094" y="6200"/>
                  </a:cubicBezTo>
                  <a:close/>
                  <a:moveTo>
                    <a:pt x="9763" y="5198"/>
                  </a:moveTo>
                  <a:cubicBezTo>
                    <a:pt x="9792" y="5189"/>
                    <a:pt x="9754" y="5094"/>
                    <a:pt x="9801" y="5094"/>
                  </a:cubicBezTo>
                  <a:cubicBezTo>
                    <a:pt x="9829" y="5113"/>
                    <a:pt x="9811" y="5123"/>
                    <a:pt x="9829" y="5151"/>
                  </a:cubicBezTo>
                  <a:cubicBezTo>
                    <a:pt x="9820" y="5104"/>
                    <a:pt x="9867" y="5132"/>
                    <a:pt x="9877" y="5094"/>
                  </a:cubicBezTo>
                  <a:cubicBezTo>
                    <a:pt x="9867" y="5094"/>
                    <a:pt x="9848" y="5094"/>
                    <a:pt x="9848" y="5085"/>
                  </a:cubicBezTo>
                  <a:cubicBezTo>
                    <a:pt x="9877" y="5075"/>
                    <a:pt x="9905" y="5066"/>
                    <a:pt x="9915" y="5038"/>
                  </a:cubicBezTo>
                  <a:cubicBezTo>
                    <a:pt x="9924" y="5056"/>
                    <a:pt x="9933" y="5066"/>
                    <a:pt x="9962" y="5056"/>
                  </a:cubicBezTo>
                  <a:cubicBezTo>
                    <a:pt x="9933" y="5028"/>
                    <a:pt x="10009" y="5038"/>
                    <a:pt x="10009" y="4990"/>
                  </a:cubicBezTo>
                  <a:cubicBezTo>
                    <a:pt x="10000" y="4962"/>
                    <a:pt x="9981" y="4962"/>
                    <a:pt x="9952" y="4962"/>
                  </a:cubicBezTo>
                  <a:cubicBezTo>
                    <a:pt x="9990" y="4915"/>
                    <a:pt x="9943" y="4896"/>
                    <a:pt x="9962" y="4849"/>
                  </a:cubicBezTo>
                  <a:cubicBezTo>
                    <a:pt x="9915" y="4886"/>
                    <a:pt x="9952" y="4820"/>
                    <a:pt x="9905" y="4811"/>
                  </a:cubicBezTo>
                  <a:cubicBezTo>
                    <a:pt x="9896" y="4820"/>
                    <a:pt x="9905" y="4858"/>
                    <a:pt x="9886" y="4858"/>
                  </a:cubicBezTo>
                  <a:cubicBezTo>
                    <a:pt x="9877" y="4801"/>
                    <a:pt x="9867" y="4801"/>
                    <a:pt x="9877" y="4735"/>
                  </a:cubicBezTo>
                  <a:cubicBezTo>
                    <a:pt x="9915" y="4726"/>
                    <a:pt x="9915" y="4735"/>
                    <a:pt x="9943" y="4697"/>
                  </a:cubicBezTo>
                  <a:cubicBezTo>
                    <a:pt x="9952" y="4745"/>
                    <a:pt x="10000" y="4697"/>
                    <a:pt x="10028" y="4688"/>
                  </a:cubicBezTo>
                  <a:cubicBezTo>
                    <a:pt x="10047" y="4773"/>
                    <a:pt x="10179" y="4678"/>
                    <a:pt x="10198" y="4773"/>
                  </a:cubicBezTo>
                  <a:cubicBezTo>
                    <a:pt x="10198" y="4782"/>
                    <a:pt x="10189" y="4782"/>
                    <a:pt x="10189" y="4773"/>
                  </a:cubicBezTo>
                  <a:cubicBezTo>
                    <a:pt x="10226" y="4811"/>
                    <a:pt x="10255" y="4830"/>
                    <a:pt x="10255" y="4915"/>
                  </a:cubicBezTo>
                  <a:cubicBezTo>
                    <a:pt x="10198" y="4905"/>
                    <a:pt x="10151" y="4962"/>
                    <a:pt x="10132" y="5047"/>
                  </a:cubicBezTo>
                  <a:cubicBezTo>
                    <a:pt x="10151" y="5047"/>
                    <a:pt x="10160" y="5047"/>
                    <a:pt x="10170" y="5038"/>
                  </a:cubicBezTo>
                  <a:cubicBezTo>
                    <a:pt x="10179" y="5066"/>
                    <a:pt x="10151" y="5066"/>
                    <a:pt x="10151" y="5085"/>
                  </a:cubicBezTo>
                  <a:cubicBezTo>
                    <a:pt x="10198" y="5085"/>
                    <a:pt x="10160" y="5104"/>
                    <a:pt x="10179" y="5132"/>
                  </a:cubicBezTo>
                  <a:cubicBezTo>
                    <a:pt x="10132" y="5141"/>
                    <a:pt x="10132" y="5141"/>
                    <a:pt x="10104" y="5151"/>
                  </a:cubicBezTo>
                  <a:cubicBezTo>
                    <a:pt x="10113" y="5113"/>
                    <a:pt x="10085" y="5123"/>
                    <a:pt x="10066" y="5113"/>
                  </a:cubicBezTo>
                  <a:cubicBezTo>
                    <a:pt x="10075" y="5038"/>
                    <a:pt x="10075" y="5028"/>
                    <a:pt x="10056" y="5000"/>
                  </a:cubicBezTo>
                  <a:cubicBezTo>
                    <a:pt x="10056" y="5009"/>
                    <a:pt x="10047" y="5009"/>
                    <a:pt x="10047" y="5028"/>
                  </a:cubicBezTo>
                  <a:cubicBezTo>
                    <a:pt x="10056" y="5038"/>
                    <a:pt x="10066" y="5047"/>
                    <a:pt x="10056" y="5075"/>
                  </a:cubicBezTo>
                  <a:cubicBezTo>
                    <a:pt x="10028" y="5085"/>
                    <a:pt x="10018" y="5066"/>
                    <a:pt x="10009" y="5047"/>
                  </a:cubicBezTo>
                  <a:cubicBezTo>
                    <a:pt x="9990" y="5066"/>
                    <a:pt x="9962" y="5066"/>
                    <a:pt x="9952" y="5085"/>
                  </a:cubicBezTo>
                  <a:cubicBezTo>
                    <a:pt x="10009" y="5094"/>
                    <a:pt x="9915" y="5170"/>
                    <a:pt x="9971" y="5189"/>
                  </a:cubicBezTo>
                  <a:cubicBezTo>
                    <a:pt x="9981" y="5179"/>
                    <a:pt x="10018" y="5151"/>
                    <a:pt x="10018" y="5189"/>
                  </a:cubicBezTo>
                  <a:cubicBezTo>
                    <a:pt x="9990" y="5208"/>
                    <a:pt x="10066" y="5217"/>
                    <a:pt x="10047" y="5264"/>
                  </a:cubicBezTo>
                  <a:cubicBezTo>
                    <a:pt x="10028" y="5264"/>
                    <a:pt x="10028" y="5255"/>
                    <a:pt x="10037" y="5236"/>
                  </a:cubicBezTo>
                  <a:cubicBezTo>
                    <a:pt x="10028" y="5236"/>
                    <a:pt x="10009" y="5236"/>
                    <a:pt x="10009" y="5245"/>
                  </a:cubicBezTo>
                  <a:cubicBezTo>
                    <a:pt x="10028" y="5302"/>
                    <a:pt x="10141" y="5245"/>
                    <a:pt x="10160" y="5245"/>
                  </a:cubicBezTo>
                  <a:cubicBezTo>
                    <a:pt x="10160" y="5227"/>
                    <a:pt x="10113" y="5217"/>
                    <a:pt x="10151" y="5208"/>
                  </a:cubicBezTo>
                  <a:cubicBezTo>
                    <a:pt x="10170" y="5236"/>
                    <a:pt x="10189" y="5151"/>
                    <a:pt x="10236" y="5160"/>
                  </a:cubicBezTo>
                  <a:cubicBezTo>
                    <a:pt x="10226" y="5227"/>
                    <a:pt x="10245" y="5255"/>
                    <a:pt x="10245" y="5312"/>
                  </a:cubicBezTo>
                  <a:cubicBezTo>
                    <a:pt x="10311" y="5321"/>
                    <a:pt x="10311" y="5378"/>
                    <a:pt x="10368" y="5340"/>
                  </a:cubicBezTo>
                  <a:cubicBezTo>
                    <a:pt x="10387" y="5387"/>
                    <a:pt x="10368" y="5416"/>
                    <a:pt x="10397" y="5444"/>
                  </a:cubicBezTo>
                  <a:cubicBezTo>
                    <a:pt x="10387" y="5397"/>
                    <a:pt x="10482" y="5264"/>
                    <a:pt x="10434" y="5387"/>
                  </a:cubicBezTo>
                  <a:cubicBezTo>
                    <a:pt x="10453" y="5378"/>
                    <a:pt x="10472" y="5434"/>
                    <a:pt x="10453" y="5434"/>
                  </a:cubicBezTo>
                  <a:cubicBezTo>
                    <a:pt x="10425" y="5378"/>
                    <a:pt x="10406" y="5520"/>
                    <a:pt x="10340" y="5472"/>
                  </a:cubicBezTo>
                  <a:cubicBezTo>
                    <a:pt x="10340" y="5520"/>
                    <a:pt x="10293" y="5538"/>
                    <a:pt x="10330" y="5576"/>
                  </a:cubicBezTo>
                  <a:cubicBezTo>
                    <a:pt x="10293" y="5567"/>
                    <a:pt x="10330" y="5586"/>
                    <a:pt x="10321" y="5614"/>
                  </a:cubicBezTo>
                  <a:cubicBezTo>
                    <a:pt x="10293" y="5595"/>
                    <a:pt x="10302" y="5642"/>
                    <a:pt x="10302" y="5661"/>
                  </a:cubicBezTo>
                  <a:cubicBezTo>
                    <a:pt x="10255" y="5614"/>
                    <a:pt x="10283" y="5718"/>
                    <a:pt x="10236" y="5690"/>
                  </a:cubicBezTo>
                  <a:cubicBezTo>
                    <a:pt x="10245" y="5680"/>
                    <a:pt x="10245" y="5661"/>
                    <a:pt x="10255" y="5652"/>
                  </a:cubicBezTo>
                  <a:cubicBezTo>
                    <a:pt x="10236" y="5642"/>
                    <a:pt x="10207" y="5614"/>
                    <a:pt x="10226" y="5595"/>
                  </a:cubicBezTo>
                  <a:cubicBezTo>
                    <a:pt x="10198" y="5623"/>
                    <a:pt x="10170" y="5586"/>
                    <a:pt x="10160" y="5623"/>
                  </a:cubicBezTo>
                  <a:cubicBezTo>
                    <a:pt x="10141" y="5605"/>
                    <a:pt x="10104" y="5567"/>
                    <a:pt x="10132" y="5538"/>
                  </a:cubicBezTo>
                  <a:cubicBezTo>
                    <a:pt x="10151" y="5623"/>
                    <a:pt x="10207" y="5482"/>
                    <a:pt x="10245" y="5557"/>
                  </a:cubicBezTo>
                  <a:cubicBezTo>
                    <a:pt x="10226" y="5501"/>
                    <a:pt x="10255" y="5529"/>
                    <a:pt x="10264" y="5510"/>
                  </a:cubicBezTo>
                  <a:cubicBezTo>
                    <a:pt x="10330" y="5406"/>
                    <a:pt x="10198" y="5397"/>
                    <a:pt x="10189" y="5349"/>
                  </a:cubicBezTo>
                  <a:cubicBezTo>
                    <a:pt x="10170" y="5368"/>
                    <a:pt x="10170" y="5340"/>
                    <a:pt x="10132" y="5349"/>
                  </a:cubicBezTo>
                  <a:cubicBezTo>
                    <a:pt x="10132" y="5378"/>
                    <a:pt x="10094" y="5425"/>
                    <a:pt x="10085" y="5397"/>
                  </a:cubicBezTo>
                  <a:cubicBezTo>
                    <a:pt x="10104" y="5397"/>
                    <a:pt x="10104" y="5368"/>
                    <a:pt x="10085" y="5359"/>
                  </a:cubicBezTo>
                  <a:cubicBezTo>
                    <a:pt x="10066" y="5397"/>
                    <a:pt x="10028" y="5406"/>
                    <a:pt x="10028" y="5444"/>
                  </a:cubicBezTo>
                  <a:cubicBezTo>
                    <a:pt x="10037" y="5406"/>
                    <a:pt x="10000" y="5425"/>
                    <a:pt x="9981" y="5425"/>
                  </a:cubicBezTo>
                  <a:cubicBezTo>
                    <a:pt x="9962" y="5472"/>
                    <a:pt x="10018" y="5501"/>
                    <a:pt x="9990" y="5510"/>
                  </a:cubicBezTo>
                  <a:cubicBezTo>
                    <a:pt x="9990" y="5482"/>
                    <a:pt x="9962" y="5482"/>
                    <a:pt x="9952" y="5472"/>
                  </a:cubicBezTo>
                  <a:cubicBezTo>
                    <a:pt x="9952" y="5501"/>
                    <a:pt x="9971" y="5529"/>
                    <a:pt x="9924" y="5538"/>
                  </a:cubicBezTo>
                  <a:cubicBezTo>
                    <a:pt x="9915" y="5538"/>
                    <a:pt x="9924" y="5501"/>
                    <a:pt x="9905" y="5501"/>
                  </a:cubicBezTo>
                  <a:cubicBezTo>
                    <a:pt x="9905" y="5510"/>
                    <a:pt x="9886" y="5510"/>
                    <a:pt x="9886" y="5501"/>
                  </a:cubicBezTo>
                  <a:cubicBezTo>
                    <a:pt x="9952" y="5453"/>
                    <a:pt x="9990" y="5368"/>
                    <a:pt x="10037" y="5321"/>
                  </a:cubicBezTo>
                  <a:cubicBezTo>
                    <a:pt x="10000" y="5312"/>
                    <a:pt x="9990" y="5255"/>
                    <a:pt x="9952" y="5236"/>
                  </a:cubicBezTo>
                  <a:cubicBezTo>
                    <a:pt x="9952" y="5274"/>
                    <a:pt x="9990" y="5274"/>
                    <a:pt x="9990" y="5312"/>
                  </a:cubicBezTo>
                  <a:cubicBezTo>
                    <a:pt x="9877" y="5406"/>
                    <a:pt x="9735" y="5368"/>
                    <a:pt x="9820" y="5198"/>
                  </a:cubicBezTo>
                  <a:cubicBezTo>
                    <a:pt x="9792" y="5179"/>
                    <a:pt x="9773" y="5236"/>
                    <a:pt x="9763" y="5198"/>
                  </a:cubicBezTo>
                  <a:close/>
                  <a:moveTo>
                    <a:pt x="10189" y="4773"/>
                  </a:moveTo>
                  <a:cubicBezTo>
                    <a:pt x="10179" y="4763"/>
                    <a:pt x="10179" y="4726"/>
                    <a:pt x="10170" y="4763"/>
                  </a:cubicBezTo>
                  <a:cubicBezTo>
                    <a:pt x="10179" y="4763"/>
                    <a:pt x="10179" y="4773"/>
                    <a:pt x="10189" y="4773"/>
                  </a:cubicBezTo>
                  <a:close/>
                  <a:moveTo>
                    <a:pt x="9915" y="5227"/>
                  </a:moveTo>
                  <a:cubicBezTo>
                    <a:pt x="9943" y="5217"/>
                    <a:pt x="9896" y="5189"/>
                    <a:pt x="9896" y="5160"/>
                  </a:cubicBezTo>
                  <a:cubicBezTo>
                    <a:pt x="9877" y="5170"/>
                    <a:pt x="9877" y="5198"/>
                    <a:pt x="9877" y="5227"/>
                  </a:cubicBezTo>
                  <a:cubicBezTo>
                    <a:pt x="9896" y="5236"/>
                    <a:pt x="9915" y="5189"/>
                    <a:pt x="9915" y="5227"/>
                  </a:cubicBezTo>
                  <a:close/>
                  <a:moveTo>
                    <a:pt x="9981" y="6002"/>
                  </a:moveTo>
                  <a:cubicBezTo>
                    <a:pt x="9971" y="6049"/>
                    <a:pt x="9981" y="6219"/>
                    <a:pt x="10085" y="6143"/>
                  </a:cubicBezTo>
                  <a:cubicBezTo>
                    <a:pt x="10085" y="6105"/>
                    <a:pt x="10047" y="6115"/>
                    <a:pt x="10056" y="6058"/>
                  </a:cubicBezTo>
                  <a:cubicBezTo>
                    <a:pt x="10075" y="6058"/>
                    <a:pt x="10104" y="6039"/>
                    <a:pt x="10104" y="5983"/>
                  </a:cubicBezTo>
                  <a:cubicBezTo>
                    <a:pt x="10075" y="5964"/>
                    <a:pt x="10009" y="5983"/>
                    <a:pt x="9981" y="6002"/>
                  </a:cubicBezTo>
                  <a:close/>
                  <a:moveTo>
                    <a:pt x="10085" y="3006"/>
                  </a:moveTo>
                  <a:cubicBezTo>
                    <a:pt x="10066" y="3043"/>
                    <a:pt x="10122" y="3025"/>
                    <a:pt x="10122" y="3053"/>
                  </a:cubicBezTo>
                  <a:cubicBezTo>
                    <a:pt x="10094" y="3053"/>
                    <a:pt x="10141" y="3072"/>
                    <a:pt x="10151" y="3072"/>
                  </a:cubicBezTo>
                  <a:cubicBezTo>
                    <a:pt x="10160" y="3110"/>
                    <a:pt x="10132" y="3110"/>
                    <a:pt x="10132" y="3138"/>
                  </a:cubicBezTo>
                  <a:cubicBezTo>
                    <a:pt x="10160" y="3147"/>
                    <a:pt x="10160" y="3119"/>
                    <a:pt x="10189" y="3129"/>
                  </a:cubicBezTo>
                  <a:cubicBezTo>
                    <a:pt x="10179" y="3166"/>
                    <a:pt x="10141" y="3185"/>
                    <a:pt x="10189" y="3204"/>
                  </a:cubicBezTo>
                  <a:cubicBezTo>
                    <a:pt x="10179" y="3204"/>
                    <a:pt x="10160" y="3204"/>
                    <a:pt x="10170" y="3223"/>
                  </a:cubicBezTo>
                  <a:cubicBezTo>
                    <a:pt x="10141" y="3214"/>
                    <a:pt x="10113" y="3204"/>
                    <a:pt x="10094" y="3185"/>
                  </a:cubicBezTo>
                  <a:cubicBezTo>
                    <a:pt x="10104" y="3176"/>
                    <a:pt x="10132" y="3185"/>
                    <a:pt x="10122" y="3147"/>
                  </a:cubicBezTo>
                  <a:cubicBezTo>
                    <a:pt x="10113" y="3166"/>
                    <a:pt x="10085" y="3166"/>
                    <a:pt x="10075" y="3147"/>
                  </a:cubicBezTo>
                  <a:cubicBezTo>
                    <a:pt x="10085" y="3110"/>
                    <a:pt x="10047" y="3043"/>
                    <a:pt x="10085" y="3006"/>
                  </a:cubicBezTo>
                  <a:close/>
                  <a:moveTo>
                    <a:pt x="10066" y="3214"/>
                  </a:moveTo>
                  <a:cubicBezTo>
                    <a:pt x="10009" y="3223"/>
                    <a:pt x="10113" y="3289"/>
                    <a:pt x="10047" y="3289"/>
                  </a:cubicBezTo>
                  <a:cubicBezTo>
                    <a:pt x="10047" y="3318"/>
                    <a:pt x="10094" y="3299"/>
                    <a:pt x="10104" y="3289"/>
                  </a:cubicBezTo>
                  <a:cubicBezTo>
                    <a:pt x="10075" y="3261"/>
                    <a:pt x="10075" y="3251"/>
                    <a:pt x="10066" y="3214"/>
                  </a:cubicBezTo>
                  <a:close/>
                  <a:moveTo>
                    <a:pt x="10085" y="3497"/>
                  </a:moveTo>
                  <a:cubicBezTo>
                    <a:pt x="10085" y="3488"/>
                    <a:pt x="10085" y="3469"/>
                    <a:pt x="10104" y="3478"/>
                  </a:cubicBezTo>
                  <a:cubicBezTo>
                    <a:pt x="10113" y="3525"/>
                    <a:pt x="10056" y="3507"/>
                    <a:pt x="10047" y="3535"/>
                  </a:cubicBezTo>
                  <a:cubicBezTo>
                    <a:pt x="10018" y="3507"/>
                    <a:pt x="10018" y="3469"/>
                    <a:pt x="10028" y="3421"/>
                  </a:cubicBezTo>
                  <a:cubicBezTo>
                    <a:pt x="10075" y="3421"/>
                    <a:pt x="10047" y="3497"/>
                    <a:pt x="10085" y="3497"/>
                  </a:cubicBezTo>
                  <a:close/>
                  <a:moveTo>
                    <a:pt x="10132" y="2637"/>
                  </a:moveTo>
                  <a:cubicBezTo>
                    <a:pt x="10141" y="2599"/>
                    <a:pt x="10122" y="2580"/>
                    <a:pt x="10104" y="2580"/>
                  </a:cubicBezTo>
                  <a:cubicBezTo>
                    <a:pt x="10113" y="2514"/>
                    <a:pt x="10151" y="2514"/>
                    <a:pt x="10113" y="2467"/>
                  </a:cubicBezTo>
                  <a:cubicBezTo>
                    <a:pt x="10160" y="2448"/>
                    <a:pt x="10189" y="2458"/>
                    <a:pt x="10226" y="2476"/>
                  </a:cubicBezTo>
                  <a:cubicBezTo>
                    <a:pt x="10207" y="2590"/>
                    <a:pt x="10141" y="2552"/>
                    <a:pt x="10132" y="2637"/>
                  </a:cubicBezTo>
                  <a:close/>
                  <a:moveTo>
                    <a:pt x="10132" y="2854"/>
                  </a:moveTo>
                  <a:cubicBezTo>
                    <a:pt x="10160" y="2854"/>
                    <a:pt x="10198" y="2911"/>
                    <a:pt x="10179" y="2930"/>
                  </a:cubicBezTo>
                  <a:cubicBezTo>
                    <a:pt x="10151" y="2921"/>
                    <a:pt x="10179" y="2921"/>
                    <a:pt x="10160" y="2892"/>
                  </a:cubicBezTo>
                  <a:cubicBezTo>
                    <a:pt x="10151" y="2921"/>
                    <a:pt x="10132" y="2939"/>
                    <a:pt x="10104" y="2949"/>
                  </a:cubicBezTo>
                  <a:cubicBezTo>
                    <a:pt x="10113" y="2921"/>
                    <a:pt x="10085" y="2930"/>
                    <a:pt x="10085" y="2902"/>
                  </a:cubicBezTo>
                  <a:cubicBezTo>
                    <a:pt x="10104" y="2892"/>
                    <a:pt x="10132" y="2883"/>
                    <a:pt x="10132" y="2854"/>
                  </a:cubicBezTo>
                  <a:close/>
                  <a:moveTo>
                    <a:pt x="9310" y="5850"/>
                  </a:moveTo>
                  <a:cubicBezTo>
                    <a:pt x="9300" y="5803"/>
                    <a:pt x="9310" y="5775"/>
                    <a:pt x="9319" y="5746"/>
                  </a:cubicBezTo>
                  <a:cubicBezTo>
                    <a:pt x="9272" y="5727"/>
                    <a:pt x="9262" y="5567"/>
                    <a:pt x="9310" y="5576"/>
                  </a:cubicBezTo>
                  <a:cubicBezTo>
                    <a:pt x="9281" y="5642"/>
                    <a:pt x="9442" y="5699"/>
                    <a:pt x="9395" y="5756"/>
                  </a:cubicBezTo>
                  <a:cubicBezTo>
                    <a:pt x="9404" y="5756"/>
                    <a:pt x="9404" y="5775"/>
                    <a:pt x="9414" y="5775"/>
                  </a:cubicBezTo>
                  <a:cubicBezTo>
                    <a:pt x="9433" y="5756"/>
                    <a:pt x="9451" y="5671"/>
                    <a:pt x="9461" y="5690"/>
                  </a:cubicBezTo>
                  <a:cubicBezTo>
                    <a:pt x="9442" y="5737"/>
                    <a:pt x="9480" y="5727"/>
                    <a:pt x="9480" y="5756"/>
                  </a:cubicBezTo>
                  <a:cubicBezTo>
                    <a:pt x="9442" y="5756"/>
                    <a:pt x="9461" y="5784"/>
                    <a:pt x="9470" y="5794"/>
                  </a:cubicBezTo>
                  <a:cubicBezTo>
                    <a:pt x="9442" y="5812"/>
                    <a:pt x="9414" y="5765"/>
                    <a:pt x="9414" y="5794"/>
                  </a:cubicBezTo>
                  <a:cubicBezTo>
                    <a:pt x="9461" y="5860"/>
                    <a:pt x="9347" y="5879"/>
                    <a:pt x="9310" y="5850"/>
                  </a:cubicBezTo>
                  <a:close/>
                  <a:moveTo>
                    <a:pt x="10179" y="3374"/>
                  </a:moveTo>
                  <a:cubicBezTo>
                    <a:pt x="10141" y="3365"/>
                    <a:pt x="10170" y="3421"/>
                    <a:pt x="10122" y="3412"/>
                  </a:cubicBezTo>
                  <a:cubicBezTo>
                    <a:pt x="10104" y="3431"/>
                    <a:pt x="10170" y="3421"/>
                    <a:pt x="10179" y="3412"/>
                  </a:cubicBezTo>
                  <a:close/>
                  <a:moveTo>
                    <a:pt x="10444" y="2873"/>
                  </a:moveTo>
                  <a:cubicBezTo>
                    <a:pt x="10472" y="2883"/>
                    <a:pt x="10472" y="2921"/>
                    <a:pt x="10510" y="2930"/>
                  </a:cubicBezTo>
                  <a:cubicBezTo>
                    <a:pt x="10500" y="2958"/>
                    <a:pt x="10500" y="2987"/>
                    <a:pt x="10463" y="2987"/>
                  </a:cubicBezTo>
                  <a:cubicBezTo>
                    <a:pt x="10463" y="2968"/>
                    <a:pt x="10453" y="2958"/>
                    <a:pt x="10434" y="2968"/>
                  </a:cubicBezTo>
                  <a:cubicBezTo>
                    <a:pt x="10453" y="2930"/>
                    <a:pt x="10425" y="2892"/>
                    <a:pt x="10444" y="2873"/>
                  </a:cubicBezTo>
                  <a:close/>
                  <a:moveTo>
                    <a:pt x="4688" y="10680"/>
                  </a:moveTo>
                  <a:cubicBezTo>
                    <a:pt x="4717" y="10680"/>
                    <a:pt x="4745" y="10632"/>
                    <a:pt x="4754" y="10680"/>
                  </a:cubicBezTo>
                  <a:cubicBezTo>
                    <a:pt x="4745" y="10698"/>
                    <a:pt x="4707" y="10680"/>
                    <a:pt x="4707" y="10708"/>
                  </a:cubicBezTo>
                  <a:cubicBezTo>
                    <a:pt x="4717" y="10708"/>
                    <a:pt x="4726" y="10717"/>
                    <a:pt x="4707" y="10717"/>
                  </a:cubicBezTo>
                  <a:cubicBezTo>
                    <a:pt x="4707" y="10708"/>
                    <a:pt x="4707" y="10698"/>
                    <a:pt x="4698" y="10708"/>
                  </a:cubicBezTo>
                  <a:cubicBezTo>
                    <a:pt x="4698" y="10708"/>
                    <a:pt x="4688" y="10717"/>
                    <a:pt x="4688" y="10708"/>
                  </a:cubicBezTo>
                  <a:cubicBezTo>
                    <a:pt x="4698" y="10708"/>
                    <a:pt x="4698" y="10698"/>
                    <a:pt x="4698" y="10689"/>
                  </a:cubicBezTo>
                  <a:cubicBezTo>
                    <a:pt x="4688" y="10689"/>
                    <a:pt x="4688" y="10689"/>
                    <a:pt x="4688" y="10680"/>
                  </a:cubicBezTo>
                  <a:close/>
                  <a:moveTo>
                    <a:pt x="10236" y="3478"/>
                  </a:moveTo>
                  <a:cubicBezTo>
                    <a:pt x="10255" y="3450"/>
                    <a:pt x="10226" y="3421"/>
                    <a:pt x="10198" y="3403"/>
                  </a:cubicBezTo>
                  <a:cubicBezTo>
                    <a:pt x="10207" y="3365"/>
                    <a:pt x="10245" y="3365"/>
                    <a:pt x="10236" y="3318"/>
                  </a:cubicBezTo>
                  <a:cubicBezTo>
                    <a:pt x="10349" y="3299"/>
                    <a:pt x="10274" y="3497"/>
                    <a:pt x="10236" y="3478"/>
                  </a:cubicBezTo>
                  <a:close/>
                  <a:moveTo>
                    <a:pt x="7637" y="7343"/>
                  </a:moveTo>
                  <a:cubicBezTo>
                    <a:pt x="7637" y="7353"/>
                    <a:pt x="7637" y="7372"/>
                    <a:pt x="7627" y="7372"/>
                  </a:cubicBezTo>
                  <a:cubicBezTo>
                    <a:pt x="7627" y="7334"/>
                    <a:pt x="7646" y="7315"/>
                    <a:pt x="7646" y="7287"/>
                  </a:cubicBezTo>
                  <a:cubicBezTo>
                    <a:pt x="7703" y="7277"/>
                    <a:pt x="7722" y="7306"/>
                    <a:pt x="7731" y="7334"/>
                  </a:cubicBezTo>
                  <a:cubicBezTo>
                    <a:pt x="7713" y="7353"/>
                    <a:pt x="7684" y="7372"/>
                    <a:pt x="7646" y="7372"/>
                  </a:cubicBezTo>
                  <a:cubicBezTo>
                    <a:pt x="7646" y="7362"/>
                    <a:pt x="7646" y="7343"/>
                    <a:pt x="7637" y="7343"/>
                  </a:cubicBezTo>
                  <a:close/>
                  <a:moveTo>
                    <a:pt x="7713" y="5340"/>
                  </a:moveTo>
                  <a:cubicBezTo>
                    <a:pt x="7769" y="5349"/>
                    <a:pt x="7750" y="5264"/>
                    <a:pt x="7788" y="5264"/>
                  </a:cubicBezTo>
                  <a:cubicBezTo>
                    <a:pt x="7788" y="5321"/>
                    <a:pt x="7769" y="5340"/>
                    <a:pt x="7731" y="5359"/>
                  </a:cubicBezTo>
                  <a:cubicBezTo>
                    <a:pt x="7722" y="5359"/>
                    <a:pt x="7713" y="5349"/>
                    <a:pt x="7713" y="5340"/>
                  </a:cubicBezTo>
                  <a:close/>
                  <a:moveTo>
                    <a:pt x="7646" y="4745"/>
                  </a:moveTo>
                  <a:cubicBezTo>
                    <a:pt x="7637" y="4716"/>
                    <a:pt x="7609" y="4773"/>
                    <a:pt x="7599" y="4726"/>
                  </a:cubicBezTo>
                  <a:cubicBezTo>
                    <a:pt x="7618" y="4707"/>
                    <a:pt x="7656" y="4716"/>
                    <a:pt x="7665" y="4697"/>
                  </a:cubicBezTo>
                  <a:cubicBezTo>
                    <a:pt x="7656" y="4707"/>
                    <a:pt x="7665" y="4745"/>
                    <a:pt x="7646" y="4745"/>
                  </a:cubicBezTo>
                  <a:close/>
                  <a:moveTo>
                    <a:pt x="8109" y="6020"/>
                  </a:moveTo>
                  <a:cubicBezTo>
                    <a:pt x="8091" y="6011"/>
                    <a:pt x="8091" y="5992"/>
                    <a:pt x="8072" y="6002"/>
                  </a:cubicBezTo>
                  <a:cubicBezTo>
                    <a:pt x="8081" y="6049"/>
                    <a:pt x="8100" y="6058"/>
                    <a:pt x="8081" y="6087"/>
                  </a:cubicBezTo>
                  <a:cubicBezTo>
                    <a:pt x="8109" y="6124"/>
                    <a:pt x="8100" y="6030"/>
                    <a:pt x="8119" y="6011"/>
                  </a:cubicBezTo>
                  <a:cubicBezTo>
                    <a:pt x="8109" y="6011"/>
                    <a:pt x="8109" y="6011"/>
                    <a:pt x="8109" y="6020"/>
                  </a:cubicBezTo>
                  <a:close/>
                  <a:moveTo>
                    <a:pt x="7722" y="7032"/>
                  </a:moveTo>
                  <a:cubicBezTo>
                    <a:pt x="7684" y="7041"/>
                    <a:pt x="7665" y="6965"/>
                    <a:pt x="7694" y="6937"/>
                  </a:cubicBezTo>
                  <a:cubicBezTo>
                    <a:pt x="7713" y="6965"/>
                    <a:pt x="7750" y="6918"/>
                    <a:pt x="7760" y="6975"/>
                  </a:cubicBezTo>
                  <a:cubicBezTo>
                    <a:pt x="7713" y="6975"/>
                    <a:pt x="7741" y="7013"/>
                    <a:pt x="7722" y="7032"/>
                  </a:cubicBezTo>
                  <a:close/>
                  <a:moveTo>
                    <a:pt x="9404" y="6909"/>
                  </a:moveTo>
                  <a:cubicBezTo>
                    <a:pt x="9395" y="6928"/>
                    <a:pt x="9366" y="6947"/>
                    <a:pt x="9357" y="6909"/>
                  </a:cubicBezTo>
                  <a:cubicBezTo>
                    <a:pt x="9395" y="6880"/>
                    <a:pt x="9357" y="6890"/>
                    <a:pt x="9347" y="6862"/>
                  </a:cubicBezTo>
                  <a:cubicBezTo>
                    <a:pt x="9347" y="6843"/>
                    <a:pt x="9366" y="6852"/>
                    <a:pt x="9376" y="6843"/>
                  </a:cubicBezTo>
                  <a:cubicBezTo>
                    <a:pt x="9385" y="6814"/>
                    <a:pt x="9357" y="6814"/>
                    <a:pt x="9357" y="6786"/>
                  </a:cubicBezTo>
                  <a:cubicBezTo>
                    <a:pt x="9347" y="6786"/>
                    <a:pt x="9347" y="6824"/>
                    <a:pt x="9357" y="6824"/>
                  </a:cubicBezTo>
                  <a:cubicBezTo>
                    <a:pt x="9300" y="6871"/>
                    <a:pt x="9347" y="6984"/>
                    <a:pt x="9414" y="6956"/>
                  </a:cubicBezTo>
                  <a:cubicBezTo>
                    <a:pt x="9423" y="6937"/>
                    <a:pt x="9404" y="6928"/>
                    <a:pt x="9404" y="6909"/>
                  </a:cubicBezTo>
                  <a:close/>
                  <a:moveTo>
                    <a:pt x="7835" y="6181"/>
                  </a:moveTo>
                  <a:cubicBezTo>
                    <a:pt x="7835" y="6209"/>
                    <a:pt x="7826" y="6228"/>
                    <a:pt x="7798" y="6219"/>
                  </a:cubicBezTo>
                  <a:cubicBezTo>
                    <a:pt x="7816" y="6191"/>
                    <a:pt x="7816" y="6153"/>
                    <a:pt x="7835" y="6124"/>
                  </a:cubicBezTo>
                  <a:cubicBezTo>
                    <a:pt x="7883" y="6143"/>
                    <a:pt x="7902" y="6257"/>
                    <a:pt x="7835" y="6219"/>
                  </a:cubicBezTo>
                  <a:cubicBezTo>
                    <a:pt x="7854" y="6219"/>
                    <a:pt x="7854" y="6191"/>
                    <a:pt x="7835" y="6181"/>
                  </a:cubicBezTo>
                  <a:close/>
                  <a:moveTo>
                    <a:pt x="7420" y="8270"/>
                  </a:moveTo>
                  <a:cubicBezTo>
                    <a:pt x="7410" y="8279"/>
                    <a:pt x="7401" y="8289"/>
                    <a:pt x="7391" y="8289"/>
                  </a:cubicBezTo>
                  <a:cubicBezTo>
                    <a:pt x="7391" y="8289"/>
                    <a:pt x="7391" y="8289"/>
                    <a:pt x="7382" y="8298"/>
                  </a:cubicBezTo>
                  <a:cubicBezTo>
                    <a:pt x="7382" y="8298"/>
                    <a:pt x="7382" y="8298"/>
                    <a:pt x="7391" y="8298"/>
                  </a:cubicBezTo>
                  <a:cubicBezTo>
                    <a:pt x="7316" y="8345"/>
                    <a:pt x="7240" y="8251"/>
                    <a:pt x="7164" y="8298"/>
                  </a:cubicBezTo>
                  <a:cubicBezTo>
                    <a:pt x="7164" y="8270"/>
                    <a:pt x="7164" y="8260"/>
                    <a:pt x="7155" y="8241"/>
                  </a:cubicBezTo>
                  <a:cubicBezTo>
                    <a:pt x="7202" y="8222"/>
                    <a:pt x="7183" y="8175"/>
                    <a:pt x="7212" y="8118"/>
                  </a:cubicBezTo>
                  <a:cubicBezTo>
                    <a:pt x="7259" y="8118"/>
                    <a:pt x="7259" y="8156"/>
                    <a:pt x="7306" y="8156"/>
                  </a:cubicBezTo>
                  <a:cubicBezTo>
                    <a:pt x="7316" y="8137"/>
                    <a:pt x="7325" y="8137"/>
                    <a:pt x="7316" y="8109"/>
                  </a:cubicBezTo>
                  <a:cubicBezTo>
                    <a:pt x="7391" y="8090"/>
                    <a:pt x="7391" y="8128"/>
                    <a:pt x="7438" y="8081"/>
                  </a:cubicBezTo>
                  <a:cubicBezTo>
                    <a:pt x="7410" y="8137"/>
                    <a:pt x="7457" y="8156"/>
                    <a:pt x="7448" y="8222"/>
                  </a:cubicBezTo>
                  <a:cubicBezTo>
                    <a:pt x="7467" y="8222"/>
                    <a:pt x="7467" y="8204"/>
                    <a:pt x="7486" y="8204"/>
                  </a:cubicBezTo>
                  <a:cubicBezTo>
                    <a:pt x="7476" y="8270"/>
                    <a:pt x="7467" y="8317"/>
                    <a:pt x="7476" y="8393"/>
                  </a:cubicBezTo>
                  <a:lnTo>
                    <a:pt x="7429" y="8393"/>
                  </a:lnTo>
                  <a:cubicBezTo>
                    <a:pt x="7420" y="8345"/>
                    <a:pt x="7476" y="8336"/>
                    <a:pt x="7429" y="8317"/>
                  </a:cubicBezTo>
                  <a:cubicBezTo>
                    <a:pt x="7429" y="8298"/>
                    <a:pt x="7429" y="8270"/>
                    <a:pt x="7420" y="8270"/>
                  </a:cubicBezTo>
                  <a:close/>
                  <a:moveTo>
                    <a:pt x="8280" y="6758"/>
                  </a:moveTo>
                  <a:cubicBezTo>
                    <a:pt x="8308" y="6767"/>
                    <a:pt x="8308" y="6805"/>
                    <a:pt x="8298" y="6843"/>
                  </a:cubicBezTo>
                  <a:cubicBezTo>
                    <a:pt x="8346" y="6833"/>
                    <a:pt x="8355" y="6862"/>
                    <a:pt x="8402" y="6880"/>
                  </a:cubicBezTo>
                  <a:cubicBezTo>
                    <a:pt x="8412" y="6843"/>
                    <a:pt x="8412" y="6843"/>
                    <a:pt x="8421" y="6805"/>
                  </a:cubicBezTo>
                  <a:cubicBezTo>
                    <a:pt x="8431" y="6814"/>
                    <a:pt x="8431" y="6833"/>
                    <a:pt x="8431" y="6843"/>
                  </a:cubicBezTo>
                  <a:cubicBezTo>
                    <a:pt x="8450" y="6843"/>
                    <a:pt x="8440" y="6824"/>
                    <a:pt x="8440" y="6805"/>
                  </a:cubicBezTo>
                  <a:cubicBezTo>
                    <a:pt x="8459" y="6833"/>
                    <a:pt x="8478" y="6824"/>
                    <a:pt x="8487" y="6833"/>
                  </a:cubicBezTo>
                  <a:cubicBezTo>
                    <a:pt x="8506" y="6814"/>
                    <a:pt x="8487" y="6805"/>
                    <a:pt x="8487" y="6767"/>
                  </a:cubicBezTo>
                  <a:cubicBezTo>
                    <a:pt x="8516" y="6776"/>
                    <a:pt x="8525" y="6805"/>
                    <a:pt x="8544" y="6833"/>
                  </a:cubicBezTo>
                  <a:cubicBezTo>
                    <a:pt x="8563" y="6833"/>
                    <a:pt x="8525" y="6795"/>
                    <a:pt x="8563" y="6795"/>
                  </a:cubicBezTo>
                  <a:cubicBezTo>
                    <a:pt x="8506" y="6739"/>
                    <a:pt x="8355" y="6776"/>
                    <a:pt x="8280" y="6758"/>
                  </a:cubicBezTo>
                  <a:close/>
                  <a:moveTo>
                    <a:pt x="7391" y="8298"/>
                  </a:moveTo>
                  <a:cubicBezTo>
                    <a:pt x="7401" y="8307"/>
                    <a:pt x="7391" y="8345"/>
                    <a:pt x="7410" y="8345"/>
                  </a:cubicBezTo>
                  <a:cubicBezTo>
                    <a:pt x="7401" y="8355"/>
                    <a:pt x="7382" y="8355"/>
                    <a:pt x="7382" y="8383"/>
                  </a:cubicBezTo>
                  <a:cubicBezTo>
                    <a:pt x="7372" y="8374"/>
                    <a:pt x="7372" y="8355"/>
                    <a:pt x="7353" y="8355"/>
                  </a:cubicBezTo>
                  <a:cubicBezTo>
                    <a:pt x="7353" y="8345"/>
                    <a:pt x="7363" y="8345"/>
                    <a:pt x="7372" y="8345"/>
                  </a:cubicBezTo>
                  <a:cubicBezTo>
                    <a:pt x="7240" y="8279"/>
                    <a:pt x="7240" y="8478"/>
                    <a:pt x="7372" y="8478"/>
                  </a:cubicBezTo>
                  <a:cubicBezTo>
                    <a:pt x="7401" y="8487"/>
                    <a:pt x="7420" y="8421"/>
                    <a:pt x="7448" y="8459"/>
                  </a:cubicBezTo>
                  <a:cubicBezTo>
                    <a:pt x="7457" y="8421"/>
                    <a:pt x="7410" y="8440"/>
                    <a:pt x="7410" y="8421"/>
                  </a:cubicBezTo>
                  <a:cubicBezTo>
                    <a:pt x="7401" y="8374"/>
                    <a:pt x="7420" y="8355"/>
                    <a:pt x="7429" y="8317"/>
                  </a:cubicBezTo>
                  <a:cubicBezTo>
                    <a:pt x="7401" y="8336"/>
                    <a:pt x="7410" y="8289"/>
                    <a:pt x="7391" y="8289"/>
                  </a:cubicBezTo>
                  <a:cubicBezTo>
                    <a:pt x="7391" y="8298"/>
                    <a:pt x="7391" y="8298"/>
                    <a:pt x="7391" y="8298"/>
                  </a:cubicBezTo>
                  <a:close/>
                  <a:moveTo>
                    <a:pt x="7627" y="6597"/>
                  </a:moveTo>
                  <a:cubicBezTo>
                    <a:pt x="7627" y="6616"/>
                    <a:pt x="7637" y="6597"/>
                    <a:pt x="7656" y="6597"/>
                  </a:cubicBezTo>
                  <a:cubicBezTo>
                    <a:pt x="7656" y="6616"/>
                    <a:pt x="7665" y="6625"/>
                    <a:pt x="7665" y="6635"/>
                  </a:cubicBezTo>
                  <a:cubicBezTo>
                    <a:pt x="7656" y="6635"/>
                    <a:pt x="7646" y="6654"/>
                    <a:pt x="7627" y="6644"/>
                  </a:cubicBezTo>
                  <a:cubicBezTo>
                    <a:pt x="7637" y="6616"/>
                    <a:pt x="7599" y="6597"/>
                    <a:pt x="7627" y="6597"/>
                  </a:cubicBezTo>
                  <a:close/>
                  <a:moveTo>
                    <a:pt x="7098" y="9290"/>
                  </a:moveTo>
                  <a:cubicBezTo>
                    <a:pt x="7089" y="9300"/>
                    <a:pt x="7098" y="9309"/>
                    <a:pt x="7098" y="9309"/>
                  </a:cubicBezTo>
                  <a:cubicBezTo>
                    <a:pt x="7079" y="9413"/>
                    <a:pt x="7098" y="9375"/>
                    <a:pt x="7155" y="9423"/>
                  </a:cubicBezTo>
                  <a:cubicBezTo>
                    <a:pt x="7212" y="9413"/>
                    <a:pt x="7221" y="9366"/>
                    <a:pt x="7249" y="9404"/>
                  </a:cubicBezTo>
                  <a:cubicBezTo>
                    <a:pt x="7249" y="9385"/>
                    <a:pt x="7249" y="9366"/>
                    <a:pt x="7268" y="9366"/>
                  </a:cubicBezTo>
                  <a:cubicBezTo>
                    <a:pt x="7259" y="9347"/>
                    <a:pt x="7231" y="9356"/>
                    <a:pt x="7221" y="9347"/>
                  </a:cubicBezTo>
                  <a:cubicBezTo>
                    <a:pt x="7231" y="9319"/>
                    <a:pt x="7259" y="9319"/>
                    <a:pt x="7297" y="9319"/>
                  </a:cubicBezTo>
                  <a:cubicBezTo>
                    <a:pt x="7306" y="9300"/>
                    <a:pt x="7221" y="9281"/>
                    <a:pt x="7202" y="9253"/>
                  </a:cubicBezTo>
                  <a:cubicBezTo>
                    <a:pt x="7193" y="9224"/>
                    <a:pt x="7240" y="9290"/>
                    <a:pt x="7231" y="9234"/>
                  </a:cubicBezTo>
                  <a:cubicBezTo>
                    <a:pt x="7221" y="9224"/>
                    <a:pt x="7221" y="9234"/>
                    <a:pt x="7221" y="9243"/>
                  </a:cubicBezTo>
                  <a:cubicBezTo>
                    <a:pt x="7193" y="9234"/>
                    <a:pt x="7193" y="9196"/>
                    <a:pt x="7174" y="9177"/>
                  </a:cubicBezTo>
                  <a:cubicBezTo>
                    <a:pt x="7145" y="9215"/>
                    <a:pt x="7164" y="9234"/>
                    <a:pt x="7108" y="9243"/>
                  </a:cubicBezTo>
                  <a:cubicBezTo>
                    <a:pt x="7127" y="9253"/>
                    <a:pt x="7117" y="9290"/>
                    <a:pt x="7145" y="9281"/>
                  </a:cubicBezTo>
                  <a:cubicBezTo>
                    <a:pt x="7136" y="9290"/>
                    <a:pt x="7117" y="9290"/>
                    <a:pt x="7127" y="9319"/>
                  </a:cubicBezTo>
                  <a:cubicBezTo>
                    <a:pt x="7117" y="9309"/>
                    <a:pt x="7098" y="9309"/>
                    <a:pt x="7098" y="9290"/>
                  </a:cubicBezTo>
                  <a:close/>
                  <a:moveTo>
                    <a:pt x="7486" y="8062"/>
                  </a:moveTo>
                  <a:cubicBezTo>
                    <a:pt x="7476" y="8109"/>
                    <a:pt x="7524" y="8100"/>
                    <a:pt x="7571" y="8090"/>
                  </a:cubicBezTo>
                  <a:cubicBezTo>
                    <a:pt x="7533" y="8024"/>
                    <a:pt x="7609" y="8005"/>
                    <a:pt x="7618" y="7958"/>
                  </a:cubicBezTo>
                  <a:cubicBezTo>
                    <a:pt x="7571" y="7948"/>
                    <a:pt x="7561" y="7977"/>
                    <a:pt x="7524" y="7967"/>
                  </a:cubicBezTo>
                  <a:cubicBezTo>
                    <a:pt x="7524" y="8005"/>
                    <a:pt x="7571" y="7986"/>
                    <a:pt x="7571" y="8005"/>
                  </a:cubicBezTo>
                  <a:cubicBezTo>
                    <a:pt x="7533" y="8014"/>
                    <a:pt x="7505" y="8081"/>
                    <a:pt x="7486" y="8062"/>
                  </a:cubicBezTo>
                  <a:close/>
                  <a:moveTo>
                    <a:pt x="7429" y="8610"/>
                  </a:moveTo>
                  <a:cubicBezTo>
                    <a:pt x="7438" y="8582"/>
                    <a:pt x="7495" y="8619"/>
                    <a:pt x="7448" y="8619"/>
                  </a:cubicBezTo>
                  <a:cubicBezTo>
                    <a:pt x="7457" y="8657"/>
                    <a:pt x="7476" y="8600"/>
                    <a:pt x="7505" y="8619"/>
                  </a:cubicBezTo>
                  <a:cubicBezTo>
                    <a:pt x="7505" y="8610"/>
                    <a:pt x="7457" y="8591"/>
                    <a:pt x="7495" y="8582"/>
                  </a:cubicBezTo>
                  <a:cubicBezTo>
                    <a:pt x="7448" y="8572"/>
                    <a:pt x="7514" y="8572"/>
                    <a:pt x="7505" y="8506"/>
                  </a:cubicBezTo>
                  <a:cubicBezTo>
                    <a:pt x="7486" y="8506"/>
                    <a:pt x="7486" y="8525"/>
                    <a:pt x="7486" y="8544"/>
                  </a:cubicBezTo>
                  <a:cubicBezTo>
                    <a:pt x="7467" y="8572"/>
                    <a:pt x="7448" y="8563"/>
                    <a:pt x="7420" y="8553"/>
                  </a:cubicBezTo>
                  <a:cubicBezTo>
                    <a:pt x="7420" y="8582"/>
                    <a:pt x="7429" y="8582"/>
                    <a:pt x="7429" y="8610"/>
                  </a:cubicBezTo>
                  <a:close/>
                  <a:moveTo>
                    <a:pt x="7505" y="4924"/>
                  </a:moveTo>
                  <a:cubicBezTo>
                    <a:pt x="7542" y="4990"/>
                    <a:pt x="7542" y="4924"/>
                    <a:pt x="7599" y="4990"/>
                  </a:cubicBezTo>
                  <a:cubicBezTo>
                    <a:pt x="7627" y="4952"/>
                    <a:pt x="7656" y="5000"/>
                    <a:pt x="7665" y="4934"/>
                  </a:cubicBezTo>
                  <a:cubicBezTo>
                    <a:pt x="7646" y="4952"/>
                    <a:pt x="7656" y="4934"/>
                    <a:pt x="7627" y="4934"/>
                  </a:cubicBezTo>
                  <a:cubicBezTo>
                    <a:pt x="7646" y="4915"/>
                    <a:pt x="7618" y="4915"/>
                    <a:pt x="7637" y="4886"/>
                  </a:cubicBezTo>
                  <a:cubicBezTo>
                    <a:pt x="7656" y="4934"/>
                    <a:pt x="7665" y="4915"/>
                    <a:pt x="7694" y="4886"/>
                  </a:cubicBezTo>
                  <a:cubicBezTo>
                    <a:pt x="7722" y="4896"/>
                    <a:pt x="7713" y="4943"/>
                    <a:pt x="7731" y="4962"/>
                  </a:cubicBezTo>
                  <a:cubicBezTo>
                    <a:pt x="7750" y="4962"/>
                    <a:pt x="7798" y="4943"/>
                    <a:pt x="7788" y="4990"/>
                  </a:cubicBezTo>
                  <a:cubicBezTo>
                    <a:pt x="7826" y="4990"/>
                    <a:pt x="7854" y="4962"/>
                    <a:pt x="7883" y="4990"/>
                  </a:cubicBezTo>
                  <a:cubicBezTo>
                    <a:pt x="7883" y="5019"/>
                    <a:pt x="7864" y="4971"/>
                    <a:pt x="7845" y="4990"/>
                  </a:cubicBezTo>
                  <a:lnTo>
                    <a:pt x="7845" y="5038"/>
                  </a:lnTo>
                  <a:cubicBezTo>
                    <a:pt x="7892" y="5019"/>
                    <a:pt x="7930" y="5028"/>
                    <a:pt x="7977" y="5056"/>
                  </a:cubicBezTo>
                  <a:cubicBezTo>
                    <a:pt x="7977" y="5019"/>
                    <a:pt x="8024" y="4962"/>
                    <a:pt x="8005" y="4934"/>
                  </a:cubicBezTo>
                  <a:cubicBezTo>
                    <a:pt x="8005" y="4924"/>
                    <a:pt x="8024" y="4924"/>
                    <a:pt x="8024" y="4915"/>
                  </a:cubicBezTo>
                  <a:cubicBezTo>
                    <a:pt x="8062" y="4962"/>
                    <a:pt x="8100" y="4934"/>
                    <a:pt x="8166" y="4934"/>
                  </a:cubicBezTo>
                  <a:cubicBezTo>
                    <a:pt x="8166" y="4867"/>
                    <a:pt x="8185" y="4877"/>
                    <a:pt x="8223" y="4886"/>
                  </a:cubicBezTo>
                  <a:cubicBezTo>
                    <a:pt x="8232" y="4830"/>
                    <a:pt x="8213" y="4801"/>
                    <a:pt x="8204" y="4763"/>
                  </a:cubicBezTo>
                  <a:cubicBezTo>
                    <a:pt x="8176" y="4754"/>
                    <a:pt x="8081" y="4782"/>
                    <a:pt x="8109" y="4707"/>
                  </a:cubicBezTo>
                  <a:cubicBezTo>
                    <a:pt x="8043" y="4726"/>
                    <a:pt x="8024" y="4849"/>
                    <a:pt x="7977" y="4839"/>
                  </a:cubicBezTo>
                  <a:cubicBezTo>
                    <a:pt x="7939" y="4858"/>
                    <a:pt x="7996" y="4867"/>
                    <a:pt x="7987" y="4896"/>
                  </a:cubicBezTo>
                  <a:cubicBezTo>
                    <a:pt x="7968" y="4943"/>
                    <a:pt x="7920" y="4886"/>
                    <a:pt x="7930" y="4934"/>
                  </a:cubicBezTo>
                  <a:cubicBezTo>
                    <a:pt x="7892" y="4924"/>
                    <a:pt x="7902" y="4886"/>
                    <a:pt x="7883" y="4858"/>
                  </a:cubicBezTo>
                  <a:cubicBezTo>
                    <a:pt x="7892" y="4849"/>
                    <a:pt x="7911" y="4849"/>
                    <a:pt x="7911" y="4820"/>
                  </a:cubicBezTo>
                  <a:cubicBezTo>
                    <a:pt x="7930" y="4849"/>
                    <a:pt x="7939" y="4830"/>
                    <a:pt x="7968" y="4820"/>
                  </a:cubicBezTo>
                  <a:cubicBezTo>
                    <a:pt x="7930" y="4811"/>
                    <a:pt x="7939" y="4745"/>
                    <a:pt x="7939" y="4697"/>
                  </a:cubicBezTo>
                  <a:cubicBezTo>
                    <a:pt x="7958" y="4763"/>
                    <a:pt x="7996" y="4678"/>
                    <a:pt x="8005" y="4697"/>
                  </a:cubicBezTo>
                  <a:cubicBezTo>
                    <a:pt x="8015" y="4669"/>
                    <a:pt x="7977" y="4574"/>
                    <a:pt x="8005" y="4546"/>
                  </a:cubicBezTo>
                  <a:cubicBezTo>
                    <a:pt x="8005" y="4603"/>
                    <a:pt x="8091" y="4641"/>
                    <a:pt x="8157" y="4660"/>
                  </a:cubicBezTo>
                  <a:lnTo>
                    <a:pt x="8157" y="4707"/>
                  </a:lnTo>
                  <a:cubicBezTo>
                    <a:pt x="8147" y="4707"/>
                    <a:pt x="8138" y="4697"/>
                    <a:pt x="8128" y="4697"/>
                  </a:cubicBezTo>
                  <a:cubicBezTo>
                    <a:pt x="8147" y="4754"/>
                    <a:pt x="8194" y="4688"/>
                    <a:pt x="8185" y="4641"/>
                  </a:cubicBezTo>
                  <a:cubicBezTo>
                    <a:pt x="8194" y="4650"/>
                    <a:pt x="8223" y="4641"/>
                    <a:pt x="8213" y="4669"/>
                  </a:cubicBezTo>
                  <a:cubicBezTo>
                    <a:pt x="8232" y="4678"/>
                    <a:pt x="8251" y="4622"/>
                    <a:pt x="8261" y="4660"/>
                  </a:cubicBezTo>
                  <a:cubicBezTo>
                    <a:pt x="8289" y="4650"/>
                    <a:pt x="8289" y="4584"/>
                    <a:pt x="8232" y="4603"/>
                  </a:cubicBezTo>
                  <a:cubicBezTo>
                    <a:pt x="8251" y="4612"/>
                    <a:pt x="8242" y="4622"/>
                    <a:pt x="8232" y="4641"/>
                  </a:cubicBezTo>
                  <a:lnTo>
                    <a:pt x="8204" y="4641"/>
                  </a:lnTo>
                  <a:cubicBezTo>
                    <a:pt x="8176" y="4631"/>
                    <a:pt x="8204" y="4574"/>
                    <a:pt x="8185" y="4565"/>
                  </a:cubicBezTo>
                  <a:cubicBezTo>
                    <a:pt x="8091" y="4593"/>
                    <a:pt x="8100" y="4518"/>
                    <a:pt x="8015" y="4499"/>
                  </a:cubicBezTo>
                  <a:cubicBezTo>
                    <a:pt x="8043" y="4471"/>
                    <a:pt x="8015" y="4433"/>
                    <a:pt x="7987" y="4423"/>
                  </a:cubicBezTo>
                  <a:cubicBezTo>
                    <a:pt x="7987" y="4442"/>
                    <a:pt x="7996" y="4442"/>
                    <a:pt x="7996" y="4461"/>
                  </a:cubicBezTo>
                  <a:cubicBezTo>
                    <a:pt x="7977" y="4461"/>
                    <a:pt x="7968" y="4442"/>
                    <a:pt x="7977" y="4414"/>
                  </a:cubicBezTo>
                  <a:cubicBezTo>
                    <a:pt x="7930" y="4423"/>
                    <a:pt x="7883" y="4376"/>
                    <a:pt x="7883" y="4433"/>
                  </a:cubicBezTo>
                  <a:cubicBezTo>
                    <a:pt x="7873" y="4414"/>
                    <a:pt x="7854" y="4404"/>
                    <a:pt x="7854" y="4357"/>
                  </a:cubicBezTo>
                  <a:cubicBezTo>
                    <a:pt x="7835" y="4348"/>
                    <a:pt x="7760" y="4433"/>
                    <a:pt x="7760" y="4348"/>
                  </a:cubicBezTo>
                  <a:cubicBezTo>
                    <a:pt x="7741" y="4367"/>
                    <a:pt x="7741" y="4404"/>
                    <a:pt x="7731" y="4433"/>
                  </a:cubicBezTo>
                  <a:cubicBezTo>
                    <a:pt x="7665" y="4423"/>
                    <a:pt x="7646" y="4414"/>
                    <a:pt x="7627" y="4376"/>
                  </a:cubicBezTo>
                  <a:cubicBezTo>
                    <a:pt x="7637" y="4338"/>
                    <a:pt x="7637" y="4404"/>
                    <a:pt x="7665" y="4385"/>
                  </a:cubicBezTo>
                  <a:cubicBezTo>
                    <a:pt x="7675" y="4367"/>
                    <a:pt x="7656" y="4357"/>
                    <a:pt x="7656" y="4338"/>
                  </a:cubicBezTo>
                  <a:cubicBezTo>
                    <a:pt x="7637" y="4376"/>
                    <a:pt x="7561" y="4329"/>
                    <a:pt x="7561" y="4272"/>
                  </a:cubicBezTo>
                  <a:cubicBezTo>
                    <a:pt x="7571" y="4234"/>
                    <a:pt x="7580" y="4281"/>
                    <a:pt x="7599" y="4272"/>
                  </a:cubicBezTo>
                  <a:cubicBezTo>
                    <a:pt x="7580" y="4263"/>
                    <a:pt x="7571" y="4225"/>
                    <a:pt x="7533" y="4225"/>
                  </a:cubicBezTo>
                  <a:cubicBezTo>
                    <a:pt x="7542" y="4215"/>
                    <a:pt x="7542" y="4187"/>
                    <a:pt x="7561" y="4187"/>
                  </a:cubicBezTo>
                  <a:cubicBezTo>
                    <a:pt x="7514" y="4140"/>
                    <a:pt x="7505" y="4234"/>
                    <a:pt x="7505" y="4272"/>
                  </a:cubicBezTo>
                  <a:cubicBezTo>
                    <a:pt x="7467" y="4253"/>
                    <a:pt x="7448" y="4272"/>
                    <a:pt x="7420" y="4253"/>
                  </a:cubicBezTo>
                  <a:cubicBezTo>
                    <a:pt x="7382" y="4253"/>
                    <a:pt x="7448" y="4300"/>
                    <a:pt x="7391" y="4291"/>
                  </a:cubicBezTo>
                  <a:cubicBezTo>
                    <a:pt x="7391" y="4310"/>
                    <a:pt x="7410" y="4319"/>
                    <a:pt x="7391" y="4329"/>
                  </a:cubicBezTo>
                  <a:cubicBezTo>
                    <a:pt x="7401" y="4357"/>
                    <a:pt x="7429" y="4329"/>
                    <a:pt x="7438" y="4329"/>
                  </a:cubicBezTo>
                  <a:cubicBezTo>
                    <a:pt x="7448" y="4329"/>
                    <a:pt x="7438" y="4395"/>
                    <a:pt x="7476" y="4395"/>
                  </a:cubicBezTo>
                  <a:cubicBezTo>
                    <a:pt x="7467" y="4414"/>
                    <a:pt x="7448" y="4414"/>
                    <a:pt x="7438" y="4423"/>
                  </a:cubicBezTo>
                  <a:cubicBezTo>
                    <a:pt x="7457" y="4461"/>
                    <a:pt x="7467" y="4395"/>
                    <a:pt x="7505" y="4414"/>
                  </a:cubicBezTo>
                  <a:cubicBezTo>
                    <a:pt x="7505" y="4376"/>
                    <a:pt x="7486" y="4385"/>
                    <a:pt x="7505" y="4357"/>
                  </a:cubicBezTo>
                  <a:cubicBezTo>
                    <a:pt x="7514" y="4367"/>
                    <a:pt x="7542" y="4395"/>
                    <a:pt x="7552" y="4357"/>
                  </a:cubicBezTo>
                  <a:cubicBezTo>
                    <a:pt x="7580" y="4385"/>
                    <a:pt x="7599" y="4452"/>
                    <a:pt x="7637" y="4423"/>
                  </a:cubicBezTo>
                  <a:cubicBezTo>
                    <a:pt x="7646" y="4433"/>
                    <a:pt x="7656" y="4452"/>
                    <a:pt x="7656" y="4471"/>
                  </a:cubicBezTo>
                  <a:cubicBezTo>
                    <a:pt x="7637" y="4480"/>
                    <a:pt x="7571" y="4556"/>
                    <a:pt x="7552" y="4499"/>
                  </a:cubicBezTo>
                  <a:cubicBezTo>
                    <a:pt x="7561" y="4556"/>
                    <a:pt x="7533" y="4603"/>
                    <a:pt x="7514" y="4641"/>
                  </a:cubicBezTo>
                  <a:cubicBezTo>
                    <a:pt x="7505" y="4631"/>
                    <a:pt x="7514" y="4622"/>
                    <a:pt x="7514" y="4622"/>
                  </a:cubicBezTo>
                  <a:cubicBezTo>
                    <a:pt x="7457" y="4650"/>
                    <a:pt x="7316" y="4556"/>
                    <a:pt x="7278" y="4726"/>
                  </a:cubicBezTo>
                  <a:cubicBezTo>
                    <a:pt x="7325" y="4782"/>
                    <a:pt x="7325" y="4867"/>
                    <a:pt x="7316" y="4934"/>
                  </a:cubicBezTo>
                  <a:cubicBezTo>
                    <a:pt x="7306" y="4924"/>
                    <a:pt x="7297" y="4905"/>
                    <a:pt x="7297" y="4886"/>
                  </a:cubicBezTo>
                  <a:cubicBezTo>
                    <a:pt x="7259" y="4924"/>
                    <a:pt x="7287" y="4952"/>
                    <a:pt x="7297" y="5000"/>
                  </a:cubicBezTo>
                  <a:cubicBezTo>
                    <a:pt x="7353" y="4943"/>
                    <a:pt x="7316" y="5019"/>
                    <a:pt x="7344" y="5038"/>
                  </a:cubicBezTo>
                  <a:cubicBezTo>
                    <a:pt x="7363" y="5038"/>
                    <a:pt x="7344" y="4990"/>
                    <a:pt x="7372" y="5000"/>
                  </a:cubicBezTo>
                  <a:cubicBezTo>
                    <a:pt x="7372" y="4971"/>
                    <a:pt x="7334" y="4990"/>
                    <a:pt x="7344" y="4962"/>
                  </a:cubicBezTo>
                  <a:cubicBezTo>
                    <a:pt x="7344" y="4952"/>
                    <a:pt x="7353" y="4952"/>
                    <a:pt x="7353" y="4934"/>
                  </a:cubicBezTo>
                  <a:cubicBezTo>
                    <a:pt x="7420" y="4962"/>
                    <a:pt x="7457" y="4981"/>
                    <a:pt x="7505" y="4924"/>
                  </a:cubicBezTo>
                  <a:close/>
                  <a:moveTo>
                    <a:pt x="7694" y="4452"/>
                  </a:moveTo>
                  <a:cubicBezTo>
                    <a:pt x="7703" y="4471"/>
                    <a:pt x="7694" y="4518"/>
                    <a:pt x="7722" y="4527"/>
                  </a:cubicBezTo>
                  <a:cubicBezTo>
                    <a:pt x="7713" y="4527"/>
                    <a:pt x="7713" y="4537"/>
                    <a:pt x="7713" y="4546"/>
                  </a:cubicBezTo>
                  <a:cubicBezTo>
                    <a:pt x="7675" y="4527"/>
                    <a:pt x="7684" y="4499"/>
                    <a:pt x="7646" y="4499"/>
                  </a:cubicBezTo>
                  <a:cubicBezTo>
                    <a:pt x="7675" y="4499"/>
                    <a:pt x="7675" y="4461"/>
                    <a:pt x="7694" y="4452"/>
                  </a:cubicBezTo>
                  <a:close/>
                  <a:moveTo>
                    <a:pt x="7694" y="4858"/>
                  </a:moveTo>
                  <a:cubicBezTo>
                    <a:pt x="7684" y="4849"/>
                    <a:pt x="7684" y="4839"/>
                    <a:pt x="7665" y="4839"/>
                  </a:cubicBezTo>
                  <a:cubicBezTo>
                    <a:pt x="7665" y="4830"/>
                    <a:pt x="7722" y="4830"/>
                    <a:pt x="7722" y="4839"/>
                  </a:cubicBezTo>
                  <a:cubicBezTo>
                    <a:pt x="7750" y="4811"/>
                    <a:pt x="7741" y="4754"/>
                    <a:pt x="7713" y="4688"/>
                  </a:cubicBezTo>
                  <a:cubicBezTo>
                    <a:pt x="7684" y="4726"/>
                    <a:pt x="7684" y="4669"/>
                    <a:pt x="7656" y="4678"/>
                  </a:cubicBezTo>
                  <a:cubicBezTo>
                    <a:pt x="7665" y="4641"/>
                    <a:pt x="7694" y="4697"/>
                    <a:pt x="7713" y="4660"/>
                  </a:cubicBezTo>
                  <a:cubicBezTo>
                    <a:pt x="7713" y="4622"/>
                    <a:pt x="7684" y="4631"/>
                    <a:pt x="7675" y="4603"/>
                  </a:cubicBezTo>
                  <a:cubicBezTo>
                    <a:pt x="7665" y="4631"/>
                    <a:pt x="7637" y="4650"/>
                    <a:pt x="7627" y="4688"/>
                  </a:cubicBezTo>
                  <a:cubicBezTo>
                    <a:pt x="7571" y="4660"/>
                    <a:pt x="7580" y="4716"/>
                    <a:pt x="7533" y="4669"/>
                  </a:cubicBezTo>
                  <a:cubicBezTo>
                    <a:pt x="7542" y="4697"/>
                    <a:pt x="7533" y="4716"/>
                    <a:pt x="7524" y="4697"/>
                  </a:cubicBezTo>
                  <a:cubicBezTo>
                    <a:pt x="7495" y="4707"/>
                    <a:pt x="7533" y="4726"/>
                    <a:pt x="7524" y="4745"/>
                  </a:cubicBezTo>
                  <a:cubicBezTo>
                    <a:pt x="7561" y="4707"/>
                    <a:pt x="7609" y="4820"/>
                    <a:pt x="7627" y="4877"/>
                  </a:cubicBezTo>
                  <a:cubicBezTo>
                    <a:pt x="7665" y="4867"/>
                    <a:pt x="7656" y="4839"/>
                    <a:pt x="7694" y="4858"/>
                  </a:cubicBezTo>
                  <a:close/>
                  <a:moveTo>
                    <a:pt x="9707" y="8922"/>
                  </a:moveTo>
                  <a:cubicBezTo>
                    <a:pt x="9726" y="8875"/>
                    <a:pt x="9707" y="8856"/>
                    <a:pt x="9697" y="8818"/>
                  </a:cubicBezTo>
                  <a:cubicBezTo>
                    <a:pt x="9678" y="8827"/>
                    <a:pt x="9697" y="8893"/>
                    <a:pt x="9669" y="8893"/>
                  </a:cubicBezTo>
                  <a:cubicBezTo>
                    <a:pt x="9678" y="8912"/>
                    <a:pt x="9688" y="8922"/>
                    <a:pt x="9707" y="8922"/>
                  </a:cubicBezTo>
                  <a:close/>
                  <a:moveTo>
                    <a:pt x="9555" y="8922"/>
                  </a:moveTo>
                  <a:cubicBezTo>
                    <a:pt x="9527" y="8922"/>
                    <a:pt x="9508" y="8931"/>
                    <a:pt x="9489" y="8960"/>
                  </a:cubicBezTo>
                  <a:cubicBezTo>
                    <a:pt x="9480" y="8941"/>
                    <a:pt x="9451" y="8941"/>
                    <a:pt x="9451" y="8922"/>
                  </a:cubicBezTo>
                  <a:cubicBezTo>
                    <a:pt x="9404" y="9016"/>
                    <a:pt x="9300" y="8903"/>
                    <a:pt x="9272" y="8827"/>
                  </a:cubicBezTo>
                  <a:cubicBezTo>
                    <a:pt x="9319" y="8837"/>
                    <a:pt x="9310" y="8837"/>
                    <a:pt x="9347" y="8827"/>
                  </a:cubicBezTo>
                  <a:cubicBezTo>
                    <a:pt x="9347" y="8789"/>
                    <a:pt x="9385" y="8771"/>
                    <a:pt x="9414" y="8789"/>
                  </a:cubicBezTo>
                  <a:cubicBezTo>
                    <a:pt x="9442" y="8714"/>
                    <a:pt x="9395" y="8685"/>
                    <a:pt x="9433" y="8648"/>
                  </a:cubicBezTo>
                  <a:cubicBezTo>
                    <a:pt x="9433" y="8667"/>
                    <a:pt x="9442" y="8676"/>
                    <a:pt x="9461" y="8685"/>
                  </a:cubicBezTo>
                  <a:cubicBezTo>
                    <a:pt x="9480" y="8638"/>
                    <a:pt x="9546" y="8648"/>
                    <a:pt x="9536" y="8572"/>
                  </a:cubicBezTo>
                  <a:cubicBezTo>
                    <a:pt x="9584" y="8619"/>
                    <a:pt x="9622" y="8667"/>
                    <a:pt x="9640" y="8742"/>
                  </a:cubicBezTo>
                  <a:cubicBezTo>
                    <a:pt x="9631" y="8771"/>
                    <a:pt x="9612" y="8723"/>
                    <a:pt x="9603" y="8752"/>
                  </a:cubicBezTo>
                  <a:cubicBezTo>
                    <a:pt x="9603" y="8780"/>
                    <a:pt x="9650" y="8827"/>
                    <a:pt x="9622" y="8846"/>
                  </a:cubicBezTo>
                  <a:cubicBezTo>
                    <a:pt x="9612" y="8780"/>
                    <a:pt x="9603" y="8837"/>
                    <a:pt x="9565" y="8846"/>
                  </a:cubicBezTo>
                  <a:cubicBezTo>
                    <a:pt x="9555" y="8837"/>
                    <a:pt x="9565" y="8799"/>
                    <a:pt x="9536" y="8808"/>
                  </a:cubicBezTo>
                  <a:cubicBezTo>
                    <a:pt x="9555" y="8846"/>
                    <a:pt x="9527" y="8837"/>
                    <a:pt x="9527" y="8884"/>
                  </a:cubicBezTo>
                  <a:cubicBezTo>
                    <a:pt x="9555" y="8875"/>
                    <a:pt x="9546" y="8903"/>
                    <a:pt x="9555" y="8922"/>
                  </a:cubicBezTo>
                  <a:close/>
                  <a:moveTo>
                    <a:pt x="9433" y="8742"/>
                  </a:moveTo>
                  <a:cubicBezTo>
                    <a:pt x="9442" y="8780"/>
                    <a:pt x="9470" y="8780"/>
                    <a:pt x="9470" y="8818"/>
                  </a:cubicBezTo>
                  <a:cubicBezTo>
                    <a:pt x="9508" y="8799"/>
                    <a:pt x="9480" y="8742"/>
                    <a:pt x="9433" y="8742"/>
                  </a:cubicBezTo>
                  <a:close/>
                  <a:moveTo>
                    <a:pt x="9905" y="7249"/>
                  </a:moveTo>
                  <a:cubicBezTo>
                    <a:pt x="9933" y="7249"/>
                    <a:pt x="9943" y="7277"/>
                    <a:pt x="9952" y="7306"/>
                  </a:cubicBezTo>
                  <a:cubicBezTo>
                    <a:pt x="9943" y="7315"/>
                    <a:pt x="9905" y="7343"/>
                    <a:pt x="9905" y="7306"/>
                  </a:cubicBezTo>
                  <a:cubicBezTo>
                    <a:pt x="9924" y="7296"/>
                    <a:pt x="9905" y="7287"/>
                    <a:pt x="9905" y="7249"/>
                  </a:cubicBezTo>
                  <a:close/>
                  <a:moveTo>
                    <a:pt x="9697" y="8345"/>
                  </a:moveTo>
                  <a:cubicBezTo>
                    <a:pt x="9678" y="8374"/>
                    <a:pt x="9659" y="8402"/>
                    <a:pt x="9631" y="8430"/>
                  </a:cubicBezTo>
                  <a:cubicBezTo>
                    <a:pt x="9659" y="8487"/>
                    <a:pt x="9707" y="8525"/>
                    <a:pt x="9726" y="8591"/>
                  </a:cubicBezTo>
                  <a:lnTo>
                    <a:pt x="9763" y="8591"/>
                  </a:lnTo>
                  <a:cubicBezTo>
                    <a:pt x="9763" y="8534"/>
                    <a:pt x="9754" y="8496"/>
                    <a:pt x="9697" y="8496"/>
                  </a:cubicBezTo>
                  <a:cubicBezTo>
                    <a:pt x="9716" y="8459"/>
                    <a:pt x="9726" y="8421"/>
                    <a:pt x="9735" y="8383"/>
                  </a:cubicBezTo>
                  <a:cubicBezTo>
                    <a:pt x="9707" y="8393"/>
                    <a:pt x="9707" y="8355"/>
                    <a:pt x="9697" y="8345"/>
                  </a:cubicBezTo>
                  <a:close/>
                  <a:moveTo>
                    <a:pt x="8298" y="7882"/>
                  </a:moveTo>
                  <a:cubicBezTo>
                    <a:pt x="8280" y="7882"/>
                    <a:pt x="8261" y="7882"/>
                    <a:pt x="8261" y="7854"/>
                  </a:cubicBezTo>
                  <a:cubicBezTo>
                    <a:pt x="8280" y="7854"/>
                    <a:pt x="8270" y="7825"/>
                    <a:pt x="8298" y="7835"/>
                  </a:cubicBezTo>
                  <a:close/>
                  <a:moveTo>
                    <a:pt x="9536" y="7032"/>
                  </a:moveTo>
                  <a:cubicBezTo>
                    <a:pt x="9518" y="6994"/>
                    <a:pt x="9499" y="6947"/>
                    <a:pt x="9451" y="6984"/>
                  </a:cubicBezTo>
                  <a:cubicBezTo>
                    <a:pt x="9451" y="6947"/>
                    <a:pt x="9461" y="6918"/>
                    <a:pt x="9480" y="6909"/>
                  </a:cubicBezTo>
                  <a:cubicBezTo>
                    <a:pt x="9527" y="6947"/>
                    <a:pt x="9584" y="6899"/>
                    <a:pt x="9612" y="6975"/>
                  </a:cubicBezTo>
                  <a:cubicBezTo>
                    <a:pt x="9565" y="6965"/>
                    <a:pt x="9622" y="6994"/>
                    <a:pt x="9593" y="6994"/>
                  </a:cubicBezTo>
                  <a:cubicBezTo>
                    <a:pt x="9584" y="6975"/>
                    <a:pt x="9574" y="6975"/>
                    <a:pt x="9593" y="6956"/>
                  </a:cubicBezTo>
                  <a:cubicBezTo>
                    <a:pt x="9546" y="6947"/>
                    <a:pt x="9565" y="7022"/>
                    <a:pt x="9536" y="7032"/>
                  </a:cubicBezTo>
                  <a:close/>
                  <a:moveTo>
                    <a:pt x="9924" y="7495"/>
                  </a:moveTo>
                  <a:cubicBezTo>
                    <a:pt x="9924" y="7447"/>
                    <a:pt x="9877" y="7429"/>
                    <a:pt x="9848" y="7400"/>
                  </a:cubicBezTo>
                  <a:cubicBezTo>
                    <a:pt x="9877" y="7362"/>
                    <a:pt x="9896" y="7325"/>
                    <a:pt x="9867" y="7296"/>
                  </a:cubicBezTo>
                  <a:cubicBezTo>
                    <a:pt x="9886" y="7296"/>
                    <a:pt x="9886" y="7315"/>
                    <a:pt x="9905" y="7306"/>
                  </a:cubicBezTo>
                  <a:cubicBezTo>
                    <a:pt x="9896" y="7296"/>
                    <a:pt x="9896" y="7277"/>
                    <a:pt x="9896" y="7258"/>
                  </a:cubicBezTo>
                  <a:cubicBezTo>
                    <a:pt x="9829" y="7287"/>
                    <a:pt x="9858" y="7221"/>
                    <a:pt x="9801" y="7249"/>
                  </a:cubicBezTo>
                  <a:cubicBezTo>
                    <a:pt x="9792" y="7221"/>
                    <a:pt x="9811" y="7221"/>
                    <a:pt x="9811" y="7230"/>
                  </a:cubicBezTo>
                  <a:cubicBezTo>
                    <a:pt x="9829" y="7230"/>
                    <a:pt x="9801" y="7183"/>
                    <a:pt x="9773" y="7192"/>
                  </a:cubicBezTo>
                  <a:lnTo>
                    <a:pt x="9773" y="7088"/>
                  </a:lnTo>
                  <a:cubicBezTo>
                    <a:pt x="9754" y="7069"/>
                    <a:pt x="9726" y="7060"/>
                    <a:pt x="9726" y="7032"/>
                  </a:cubicBezTo>
                  <a:cubicBezTo>
                    <a:pt x="9726" y="7032"/>
                    <a:pt x="9659" y="7183"/>
                    <a:pt x="9603" y="7221"/>
                  </a:cubicBezTo>
                  <a:cubicBezTo>
                    <a:pt x="9622" y="7240"/>
                    <a:pt x="9640" y="7202"/>
                    <a:pt x="9622" y="7268"/>
                  </a:cubicBezTo>
                  <a:cubicBezTo>
                    <a:pt x="9650" y="7277"/>
                    <a:pt x="9669" y="7268"/>
                    <a:pt x="9669" y="7230"/>
                  </a:cubicBezTo>
                  <a:cubicBezTo>
                    <a:pt x="9697" y="7240"/>
                    <a:pt x="9659" y="7258"/>
                    <a:pt x="9669" y="7287"/>
                  </a:cubicBezTo>
                  <a:cubicBezTo>
                    <a:pt x="9697" y="7277"/>
                    <a:pt x="9773" y="7315"/>
                    <a:pt x="9782" y="7372"/>
                  </a:cubicBezTo>
                  <a:cubicBezTo>
                    <a:pt x="9773" y="7410"/>
                    <a:pt x="9744" y="7372"/>
                    <a:pt x="9726" y="7400"/>
                  </a:cubicBezTo>
                  <a:cubicBezTo>
                    <a:pt x="9716" y="7429"/>
                    <a:pt x="9744" y="7419"/>
                    <a:pt x="9744" y="7447"/>
                  </a:cubicBezTo>
                  <a:cubicBezTo>
                    <a:pt x="9754" y="7381"/>
                    <a:pt x="9811" y="7457"/>
                    <a:pt x="9829" y="7429"/>
                  </a:cubicBezTo>
                  <a:cubicBezTo>
                    <a:pt x="9848" y="7447"/>
                    <a:pt x="9858" y="7476"/>
                    <a:pt x="9867" y="7504"/>
                  </a:cubicBezTo>
                  <a:cubicBezTo>
                    <a:pt x="9896" y="7514"/>
                    <a:pt x="9896" y="7485"/>
                    <a:pt x="9924" y="7495"/>
                  </a:cubicBezTo>
                  <a:close/>
                  <a:moveTo>
                    <a:pt x="7174" y="10056"/>
                  </a:moveTo>
                  <a:cubicBezTo>
                    <a:pt x="7108" y="9999"/>
                    <a:pt x="7117" y="10122"/>
                    <a:pt x="7079" y="10084"/>
                  </a:cubicBezTo>
                  <a:cubicBezTo>
                    <a:pt x="7089" y="10179"/>
                    <a:pt x="7136" y="10065"/>
                    <a:pt x="7155" y="10122"/>
                  </a:cubicBezTo>
                  <a:cubicBezTo>
                    <a:pt x="7174" y="10103"/>
                    <a:pt x="7174" y="10084"/>
                    <a:pt x="7174" y="10056"/>
                  </a:cubicBezTo>
                  <a:close/>
                  <a:moveTo>
                    <a:pt x="8563" y="7296"/>
                  </a:moveTo>
                  <a:cubicBezTo>
                    <a:pt x="8573" y="7334"/>
                    <a:pt x="8610" y="7230"/>
                    <a:pt x="8629" y="7287"/>
                  </a:cubicBezTo>
                  <a:cubicBezTo>
                    <a:pt x="8639" y="7353"/>
                    <a:pt x="8620" y="7476"/>
                    <a:pt x="8648" y="7542"/>
                  </a:cubicBezTo>
                  <a:cubicBezTo>
                    <a:pt x="8610" y="7533"/>
                    <a:pt x="8601" y="7551"/>
                    <a:pt x="8582" y="7533"/>
                  </a:cubicBezTo>
                  <a:cubicBezTo>
                    <a:pt x="8639" y="7523"/>
                    <a:pt x="8573" y="7447"/>
                    <a:pt x="8620" y="7429"/>
                  </a:cubicBezTo>
                  <a:cubicBezTo>
                    <a:pt x="8563" y="7410"/>
                    <a:pt x="8544" y="7334"/>
                    <a:pt x="8563" y="7296"/>
                  </a:cubicBezTo>
                  <a:close/>
                  <a:moveTo>
                    <a:pt x="9319" y="7835"/>
                  </a:moveTo>
                  <a:cubicBezTo>
                    <a:pt x="9300" y="7807"/>
                    <a:pt x="9291" y="7769"/>
                    <a:pt x="9291" y="7722"/>
                  </a:cubicBezTo>
                  <a:cubicBezTo>
                    <a:pt x="9310" y="7722"/>
                    <a:pt x="9338" y="7722"/>
                    <a:pt x="9338" y="7712"/>
                  </a:cubicBezTo>
                  <a:cubicBezTo>
                    <a:pt x="9347" y="7665"/>
                    <a:pt x="9281" y="7703"/>
                    <a:pt x="9291" y="7655"/>
                  </a:cubicBezTo>
                  <a:cubicBezTo>
                    <a:pt x="9310" y="7608"/>
                    <a:pt x="9385" y="7570"/>
                    <a:pt x="9347" y="7533"/>
                  </a:cubicBezTo>
                  <a:cubicBezTo>
                    <a:pt x="9376" y="7533"/>
                    <a:pt x="9404" y="7533"/>
                    <a:pt x="9404" y="7561"/>
                  </a:cubicBezTo>
                  <a:cubicBezTo>
                    <a:pt x="9395" y="7570"/>
                    <a:pt x="9404" y="7608"/>
                    <a:pt x="9376" y="7618"/>
                  </a:cubicBezTo>
                  <a:cubicBezTo>
                    <a:pt x="9433" y="7684"/>
                    <a:pt x="9357" y="7797"/>
                    <a:pt x="9319" y="7807"/>
                  </a:cubicBezTo>
                  <a:cubicBezTo>
                    <a:pt x="9329" y="7807"/>
                    <a:pt x="9329" y="7825"/>
                    <a:pt x="9319" y="7835"/>
                  </a:cubicBezTo>
                  <a:close/>
                  <a:moveTo>
                    <a:pt x="8440" y="8128"/>
                  </a:moveTo>
                  <a:cubicBezTo>
                    <a:pt x="8431" y="8100"/>
                    <a:pt x="8402" y="8156"/>
                    <a:pt x="8412" y="8185"/>
                  </a:cubicBezTo>
                  <a:lnTo>
                    <a:pt x="8440" y="8185"/>
                  </a:lnTo>
                  <a:cubicBezTo>
                    <a:pt x="8450" y="8194"/>
                    <a:pt x="8440" y="8194"/>
                    <a:pt x="8431" y="8194"/>
                  </a:cubicBezTo>
                  <a:cubicBezTo>
                    <a:pt x="8478" y="8241"/>
                    <a:pt x="8431" y="8118"/>
                    <a:pt x="8440" y="8128"/>
                  </a:cubicBezTo>
                  <a:close/>
                  <a:moveTo>
                    <a:pt x="8544" y="7088"/>
                  </a:moveTo>
                  <a:cubicBezTo>
                    <a:pt x="8563" y="7088"/>
                    <a:pt x="8554" y="7126"/>
                    <a:pt x="8582" y="7107"/>
                  </a:cubicBezTo>
                  <a:cubicBezTo>
                    <a:pt x="8582" y="7117"/>
                    <a:pt x="8573" y="7126"/>
                    <a:pt x="8573" y="7145"/>
                  </a:cubicBezTo>
                  <a:cubicBezTo>
                    <a:pt x="8601" y="7145"/>
                    <a:pt x="8610" y="7164"/>
                    <a:pt x="8620" y="7183"/>
                  </a:cubicBezTo>
                  <a:cubicBezTo>
                    <a:pt x="8648" y="7183"/>
                    <a:pt x="8629" y="7136"/>
                    <a:pt x="8658" y="7145"/>
                  </a:cubicBezTo>
                  <a:cubicBezTo>
                    <a:pt x="8658" y="7069"/>
                    <a:pt x="8686" y="7060"/>
                    <a:pt x="8705" y="7051"/>
                  </a:cubicBezTo>
                  <a:cubicBezTo>
                    <a:pt x="8648" y="6994"/>
                    <a:pt x="8714" y="6880"/>
                    <a:pt x="8686" y="6824"/>
                  </a:cubicBezTo>
                  <a:cubicBezTo>
                    <a:pt x="8658" y="6814"/>
                    <a:pt x="8686" y="6880"/>
                    <a:pt x="8648" y="6862"/>
                  </a:cubicBezTo>
                  <a:cubicBezTo>
                    <a:pt x="8648" y="6965"/>
                    <a:pt x="8573" y="7013"/>
                    <a:pt x="8573" y="7079"/>
                  </a:cubicBezTo>
                  <a:cubicBezTo>
                    <a:pt x="8554" y="7079"/>
                    <a:pt x="8544" y="7051"/>
                    <a:pt x="8506" y="7060"/>
                  </a:cubicBezTo>
                  <a:cubicBezTo>
                    <a:pt x="8497" y="7098"/>
                    <a:pt x="8497" y="7079"/>
                    <a:pt x="8506" y="7117"/>
                  </a:cubicBezTo>
                  <a:cubicBezTo>
                    <a:pt x="8525" y="7117"/>
                    <a:pt x="8535" y="7098"/>
                    <a:pt x="8544" y="7088"/>
                  </a:cubicBezTo>
                  <a:close/>
                  <a:moveTo>
                    <a:pt x="8828" y="6994"/>
                  </a:moveTo>
                  <a:cubicBezTo>
                    <a:pt x="8828" y="7013"/>
                    <a:pt x="8837" y="7003"/>
                    <a:pt x="8847" y="6994"/>
                  </a:cubicBezTo>
                  <a:cubicBezTo>
                    <a:pt x="8847" y="7022"/>
                    <a:pt x="8856" y="7022"/>
                    <a:pt x="8884" y="7022"/>
                  </a:cubicBezTo>
                  <a:cubicBezTo>
                    <a:pt x="8875" y="7117"/>
                    <a:pt x="8875" y="7079"/>
                    <a:pt x="8837" y="7145"/>
                  </a:cubicBezTo>
                  <a:cubicBezTo>
                    <a:pt x="8837" y="7154"/>
                    <a:pt x="8837" y="7173"/>
                    <a:pt x="8828" y="7173"/>
                  </a:cubicBezTo>
                  <a:cubicBezTo>
                    <a:pt x="8828" y="7154"/>
                    <a:pt x="8828" y="7136"/>
                    <a:pt x="8818" y="7136"/>
                  </a:cubicBezTo>
                  <a:cubicBezTo>
                    <a:pt x="8818" y="7145"/>
                    <a:pt x="8809" y="7145"/>
                    <a:pt x="8799" y="7145"/>
                  </a:cubicBezTo>
                  <a:cubicBezTo>
                    <a:pt x="8809" y="7098"/>
                    <a:pt x="8799" y="7079"/>
                    <a:pt x="8780" y="7060"/>
                  </a:cubicBezTo>
                  <a:cubicBezTo>
                    <a:pt x="8799" y="7041"/>
                    <a:pt x="8809" y="7013"/>
                    <a:pt x="8828" y="6994"/>
                  </a:cubicBezTo>
                  <a:close/>
                  <a:moveTo>
                    <a:pt x="9253" y="7230"/>
                  </a:moveTo>
                  <a:cubicBezTo>
                    <a:pt x="9253" y="7249"/>
                    <a:pt x="9262" y="7258"/>
                    <a:pt x="9281" y="7258"/>
                  </a:cubicBezTo>
                  <a:cubicBezTo>
                    <a:pt x="9272" y="7268"/>
                    <a:pt x="9272" y="7287"/>
                    <a:pt x="9272" y="7306"/>
                  </a:cubicBezTo>
                  <a:cubicBezTo>
                    <a:pt x="9319" y="7315"/>
                    <a:pt x="9291" y="7211"/>
                    <a:pt x="9253" y="7230"/>
                  </a:cubicBezTo>
                  <a:close/>
                  <a:moveTo>
                    <a:pt x="9603" y="8298"/>
                  </a:moveTo>
                  <a:cubicBezTo>
                    <a:pt x="9603" y="8270"/>
                    <a:pt x="9527" y="8260"/>
                    <a:pt x="9565" y="8232"/>
                  </a:cubicBezTo>
                  <a:cubicBezTo>
                    <a:pt x="9584" y="8241"/>
                    <a:pt x="9640" y="8260"/>
                    <a:pt x="9603" y="8298"/>
                  </a:cubicBezTo>
                  <a:close/>
                  <a:moveTo>
                    <a:pt x="7023" y="1229"/>
                  </a:moveTo>
                  <a:cubicBezTo>
                    <a:pt x="7023" y="1248"/>
                    <a:pt x="7051" y="1238"/>
                    <a:pt x="7060" y="1257"/>
                  </a:cubicBezTo>
                  <a:cubicBezTo>
                    <a:pt x="7051" y="1286"/>
                    <a:pt x="7042" y="1305"/>
                    <a:pt x="7004" y="1305"/>
                  </a:cubicBezTo>
                  <a:cubicBezTo>
                    <a:pt x="7004" y="1267"/>
                    <a:pt x="6994" y="1229"/>
                    <a:pt x="7023" y="1229"/>
                  </a:cubicBezTo>
                  <a:close/>
                  <a:moveTo>
                    <a:pt x="6956" y="804"/>
                  </a:moveTo>
                  <a:cubicBezTo>
                    <a:pt x="6956" y="785"/>
                    <a:pt x="6947" y="813"/>
                    <a:pt x="6938" y="813"/>
                  </a:cubicBezTo>
                  <a:cubicBezTo>
                    <a:pt x="6909" y="785"/>
                    <a:pt x="6881" y="794"/>
                    <a:pt x="6834" y="804"/>
                  </a:cubicBezTo>
                  <a:cubicBezTo>
                    <a:pt x="6843" y="728"/>
                    <a:pt x="6815" y="756"/>
                    <a:pt x="6758" y="756"/>
                  </a:cubicBezTo>
                  <a:cubicBezTo>
                    <a:pt x="6767" y="700"/>
                    <a:pt x="6796" y="681"/>
                    <a:pt x="6853" y="681"/>
                  </a:cubicBezTo>
                  <a:cubicBezTo>
                    <a:pt x="6871" y="577"/>
                    <a:pt x="6853" y="709"/>
                    <a:pt x="6900" y="690"/>
                  </a:cubicBezTo>
                  <a:cubicBezTo>
                    <a:pt x="6871" y="728"/>
                    <a:pt x="6985" y="775"/>
                    <a:pt x="6956" y="804"/>
                  </a:cubicBezTo>
                  <a:close/>
                  <a:moveTo>
                    <a:pt x="6257" y="1456"/>
                  </a:moveTo>
                  <a:cubicBezTo>
                    <a:pt x="6238" y="1446"/>
                    <a:pt x="6238" y="1465"/>
                    <a:pt x="6219" y="1465"/>
                  </a:cubicBezTo>
                  <a:cubicBezTo>
                    <a:pt x="6210" y="1446"/>
                    <a:pt x="6219" y="1427"/>
                    <a:pt x="6210" y="1427"/>
                  </a:cubicBezTo>
                  <a:cubicBezTo>
                    <a:pt x="6210" y="1437"/>
                    <a:pt x="6200" y="1446"/>
                    <a:pt x="6191" y="1427"/>
                  </a:cubicBezTo>
                  <a:cubicBezTo>
                    <a:pt x="6219" y="1408"/>
                    <a:pt x="6248" y="1427"/>
                    <a:pt x="6257" y="1456"/>
                  </a:cubicBezTo>
                  <a:close/>
                  <a:moveTo>
                    <a:pt x="6900" y="643"/>
                  </a:moveTo>
                  <a:cubicBezTo>
                    <a:pt x="6909" y="596"/>
                    <a:pt x="6900" y="567"/>
                    <a:pt x="6862" y="577"/>
                  </a:cubicBezTo>
                  <a:cubicBezTo>
                    <a:pt x="6871" y="605"/>
                    <a:pt x="6871" y="634"/>
                    <a:pt x="6900" y="643"/>
                  </a:cubicBezTo>
                  <a:close/>
                  <a:moveTo>
                    <a:pt x="7060" y="1588"/>
                  </a:moveTo>
                  <a:cubicBezTo>
                    <a:pt x="7042" y="1579"/>
                    <a:pt x="7032" y="1569"/>
                    <a:pt x="7023" y="1550"/>
                  </a:cubicBezTo>
                  <a:cubicBezTo>
                    <a:pt x="7032" y="1465"/>
                    <a:pt x="7098" y="1446"/>
                    <a:pt x="7060" y="1361"/>
                  </a:cubicBezTo>
                  <a:cubicBezTo>
                    <a:pt x="7042" y="1418"/>
                    <a:pt x="7013" y="1333"/>
                    <a:pt x="7013" y="1390"/>
                  </a:cubicBezTo>
                  <a:cubicBezTo>
                    <a:pt x="7004" y="1380"/>
                    <a:pt x="7004" y="1361"/>
                    <a:pt x="6985" y="1361"/>
                  </a:cubicBezTo>
                  <a:cubicBezTo>
                    <a:pt x="6985" y="1352"/>
                    <a:pt x="7004" y="1352"/>
                    <a:pt x="7023" y="1352"/>
                  </a:cubicBezTo>
                  <a:cubicBezTo>
                    <a:pt x="7013" y="1342"/>
                    <a:pt x="6994" y="1342"/>
                    <a:pt x="7004" y="1314"/>
                  </a:cubicBezTo>
                  <a:cubicBezTo>
                    <a:pt x="6975" y="1333"/>
                    <a:pt x="6975" y="1305"/>
                    <a:pt x="6956" y="1342"/>
                  </a:cubicBezTo>
                  <a:cubicBezTo>
                    <a:pt x="6966" y="1305"/>
                    <a:pt x="6881" y="1342"/>
                    <a:pt x="6890" y="1257"/>
                  </a:cubicBezTo>
                  <a:cubicBezTo>
                    <a:pt x="6843" y="1248"/>
                    <a:pt x="6815" y="1267"/>
                    <a:pt x="6796" y="1295"/>
                  </a:cubicBezTo>
                  <a:cubicBezTo>
                    <a:pt x="6796" y="1314"/>
                    <a:pt x="6824" y="1314"/>
                    <a:pt x="6843" y="1323"/>
                  </a:cubicBezTo>
                  <a:cubicBezTo>
                    <a:pt x="6834" y="1342"/>
                    <a:pt x="6815" y="1342"/>
                    <a:pt x="6815" y="1361"/>
                  </a:cubicBezTo>
                  <a:cubicBezTo>
                    <a:pt x="6834" y="1371"/>
                    <a:pt x="6824" y="1399"/>
                    <a:pt x="6853" y="1380"/>
                  </a:cubicBezTo>
                  <a:cubicBezTo>
                    <a:pt x="6853" y="1399"/>
                    <a:pt x="6815" y="1427"/>
                    <a:pt x="6862" y="1427"/>
                  </a:cubicBezTo>
                  <a:cubicBezTo>
                    <a:pt x="6834" y="1475"/>
                    <a:pt x="6777" y="1494"/>
                    <a:pt x="6758" y="1550"/>
                  </a:cubicBezTo>
                  <a:cubicBezTo>
                    <a:pt x="6777" y="1522"/>
                    <a:pt x="6701" y="1484"/>
                    <a:pt x="6663" y="1512"/>
                  </a:cubicBezTo>
                  <a:cubicBezTo>
                    <a:pt x="6682" y="1579"/>
                    <a:pt x="6692" y="1588"/>
                    <a:pt x="6692" y="1654"/>
                  </a:cubicBezTo>
                  <a:cubicBezTo>
                    <a:pt x="6758" y="1635"/>
                    <a:pt x="6749" y="1616"/>
                    <a:pt x="6805" y="1588"/>
                  </a:cubicBezTo>
                  <a:cubicBezTo>
                    <a:pt x="6815" y="1598"/>
                    <a:pt x="6824" y="1598"/>
                    <a:pt x="6824" y="1616"/>
                  </a:cubicBezTo>
                  <a:cubicBezTo>
                    <a:pt x="6824" y="1654"/>
                    <a:pt x="6805" y="1673"/>
                    <a:pt x="6758" y="1664"/>
                  </a:cubicBezTo>
                  <a:cubicBezTo>
                    <a:pt x="6796" y="1692"/>
                    <a:pt x="6749" y="1730"/>
                    <a:pt x="6730" y="1805"/>
                  </a:cubicBezTo>
                  <a:cubicBezTo>
                    <a:pt x="6720" y="1796"/>
                    <a:pt x="6711" y="1787"/>
                    <a:pt x="6711" y="1777"/>
                  </a:cubicBezTo>
                  <a:cubicBezTo>
                    <a:pt x="6682" y="1796"/>
                    <a:pt x="6682" y="1843"/>
                    <a:pt x="6673" y="1890"/>
                  </a:cubicBezTo>
                  <a:cubicBezTo>
                    <a:pt x="6720" y="1862"/>
                    <a:pt x="6720" y="1900"/>
                    <a:pt x="6739" y="1928"/>
                  </a:cubicBezTo>
                  <a:cubicBezTo>
                    <a:pt x="6730" y="1957"/>
                    <a:pt x="6692" y="1890"/>
                    <a:pt x="6673" y="1928"/>
                  </a:cubicBezTo>
                  <a:cubicBezTo>
                    <a:pt x="6682" y="1947"/>
                    <a:pt x="6692" y="1947"/>
                    <a:pt x="6692" y="1966"/>
                  </a:cubicBezTo>
                  <a:cubicBezTo>
                    <a:pt x="6692" y="1928"/>
                    <a:pt x="6796" y="1947"/>
                    <a:pt x="6824" y="1957"/>
                  </a:cubicBezTo>
                  <a:cubicBezTo>
                    <a:pt x="6853" y="1947"/>
                    <a:pt x="6834" y="1909"/>
                    <a:pt x="6824" y="1900"/>
                  </a:cubicBezTo>
                  <a:cubicBezTo>
                    <a:pt x="6862" y="1900"/>
                    <a:pt x="6919" y="1909"/>
                    <a:pt x="6938" y="1890"/>
                  </a:cubicBezTo>
                  <a:cubicBezTo>
                    <a:pt x="6956" y="1900"/>
                    <a:pt x="6956" y="1919"/>
                    <a:pt x="6956" y="1947"/>
                  </a:cubicBezTo>
                  <a:cubicBezTo>
                    <a:pt x="6985" y="1957"/>
                    <a:pt x="6994" y="1938"/>
                    <a:pt x="6994" y="1919"/>
                  </a:cubicBezTo>
                  <a:cubicBezTo>
                    <a:pt x="7004" y="1919"/>
                    <a:pt x="7004" y="1947"/>
                    <a:pt x="6994" y="1947"/>
                  </a:cubicBezTo>
                  <a:cubicBezTo>
                    <a:pt x="7004" y="1985"/>
                    <a:pt x="7032" y="1938"/>
                    <a:pt x="7060" y="1947"/>
                  </a:cubicBezTo>
                  <a:cubicBezTo>
                    <a:pt x="7004" y="1947"/>
                    <a:pt x="7060" y="1834"/>
                    <a:pt x="6975" y="1777"/>
                  </a:cubicBezTo>
                  <a:cubicBezTo>
                    <a:pt x="6985" y="1749"/>
                    <a:pt x="7013" y="1796"/>
                    <a:pt x="7032" y="1787"/>
                  </a:cubicBezTo>
                  <a:cubicBezTo>
                    <a:pt x="7070" y="1701"/>
                    <a:pt x="7042" y="1626"/>
                    <a:pt x="7079" y="1550"/>
                  </a:cubicBezTo>
                  <a:cubicBezTo>
                    <a:pt x="7070" y="1560"/>
                    <a:pt x="7060" y="1579"/>
                    <a:pt x="7060" y="1588"/>
                  </a:cubicBezTo>
                  <a:close/>
                  <a:moveTo>
                    <a:pt x="6853" y="1787"/>
                  </a:moveTo>
                  <a:cubicBezTo>
                    <a:pt x="6881" y="1787"/>
                    <a:pt x="6900" y="1777"/>
                    <a:pt x="6928" y="1768"/>
                  </a:cubicBezTo>
                  <a:cubicBezTo>
                    <a:pt x="6928" y="1805"/>
                    <a:pt x="6862" y="1834"/>
                    <a:pt x="6853" y="1787"/>
                  </a:cubicBezTo>
                  <a:close/>
                  <a:moveTo>
                    <a:pt x="6994" y="1531"/>
                  </a:moveTo>
                  <a:cubicBezTo>
                    <a:pt x="7013" y="1550"/>
                    <a:pt x="7042" y="1607"/>
                    <a:pt x="7013" y="1654"/>
                  </a:cubicBezTo>
                  <a:cubicBezTo>
                    <a:pt x="6966" y="1635"/>
                    <a:pt x="6919" y="1569"/>
                    <a:pt x="6862" y="1607"/>
                  </a:cubicBezTo>
                  <a:cubicBezTo>
                    <a:pt x="6862" y="1541"/>
                    <a:pt x="6928" y="1560"/>
                    <a:pt x="6947" y="1512"/>
                  </a:cubicBezTo>
                  <a:cubicBezTo>
                    <a:pt x="6956" y="1569"/>
                    <a:pt x="6938" y="1541"/>
                    <a:pt x="6994" y="1531"/>
                  </a:cubicBezTo>
                  <a:close/>
                  <a:moveTo>
                    <a:pt x="6824" y="652"/>
                  </a:moveTo>
                  <a:cubicBezTo>
                    <a:pt x="6853" y="615"/>
                    <a:pt x="6777" y="596"/>
                    <a:pt x="6796" y="530"/>
                  </a:cubicBezTo>
                  <a:cubicBezTo>
                    <a:pt x="6767" y="520"/>
                    <a:pt x="6767" y="539"/>
                    <a:pt x="6749" y="539"/>
                  </a:cubicBezTo>
                  <a:cubicBezTo>
                    <a:pt x="6758" y="577"/>
                    <a:pt x="6777" y="615"/>
                    <a:pt x="6786" y="652"/>
                  </a:cubicBezTo>
                  <a:lnTo>
                    <a:pt x="6824" y="652"/>
                  </a:lnTo>
                  <a:close/>
                  <a:moveTo>
                    <a:pt x="6248" y="1380"/>
                  </a:moveTo>
                  <a:cubicBezTo>
                    <a:pt x="6276" y="1371"/>
                    <a:pt x="6229" y="1361"/>
                    <a:pt x="6238" y="1342"/>
                  </a:cubicBezTo>
                  <a:cubicBezTo>
                    <a:pt x="6267" y="1333"/>
                    <a:pt x="6276" y="1295"/>
                    <a:pt x="6304" y="1323"/>
                  </a:cubicBezTo>
                  <a:cubicBezTo>
                    <a:pt x="6314" y="1371"/>
                    <a:pt x="6257" y="1399"/>
                    <a:pt x="6248" y="1380"/>
                  </a:cubicBezTo>
                  <a:close/>
                  <a:moveTo>
                    <a:pt x="4792" y="6058"/>
                  </a:moveTo>
                  <a:cubicBezTo>
                    <a:pt x="4773" y="6077"/>
                    <a:pt x="4717" y="6124"/>
                    <a:pt x="4688" y="6087"/>
                  </a:cubicBezTo>
                  <a:cubicBezTo>
                    <a:pt x="4707" y="6077"/>
                    <a:pt x="4688" y="6068"/>
                    <a:pt x="4679" y="6087"/>
                  </a:cubicBezTo>
                  <a:cubicBezTo>
                    <a:pt x="4660" y="6049"/>
                    <a:pt x="4717" y="6049"/>
                    <a:pt x="4688" y="6039"/>
                  </a:cubicBezTo>
                  <a:cubicBezTo>
                    <a:pt x="4651" y="6068"/>
                    <a:pt x="4613" y="6020"/>
                    <a:pt x="4603" y="6002"/>
                  </a:cubicBezTo>
                  <a:cubicBezTo>
                    <a:pt x="4641" y="5992"/>
                    <a:pt x="4594" y="5935"/>
                    <a:pt x="4622" y="5898"/>
                  </a:cubicBezTo>
                  <a:cubicBezTo>
                    <a:pt x="4632" y="5898"/>
                    <a:pt x="4679" y="5860"/>
                    <a:pt x="4679" y="5888"/>
                  </a:cubicBezTo>
                  <a:cubicBezTo>
                    <a:pt x="4651" y="5954"/>
                    <a:pt x="4726" y="6020"/>
                    <a:pt x="4754" y="6068"/>
                  </a:cubicBezTo>
                  <a:cubicBezTo>
                    <a:pt x="4745" y="6049"/>
                    <a:pt x="4792" y="6030"/>
                    <a:pt x="4792" y="6058"/>
                  </a:cubicBezTo>
                  <a:close/>
                  <a:moveTo>
                    <a:pt x="4877" y="5264"/>
                  </a:moveTo>
                  <a:cubicBezTo>
                    <a:pt x="4906" y="5245"/>
                    <a:pt x="4906" y="5283"/>
                    <a:pt x="4915" y="5302"/>
                  </a:cubicBezTo>
                  <a:cubicBezTo>
                    <a:pt x="4896" y="5302"/>
                    <a:pt x="4887" y="5321"/>
                    <a:pt x="4858" y="5321"/>
                  </a:cubicBezTo>
                  <a:cubicBezTo>
                    <a:pt x="4849" y="5293"/>
                    <a:pt x="4840" y="5255"/>
                    <a:pt x="4792" y="5283"/>
                  </a:cubicBezTo>
                  <a:cubicBezTo>
                    <a:pt x="4783" y="5274"/>
                    <a:pt x="4783" y="5227"/>
                    <a:pt x="4811" y="5227"/>
                  </a:cubicBezTo>
                  <a:cubicBezTo>
                    <a:pt x="4840" y="5245"/>
                    <a:pt x="4858" y="5274"/>
                    <a:pt x="4877" y="5312"/>
                  </a:cubicBezTo>
                  <a:cubicBezTo>
                    <a:pt x="4877" y="5293"/>
                    <a:pt x="4906" y="5302"/>
                    <a:pt x="4906" y="5283"/>
                  </a:cubicBezTo>
                  <a:cubicBezTo>
                    <a:pt x="4887" y="5283"/>
                    <a:pt x="4868" y="5283"/>
                    <a:pt x="4877" y="5264"/>
                  </a:cubicBezTo>
                  <a:close/>
                  <a:moveTo>
                    <a:pt x="10047" y="3686"/>
                  </a:moveTo>
                  <a:cubicBezTo>
                    <a:pt x="10047" y="3667"/>
                    <a:pt x="10028" y="3696"/>
                    <a:pt x="10028" y="3677"/>
                  </a:cubicBezTo>
                  <a:cubicBezTo>
                    <a:pt x="10056" y="3648"/>
                    <a:pt x="9990" y="3658"/>
                    <a:pt x="9990" y="3601"/>
                  </a:cubicBezTo>
                  <a:cubicBezTo>
                    <a:pt x="10028" y="3639"/>
                    <a:pt x="10066" y="3582"/>
                    <a:pt x="10094" y="3648"/>
                  </a:cubicBezTo>
                  <a:cubicBezTo>
                    <a:pt x="10085" y="3667"/>
                    <a:pt x="10075" y="3686"/>
                    <a:pt x="10047" y="3686"/>
                  </a:cubicBezTo>
                  <a:close/>
                  <a:moveTo>
                    <a:pt x="4603" y="9158"/>
                  </a:moveTo>
                  <a:cubicBezTo>
                    <a:pt x="4603" y="9092"/>
                    <a:pt x="4575" y="9064"/>
                    <a:pt x="4537" y="9045"/>
                  </a:cubicBezTo>
                  <a:cubicBezTo>
                    <a:pt x="4547" y="9092"/>
                    <a:pt x="4509" y="9082"/>
                    <a:pt x="4499" y="9111"/>
                  </a:cubicBezTo>
                  <a:cubicBezTo>
                    <a:pt x="4518" y="9130"/>
                    <a:pt x="4518" y="9186"/>
                    <a:pt x="4547" y="9205"/>
                  </a:cubicBezTo>
                  <a:cubicBezTo>
                    <a:pt x="4565" y="9196"/>
                    <a:pt x="4556" y="9139"/>
                    <a:pt x="4603" y="9158"/>
                  </a:cubicBezTo>
                  <a:close/>
                  <a:moveTo>
                    <a:pt x="4584" y="9602"/>
                  </a:moveTo>
                  <a:cubicBezTo>
                    <a:pt x="4594" y="9631"/>
                    <a:pt x="4584" y="9631"/>
                    <a:pt x="4565" y="9631"/>
                  </a:cubicBezTo>
                  <a:cubicBezTo>
                    <a:pt x="4584" y="9649"/>
                    <a:pt x="4622" y="9640"/>
                    <a:pt x="4632" y="9631"/>
                  </a:cubicBezTo>
                  <a:cubicBezTo>
                    <a:pt x="4651" y="9668"/>
                    <a:pt x="4679" y="9621"/>
                    <a:pt x="4679" y="9697"/>
                  </a:cubicBezTo>
                  <a:lnTo>
                    <a:pt x="4717" y="9697"/>
                  </a:lnTo>
                  <a:cubicBezTo>
                    <a:pt x="4726" y="9668"/>
                    <a:pt x="4717" y="9649"/>
                    <a:pt x="4707" y="9631"/>
                  </a:cubicBezTo>
                  <a:cubicBezTo>
                    <a:pt x="4698" y="9678"/>
                    <a:pt x="4651" y="9649"/>
                    <a:pt x="4651" y="9593"/>
                  </a:cubicBezTo>
                  <a:cubicBezTo>
                    <a:pt x="4632" y="9621"/>
                    <a:pt x="4632" y="9612"/>
                    <a:pt x="4584" y="9602"/>
                  </a:cubicBezTo>
                  <a:close/>
                  <a:moveTo>
                    <a:pt x="5870" y="690"/>
                  </a:moveTo>
                  <a:cubicBezTo>
                    <a:pt x="5879" y="728"/>
                    <a:pt x="5803" y="785"/>
                    <a:pt x="5822" y="756"/>
                  </a:cubicBezTo>
                  <a:cubicBezTo>
                    <a:pt x="5832" y="747"/>
                    <a:pt x="5832" y="747"/>
                    <a:pt x="5832" y="728"/>
                  </a:cubicBezTo>
                  <a:cubicBezTo>
                    <a:pt x="5813" y="728"/>
                    <a:pt x="5794" y="794"/>
                    <a:pt x="5775" y="766"/>
                  </a:cubicBezTo>
                  <a:cubicBezTo>
                    <a:pt x="5775" y="737"/>
                    <a:pt x="5785" y="662"/>
                    <a:pt x="5775" y="615"/>
                  </a:cubicBezTo>
                  <a:cubicBezTo>
                    <a:pt x="5841" y="643"/>
                    <a:pt x="5803" y="700"/>
                    <a:pt x="5870" y="690"/>
                  </a:cubicBezTo>
                  <a:close/>
                  <a:moveTo>
                    <a:pt x="4575" y="9621"/>
                  </a:moveTo>
                  <a:cubicBezTo>
                    <a:pt x="4565" y="9583"/>
                    <a:pt x="4537" y="9640"/>
                    <a:pt x="4509" y="9631"/>
                  </a:cubicBezTo>
                  <a:cubicBezTo>
                    <a:pt x="4509" y="9659"/>
                    <a:pt x="4565" y="9621"/>
                    <a:pt x="4547" y="9668"/>
                  </a:cubicBezTo>
                  <a:cubicBezTo>
                    <a:pt x="4565" y="9668"/>
                    <a:pt x="4547" y="9612"/>
                    <a:pt x="4575" y="9621"/>
                  </a:cubicBezTo>
                  <a:close/>
                  <a:moveTo>
                    <a:pt x="6078" y="4678"/>
                  </a:moveTo>
                  <a:cubicBezTo>
                    <a:pt x="6144" y="4660"/>
                    <a:pt x="6144" y="4735"/>
                    <a:pt x="6153" y="4763"/>
                  </a:cubicBezTo>
                  <a:cubicBezTo>
                    <a:pt x="6106" y="4754"/>
                    <a:pt x="6115" y="4688"/>
                    <a:pt x="6078" y="4678"/>
                  </a:cubicBezTo>
                  <a:close/>
                  <a:moveTo>
                    <a:pt x="6040" y="4678"/>
                  </a:moveTo>
                  <a:cubicBezTo>
                    <a:pt x="6078" y="4660"/>
                    <a:pt x="6021" y="4641"/>
                    <a:pt x="6030" y="4612"/>
                  </a:cubicBezTo>
                  <a:cubicBezTo>
                    <a:pt x="6002" y="4612"/>
                    <a:pt x="6002" y="4660"/>
                    <a:pt x="6021" y="4678"/>
                  </a:cubicBezTo>
                  <a:cubicBezTo>
                    <a:pt x="6030" y="4669"/>
                    <a:pt x="6021" y="4660"/>
                    <a:pt x="6021" y="4660"/>
                  </a:cubicBezTo>
                  <a:cubicBezTo>
                    <a:pt x="6021" y="4641"/>
                    <a:pt x="6040" y="4660"/>
                    <a:pt x="6040" y="4678"/>
                  </a:cubicBezTo>
                  <a:close/>
                  <a:moveTo>
                    <a:pt x="6380" y="2561"/>
                  </a:moveTo>
                  <a:cubicBezTo>
                    <a:pt x="6399" y="2561"/>
                    <a:pt x="6408" y="2543"/>
                    <a:pt x="6427" y="2543"/>
                  </a:cubicBezTo>
                  <a:cubicBezTo>
                    <a:pt x="6437" y="2571"/>
                    <a:pt x="6427" y="2599"/>
                    <a:pt x="6465" y="2580"/>
                  </a:cubicBezTo>
                  <a:cubicBezTo>
                    <a:pt x="6465" y="2609"/>
                    <a:pt x="6493" y="2647"/>
                    <a:pt x="6474" y="2675"/>
                  </a:cubicBezTo>
                  <a:cubicBezTo>
                    <a:pt x="6541" y="2703"/>
                    <a:pt x="6512" y="2722"/>
                    <a:pt x="6531" y="2788"/>
                  </a:cubicBezTo>
                  <a:cubicBezTo>
                    <a:pt x="6503" y="2779"/>
                    <a:pt x="6512" y="2817"/>
                    <a:pt x="6512" y="2836"/>
                  </a:cubicBezTo>
                  <a:lnTo>
                    <a:pt x="6465" y="2836"/>
                  </a:lnTo>
                  <a:cubicBezTo>
                    <a:pt x="6465" y="2817"/>
                    <a:pt x="6474" y="2788"/>
                    <a:pt x="6456" y="2788"/>
                  </a:cubicBezTo>
                  <a:cubicBezTo>
                    <a:pt x="6456" y="2807"/>
                    <a:pt x="6446" y="2817"/>
                    <a:pt x="6437" y="2826"/>
                  </a:cubicBezTo>
                  <a:cubicBezTo>
                    <a:pt x="6427" y="2807"/>
                    <a:pt x="6427" y="2779"/>
                    <a:pt x="6399" y="2779"/>
                  </a:cubicBezTo>
                  <a:cubicBezTo>
                    <a:pt x="6399" y="2798"/>
                    <a:pt x="6408" y="2817"/>
                    <a:pt x="6408" y="2826"/>
                  </a:cubicBezTo>
                  <a:cubicBezTo>
                    <a:pt x="6399" y="2826"/>
                    <a:pt x="6389" y="2826"/>
                    <a:pt x="6389" y="2854"/>
                  </a:cubicBezTo>
                  <a:cubicBezTo>
                    <a:pt x="6295" y="2807"/>
                    <a:pt x="6380" y="2760"/>
                    <a:pt x="6323" y="2656"/>
                  </a:cubicBezTo>
                  <a:cubicBezTo>
                    <a:pt x="6352" y="2618"/>
                    <a:pt x="6408" y="2637"/>
                    <a:pt x="6380" y="2561"/>
                  </a:cubicBezTo>
                  <a:close/>
                  <a:moveTo>
                    <a:pt x="6531" y="1843"/>
                  </a:moveTo>
                  <a:cubicBezTo>
                    <a:pt x="6531" y="1824"/>
                    <a:pt x="6531" y="1805"/>
                    <a:pt x="6550" y="1815"/>
                  </a:cubicBezTo>
                  <a:cubicBezTo>
                    <a:pt x="6550" y="1872"/>
                    <a:pt x="6493" y="1834"/>
                    <a:pt x="6465" y="1824"/>
                  </a:cubicBezTo>
                  <a:cubicBezTo>
                    <a:pt x="6503" y="1966"/>
                    <a:pt x="6512" y="2136"/>
                    <a:pt x="6314" y="2079"/>
                  </a:cubicBezTo>
                  <a:cubicBezTo>
                    <a:pt x="6333" y="2023"/>
                    <a:pt x="6304" y="2051"/>
                    <a:pt x="6285" y="2004"/>
                  </a:cubicBezTo>
                  <a:cubicBezTo>
                    <a:pt x="6333" y="2004"/>
                    <a:pt x="6285" y="1919"/>
                    <a:pt x="6323" y="1957"/>
                  </a:cubicBezTo>
                  <a:cubicBezTo>
                    <a:pt x="6333" y="1909"/>
                    <a:pt x="6314" y="1890"/>
                    <a:pt x="6314" y="1853"/>
                  </a:cubicBezTo>
                  <a:cubicBezTo>
                    <a:pt x="6333" y="1843"/>
                    <a:pt x="6361" y="1834"/>
                    <a:pt x="6380" y="1815"/>
                  </a:cubicBezTo>
                  <a:cubicBezTo>
                    <a:pt x="6380" y="1862"/>
                    <a:pt x="6408" y="1815"/>
                    <a:pt x="6437" y="1843"/>
                  </a:cubicBezTo>
                  <a:cubicBezTo>
                    <a:pt x="6446" y="1796"/>
                    <a:pt x="6474" y="1787"/>
                    <a:pt x="6512" y="1777"/>
                  </a:cubicBezTo>
                  <a:cubicBezTo>
                    <a:pt x="6512" y="1796"/>
                    <a:pt x="6512" y="1834"/>
                    <a:pt x="6531" y="1843"/>
                  </a:cubicBezTo>
                  <a:close/>
                  <a:moveTo>
                    <a:pt x="6427" y="1890"/>
                  </a:moveTo>
                  <a:cubicBezTo>
                    <a:pt x="6389" y="1900"/>
                    <a:pt x="6380" y="1928"/>
                    <a:pt x="6333" y="1928"/>
                  </a:cubicBezTo>
                  <a:cubicBezTo>
                    <a:pt x="6333" y="1947"/>
                    <a:pt x="6342" y="1976"/>
                    <a:pt x="6323" y="1976"/>
                  </a:cubicBezTo>
                  <a:cubicBezTo>
                    <a:pt x="6333" y="2004"/>
                    <a:pt x="6408" y="1966"/>
                    <a:pt x="6389" y="2023"/>
                  </a:cubicBezTo>
                  <a:cubicBezTo>
                    <a:pt x="6446" y="1985"/>
                    <a:pt x="6427" y="2061"/>
                    <a:pt x="6465" y="1976"/>
                  </a:cubicBezTo>
                  <a:cubicBezTo>
                    <a:pt x="6437" y="1957"/>
                    <a:pt x="6408" y="1947"/>
                    <a:pt x="6427" y="1890"/>
                  </a:cubicBezTo>
                  <a:close/>
                  <a:moveTo>
                    <a:pt x="6229" y="5425"/>
                  </a:moveTo>
                  <a:cubicBezTo>
                    <a:pt x="6229" y="5463"/>
                    <a:pt x="6229" y="5501"/>
                    <a:pt x="6210" y="5510"/>
                  </a:cubicBezTo>
                  <a:cubicBezTo>
                    <a:pt x="6200" y="5425"/>
                    <a:pt x="6144" y="5491"/>
                    <a:pt x="6106" y="5434"/>
                  </a:cubicBezTo>
                  <a:cubicBezTo>
                    <a:pt x="6106" y="5453"/>
                    <a:pt x="6125" y="5453"/>
                    <a:pt x="6125" y="5472"/>
                  </a:cubicBezTo>
                  <a:cubicBezTo>
                    <a:pt x="6115" y="5463"/>
                    <a:pt x="6068" y="5491"/>
                    <a:pt x="6078" y="5463"/>
                  </a:cubicBezTo>
                  <a:cubicBezTo>
                    <a:pt x="6115" y="5463"/>
                    <a:pt x="6078" y="5425"/>
                    <a:pt x="6059" y="5425"/>
                  </a:cubicBezTo>
                  <a:lnTo>
                    <a:pt x="6059" y="5472"/>
                  </a:lnTo>
                  <a:lnTo>
                    <a:pt x="6030" y="5472"/>
                  </a:lnTo>
                  <a:cubicBezTo>
                    <a:pt x="6021" y="5406"/>
                    <a:pt x="6068" y="5472"/>
                    <a:pt x="6049" y="5397"/>
                  </a:cubicBezTo>
                  <a:cubicBezTo>
                    <a:pt x="6068" y="5397"/>
                    <a:pt x="6078" y="5397"/>
                    <a:pt x="6087" y="5387"/>
                  </a:cubicBezTo>
                  <a:cubicBezTo>
                    <a:pt x="6087" y="5406"/>
                    <a:pt x="6087" y="5425"/>
                    <a:pt x="6106" y="5425"/>
                  </a:cubicBezTo>
                  <a:cubicBezTo>
                    <a:pt x="6125" y="5397"/>
                    <a:pt x="6172" y="5349"/>
                    <a:pt x="6191" y="5378"/>
                  </a:cubicBezTo>
                  <a:cubicBezTo>
                    <a:pt x="6172" y="5368"/>
                    <a:pt x="6191" y="5416"/>
                    <a:pt x="6182" y="5434"/>
                  </a:cubicBezTo>
                  <a:cubicBezTo>
                    <a:pt x="6200" y="5434"/>
                    <a:pt x="6200" y="5453"/>
                    <a:pt x="6219" y="5463"/>
                  </a:cubicBezTo>
                  <a:cubicBezTo>
                    <a:pt x="6210" y="5444"/>
                    <a:pt x="6219" y="5387"/>
                    <a:pt x="6229" y="5425"/>
                  </a:cubicBezTo>
                  <a:close/>
                  <a:moveTo>
                    <a:pt x="6399" y="1267"/>
                  </a:moveTo>
                  <a:cubicBezTo>
                    <a:pt x="6361" y="1248"/>
                    <a:pt x="6314" y="1276"/>
                    <a:pt x="6304" y="1323"/>
                  </a:cubicBezTo>
                  <a:cubicBezTo>
                    <a:pt x="6352" y="1333"/>
                    <a:pt x="6352" y="1342"/>
                    <a:pt x="6399" y="1323"/>
                  </a:cubicBezTo>
                  <a:close/>
                  <a:moveTo>
                    <a:pt x="6210" y="5038"/>
                  </a:moveTo>
                  <a:cubicBezTo>
                    <a:pt x="6229" y="5009"/>
                    <a:pt x="6200" y="5000"/>
                    <a:pt x="6210" y="4962"/>
                  </a:cubicBezTo>
                  <a:cubicBezTo>
                    <a:pt x="6106" y="4905"/>
                    <a:pt x="5955" y="4905"/>
                    <a:pt x="5917" y="4773"/>
                  </a:cubicBezTo>
                  <a:cubicBezTo>
                    <a:pt x="5879" y="4792"/>
                    <a:pt x="5851" y="4782"/>
                    <a:pt x="5813" y="4763"/>
                  </a:cubicBezTo>
                  <a:cubicBezTo>
                    <a:pt x="5813" y="4811"/>
                    <a:pt x="5851" y="4811"/>
                    <a:pt x="5822" y="4858"/>
                  </a:cubicBezTo>
                  <a:cubicBezTo>
                    <a:pt x="5841" y="4877"/>
                    <a:pt x="5860" y="4886"/>
                    <a:pt x="5870" y="4915"/>
                  </a:cubicBezTo>
                  <a:cubicBezTo>
                    <a:pt x="5860" y="4934"/>
                    <a:pt x="5851" y="4943"/>
                    <a:pt x="5832" y="4952"/>
                  </a:cubicBezTo>
                  <a:cubicBezTo>
                    <a:pt x="5832" y="4934"/>
                    <a:pt x="5841" y="4934"/>
                    <a:pt x="5841" y="4934"/>
                  </a:cubicBezTo>
                  <a:cubicBezTo>
                    <a:pt x="5832" y="4896"/>
                    <a:pt x="5813" y="4952"/>
                    <a:pt x="5822" y="4971"/>
                  </a:cubicBezTo>
                  <a:cubicBezTo>
                    <a:pt x="5803" y="4934"/>
                    <a:pt x="5794" y="4971"/>
                    <a:pt x="5766" y="4990"/>
                  </a:cubicBezTo>
                  <a:cubicBezTo>
                    <a:pt x="5785" y="5019"/>
                    <a:pt x="5832" y="4981"/>
                    <a:pt x="5841" y="4971"/>
                  </a:cubicBezTo>
                  <a:cubicBezTo>
                    <a:pt x="5860" y="5009"/>
                    <a:pt x="5870" y="5019"/>
                    <a:pt x="5917" y="4990"/>
                  </a:cubicBezTo>
                  <a:cubicBezTo>
                    <a:pt x="5936" y="4990"/>
                    <a:pt x="5907" y="5028"/>
                    <a:pt x="5955" y="5028"/>
                  </a:cubicBezTo>
                  <a:cubicBezTo>
                    <a:pt x="5945" y="5000"/>
                    <a:pt x="5955" y="4971"/>
                    <a:pt x="5917" y="4952"/>
                  </a:cubicBezTo>
                  <a:cubicBezTo>
                    <a:pt x="5983" y="4943"/>
                    <a:pt x="5964" y="5009"/>
                    <a:pt x="6002" y="5047"/>
                  </a:cubicBezTo>
                  <a:cubicBezTo>
                    <a:pt x="5974" y="5066"/>
                    <a:pt x="5955" y="5075"/>
                    <a:pt x="5936" y="5085"/>
                  </a:cubicBezTo>
                  <a:cubicBezTo>
                    <a:pt x="5955" y="5132"/>
                    <a:pt x="5926" y="5151"/>
                    <a:pt x="5945" y="5208"/>
                  </a:cubicBezTo>
                  <a:cubicBezTo>
                    <a:pt x="5917" y="5198"/>
                    <a:pt x="5879" y="5189"/>
                    <a:pt x="5889" y="5245"/>
                  </a:cubicBezTo>
                  <a:cubicBezTo>
                    <a:pt x="5907" y="5255"/>
                    <a:pt x="5907" y="5227"/>
                    <a:pt x="5907" y="5208"/>
                  </a:cubicBezTo>
                  <a:cubicBezTo>
                    <a:pt x="5936" y="5227"/>
                    <a:pt x="5945" y="5255"/>
                    <a:pt x="5964" y="5274"/>
                  </a:cubicBezTo>
                  <a:cubicBezTo>
                    <a:pt x="5936" y="5302"/>
                    <a:pt x="5907" y="5340"/>
                    <a:pt x="5879" y="5359"/>
                  </a:cubicBezTo>
                  <a:cubicBezTo>
                    <a:pt x="5907" y="5416"/>
                    <a:pt x="6040" y="5359"/>
                    <a:pt x="6030" y="5397"/>
                  </a:cubicBezTo>
                  <a:cubicBezTo>
                    <a:pt x="6068" y="5359"/>
                    <a:pt x="6096" y="5378"/>
                    <a:pt x="6125" y="5321"/>
                  </a:cubicBezTo>
                  <a:cubicBezTo>
                    <a:pt x="6059" y="5264"/>
                    <a:pt x="6068" y="5104"/>
                    <a:pt x="6021" y="5028"/>
                  </a:cubicBezTo>
                  <a:cubicBezTo>
                    <a:pt x="6021" y="5009"/>
                    <a:pt x="6030" y="5009"/>
                    <a:pt x="6030" y="5000"/>
                  </a:cubicBezTo>
                  <a:cubicBezTo>
                    <a:pt x="6106" y="5000"/>
                    <a:pt x="6144" y="5028"/>
                    <a:pt x="6210" y="5038"/>
                  </a:cubicBezTo>
                  <a:close/>
                  <a:moveTo>
                    <a:pt x="5860" y="1153"/>
                  </a:moveTo>
                  <a:cubicBezTo>
                    <a:pt x="5813" y="1153"/>
                    <a:pt x="5860" y="1172"/>
                    <a:pt x="5832" y="1191"/>
                  </a:cubicBezTo>
                  <a:cubicBezTo>
                    <a:pt x="5813" y="1191"/>
                    <a:pt x="5794" y="1191"/>
                    <a:pt x="5794" y="1163"/>
                  </a:cubicBezTo>
                  <a:cubicBezTo>
                    <a:pt x="5822" y="1153"/>
                    <a:pt x="5813" y="1097"/>
                    <a:pt x="5832" y="1068"/>
                  </a:cubicBezTo>
                  <a:cubicBezTo>
                    <a:pt x="5822" y="1116"/>
                    <a:pt x="5870" y="1106"/>
                    <a:pt x="5860" y="1153"/>
                  </a:cubicBezTo>
                  <a:close/>
                  <a:moveTo>
                    <a:pt x="9262" y="1616"/>
                  </a:moveTo>
                  <a:lnTo>
                    <a:pt x="9262" y="1579"/>
                  </a:lnTo>
                  <a:lnTo>
                    <a:pt x="9291" y="1579"/>
                  </a:lnTo>
                  <a:cubicBezTo>
                    <a:pt x="9300" y="1560"/>
                    <a:pt x="9291" y="1541"/>
                    <a:pt x="9310" y="1541"/>
                  </a:cubicBezTo>
                  <a:cubicBezTo>
                    <a:pt x="9310" y="1588"/>
                    <a:pt x="9310" y="1626"/>
                    <a:pt x="9262" y="1616"/>
                  </a:cubicBezTo>
                  <a:close/>
                  <a:moveTo>
                    <a:pt x="9206" y="2448"/>
                  </a:moveTo>
                  <a:cubicBezTo>
                    <a:pt x="9196" y="2420"/>
                    <a:pt x="9168" y="2486"/>
                    <a:pt x="9149" y="2448"/>
                  </a:cubicBezTo>
                  <a:cubicBezTo>
                    <a:pt x="9158" y="2486"/>
                    <a:pt x="9130" y="2476"/>
                    <a:pt x="9140" y="2514"/>
                  </a:cubicBezTo>
                  <a:cubicBezTo>
                    <a:pt x="9102" y="2495"/>
                    <a:pt x="9064" y="2580"/>
                    <a:pt x="9036" y="2524"/>
                  </a:cubicBezTo>
                  <a:cubicBezTo>
                    <a:pt x="9064" y="2524"/>
                    <a:pt x="9083" y="2514"/>
                    <a:pt x="9073" y="2467"/>
                  </a:cubicBezTo>
                  <a:cubicBezTo>
                    <a:pt x="9111" y="2467"/>
                    <a:pt x="9140" y="2467"/>
                    <a:pt x="9130" y="2429"/>
                  </a:cubicBezTo>
                  <a:cubicBezTo>
                    <a:pt x="9168" y="2420"/>
                    <a:pt x="9196" y="2467"/>
                    <a:pt x="9206" y="2410"/>
                  </a:cubicBezTo>
                  <a:cubicBezTo>
                    <a:pt x="9168" y="2410"/>
                    <a:pt x="9206" y="2391"/>
                    <a:pt x="9187" y="2363"/>
                  </a:cubicBezTo>
                  <a:cubicBezTo>
                    <a:pt x="9215" y="2354"/>
                    <a:pt x="9215" y="2354"/>
                    <a:pt x="9253" y="2363"/>
                  </a:cubicBezTo>
                  <a:cubicBezTo>
                    <a:pt x="9244" y="2401"/>
                    <a:pt x="9234" y="2439"/>
                    <a:pt x="9206" y="2448"/>
                  </a:cubicBezTo>
                  <a:close/>
                  <a:moveTo>
                    <a:pt x="9140" y="1701"/>
                  </a:moveTo>
                  <a:cubicBezTo>
                    <a:pt x="9168" y="1635"/>
                    <a:pt x="9215" y="1749"/>
                    <a:pt x="9272" y="1673"/>
                  </a:cubicBezTo>
                  <a:cubicBezTo>
                    <a:pt x="9253" y="1635"/>
                    <a:pt x="9234" y="1588"/>
                    <a:pt x="9196" y="1569"/>
                  </a:cubicBezTo>
                  <a:cubicBezTo>
                    <a:pt x="9149" y="1569"/>
                    <a:pt x="9140" y="1616"/>
                    <a:pt x="9102" y="1588"/>
                  </a:cubicBezTo>
                  <a:cubicBezTo>
                    <a:pt x="9102" y="1607"/>
                    <a:pt x="9092" y="1616"/>
                    <a:pt x="9092" y="1616"/>
                  </a:cubicBezTo>
                  <a:cubicBezTo>
                    <a:pt x="9092" y="1626"/>
                    <a:pt x="9102" y="1626"/>
                    <a:pt x="9102" y="1616"/>
                  </a:cubicBezTo>
                  <a:cubicBezTo>
                    <a:pt x="9140" y="1607"/>
                    <a:pt x="9121" y="1683"/>
                    <a:pt x="9140" y="1701"/>
                  </a:cubicBezTo>
                  <a:close/>
                  <a:moveTo>
                    <a:pt x="8828" y="1900"/>
                  </a:moveTo>
                  <a:lnTo>
                    <a:pt x="8790" y="1900"/>
                  </a:lnTo>
                  <a:cubicBezTo>
                    <a:pt x="8790" y="1872"/>
                    <a:pt x="8790" y="1843"/>
                    <a:pt x="8818" y="1843"/>
                  </a:cubicBezTo>
                  <a:cubicBezTo>
                    <a:pt x="8818" y="1881"/>
                    <a:pt x="8847" y="1862"/>
                    <a:pt x="8818" y="1890"/>
                  </a:cubicBezTo>
                  <a:cubicBezTo>
                    <a:pt x="8818" y="1890"/>
                    <a:pt x="8828" y="1890"/>
                    <a:pt x="8828" y="1900"/>
                  </a:cubicBezTo>
                  <a:close/>
                  <a:moveTo>
                    <a:pt x="8988" y="2193"/>
                  </a:moveTo>
                  <a:cubicBezTo>
                    <a:pt x="8979" y="2240"/>
                    <a:pt x="8988" y="2250"/>
                    <a:pt x="8960" y="2287"/>
                  </a:cubicBezTo>
                  <a:cubicBezTo>
                    <a:pt x="8922" y="2259"/>
                    <a:pt x="8894" y="2240"/>
                    <a:pt x="8884" y="2193"/>
                  </a:cubicBezTo>
                  <a:cubicBezTo>
                    <a:pt x="8865" y="2165"/>
                    <a:pt x="8828" y="2202"/>
                    <a:pt x="8799" y="2212"/>
                  </a:cubicBezTo>
                  <a:cubicBezTo>
                    <a:pt x="8818" y="2212"/>
                    <a:pt x="8837" y="2212"/>
                    <a:pt x="8837" y="2231"/>
                  </a:cubicBezTo>
                  <a:cubicBezTo>
                    <a:pt x="8818" y="2231"/>
                    <a:pt x="8828" y="2259"/>
                    <a:pt x="8818" y="2268"/>
                  </a:cubicBezTo>
                  <a:cubicBezTo>
                    <a:pt x="8828" y="2231"/>
                    <a:pt x="8790" y="2240"/>
                    <a:pt x="8771" y="2240"/>
                  </a:cubicBezTo>
                  <a:cubicBezTo>
                    <a:pt x="8790" y="2259"/>
                    <a:pt x="8771" y="2278"/>
                    <a:pt x="8752" y="2287"/>
                  </a:cubicBezTo>
                  <a:cubicBezTo>
                    <a:pt x="8733" y="2202"/>
                    <a:pt x="8743" y="2108"/>
                    <a:pt x="8780" y="2051"/>
                  </a:cubicBezTo>
                  <a:cubicBezTo>
                    <a:pt x="8799" y="2108"/>
                    <a:pt x="8828" y="2079"/>
                    <a:pt x="8837" y="2079"/>
                  </a:cubicBezTo>
                  <a:cubicBezTo>
                    <a:pt x="8894" y="2079"/>
                    <a:pt x="8913" y="2183"/>
                    <a:pt x="8988" y="2193"/>
                  </a:cubicBezTo>
                  <a:close/>
                  <a:moveTo>
                    <a:pt x="9329" y="3913"/>
                  </a:moveTo>
                  <a:cubicBezTo>
                    <a:pt x="9329" y="3941"/>
                    <a:pt x="9347" y="3951"/>
                    <a:pt x="9347" y="3979"/>
                  </a:cubicBezTo>
                  <a:cubicBezTo>
                    <a:pt x="9310" y="3979"/>
                    <a:pt x="9319" y="4026"/>
                    <a:pt x="9329" y="4064"/>
                  </a:cubicBezTo>
                  <a:cubicBezTo>
                    <a:pt x="9272" y="4074"/>
                    <a:pt x="9272" y="4007"/>
                    <a:pt x="9234" y="3998"/>
                  </a:cubicBezTo>
                  <a:cubicBezTo>
                    <a:pt x="9234" y="3951"/>
                    <a:pt x="9196" y="3894"/>
                    <a:pt x="9187" y="3866"/>
                  </a:cubicBezTo>
                  <a:cubicBezTo>
                    <a:pt x="9158" y="3903"/>
                    <a:pt x="9121" y="3828"/>
                    <a:pt x="9102" y="3866"/>
                  </a:cubicBezTo>
                  <a:cubicBezTo>
                    <a:pt x="9102" y="3809"/>
                    <a:pt x="9073" y="3837"/>
                    <a:pt x="9055" y="3800"/>
                  </a:cubicBezTo>
                  <a:cubicBezTo>
                    <a:pt x="9064" y="3762"/>
                    <a:pt x="9083" y="3696"/>
                    <a:pt x="9064" y="3677"/>
                  </a:cubicBezTo>
                  <a:cubicBezTo>
                    <a:pt x="9111" y="3667"/>
                    <a:pt x="9102" y="3752"/>
                    <a:pt x="9130" y="3714"/>
                  </a:cubicBezTo>
                  <a:cubicBezTo>
                    <a:pt x="9140" y="3762"/>
                    <a:pt x="9083" y="3743"/>
                    <a:pt x="9102" y="3800"/>
                  </a:cubicBezTo>
                  <a:cubicBezTo>
                    <a:pt x="9130" y="3733"/>
                    <a:pt x="9187" y="3837"/>
                    <a:pt x="9244" y="3790"/>
                  </a:cubicBezTo>
                  <a:cubicBezTo>
                    <a:pt x="9225" y="3828"/>
                    <a:pt x="9281" y="3800"/>
                    <a:pt x="9272" y="3828"/>
                  </a:cubicBezTo>
                  <a:cubicBezTo>
                    <a:pt x="9253" y="3828"/>
                    <a:pt x="9253" y="3856"/>
                    <a:pt x="9253" y="3885"/>
                  </a:cubicBezTo>
                  <a:cubicBezTo>
                    <a:pt x="9272" y="3894"/>
                    <a:pt x="9291" y="3922"/>
                    <a:pt x="9329" y="3913"/>
                  </a:cubicBezTo>
                  <a:close/>
                  <a:moveTo>
                    <a:pt x="9754" y="3497"/>
                  </a:moveTo>
                  <a:cubicBezTo>
                    <a:pt x="9744" y="3507"/>
                    <a:pt x="9744" y="3516"/>
                    <a:pt x="9754" y="3516"/>
                  </a:cubicBezTo>
                  <a:cubicBezTo>
                    <a:pt x="9697" y="3535"/>
                    <a:pt x="9678" y="3582"/>
                    <a:pt x="9574" y="3563"/>
                  </a:cubicBezTo>
                  <a:cubicBezTo>
                    <a:pt x="9622" y="3582"/>
                    <a:pt x="9574" y="3620"/>
                    <a:pt x="9593" y="3639"/>
                  </a:cubicBezTo>
                  <a:cubicBezTo>
                    <a:pt x="9622" y="3639"/>
                    <a:pt x="9603" y="3629"/>
                    <a:pt x="9603" y="3610"/>
                  </a:cubicBezTo>
                  <a:cubicBezTo>
                    <a:pt x="9650" y="3677"/>
                    <a:pt x="9744" y="3667"/>
                    <a:pt x="9773" y="3686"/>
                  </a:cubicBezTo>
                  <a:cubicBezTo>
                    <a:pt x="9782" y="3677"/>
                    <a:pt x="9811" y="3639"/>
                    <a:pt x="9811" y="3686"/>
                  </a:cubicBezTo>
                  <a:cubicBezTo>
                    <a:pt x="9829" y="3677"/>
                    <a:pt x="9839" y="3658"/>
                    <a:pt x="9867" y="3648"/>
                  </a:cubicBezTo>
                  <a:cubicBezTo>
                    <a:pt x="9848" y="3639"/>
                    <a:pt x="9839" y="3620"/>
                    <a:pt x="9839" y="3573"/>
                  </a:cubicBezTo>
                  <a:cubicBezTo>
                    <a:pt x="9811" y="3554"/>
                    <a:pt x="9773" y="3535"/>
                    <a:pt x="9754" y="3497"/>
                  </a:cubicBezTo>
                  <a:close/>
                  <a:moveTo>
                    <a:pt x="9527" y="4603"/>
                  </a:moveTo>
                  <a:lnTo>
                    <a:pt x="9527" y="4650"/>
                  </a:lnTo>
                  <a:cubicBezTo>
                    <a:pt x="9555" y="4631"/>
                    <a:pt x="9555" y="4688"/>
                    <a:pt x="9536" y="4688"/>
                  </a:cubicBezTo>
                  <a:cubicBezTo>
                    <a:pt x="9536" y="4631"/>
                    <a:pt x="9499" y="4697"/>
                    <a:pt x="9480" y="4660"/>
                  </a:cubicBezTo>
                  <a:cubicBezTo>
                    <a:pt x="9499" y="4660"/>
                    <a:pt x="9489" y="4631"/>
                    <a:pt x="9480" y="4622"/>
                  </a:cubicBezTo>
                  <a:cubicBezTo>
                    <a:pt x="9508" y="4631"/>
                    <a:pt x="9499" y="4603"/>
                    <a:pt x="9527" y="4603"/>
                  </a:cubicBezTo>
                  <a:close/>
                  <a:moveTo>
                    <a:pt x="9489" y="4688"/>
                  </a:moveTo>
                  <a:cubicBezTo>
                    <a:pt x="9480" y="4707"/>
                    <a:pt x="9404" y="4697"/>
                    <a:pt x="9433" y="4735"/>
                  </a:cubicBezTo>
                  <a:cubicBezTo>
                    <a:pt x="9404" y="4707"/>
                    <a:pt x="9385" y="4745"/>
                    <a:pt x="9347" y="4726"/>
                  </a:cubicBezTo>
                  <a:cubicBezTo>
                    <a:pt x="9338" y="4773"/>
                    <a:pt x="9395" y="4858"/>
                    <a:pt x="9329" y="4858"/>
                  </a:cubicBezTo>
                  <a:cubicBezTo>
                    <a:pt x="9395" y="4905"/>
                    <a:pt x="9442" y="4782"/>
                    <a:pt x="9480" y="4849"/>
                  </a:cubicBezTo>
                  <a:cubicBezTo>
                    <a:pt x="9499" y="4811"/>
                    <a:pt x="9508" y="4782"/>
                    <a:pt x="9518" y="4735"/>
                  </a:cubicBezTo>
                  <a:cubicBezTo>
                    <a:pt x="9499" y="4745"/>
                    <a:pt x="9499" y="4773"/>
                    <a:pt x="9489" y="4745"/>
                  </a:cubicBezTo>
                  <a:cubicBezTo>
                    <a:pt x="9470" y="4745"/>
                    <a:pt x="9489" y="4792"/>
                    <a:pt x="9480" y="4811"/>
                  </a:cubicBezTo>
                  <a:cubicBezTo>
                    <a:pt x="9461" y="4811"/>
                    <a:pt x="9451" y="4801"/>
                    <a:pt x="9451" y="4782"/>
                  </a:cubicBezTo>
                  <a:cubicBezTo>
                    <a:pt x="9470" y="4754"/>
                    <a:pt x="9499" y="4745"/>
                    <a:pt x="9489" y="4688"/>
                  </a:cubicBezTo>
                  <a:close/>
                  <a:moveTo>
                    <a:pt x="8799" y="2391"/>
                  </a:moveTo>
                  <a:cubicBezTo>
                    <a:pt x="8799" y="2439"/>
                    <a:pt x="8771" y="2420"/>
                    <a:pt x="8752" y="2439"/>
                  </a:cubicBezTo>
                  <a:cubicBezTo>
                    <a:pt x="8752" y="2476"/>
                    <a:pt x="8780" y="2476"/>
                    <a:pt x="8790" y="2505"/>
                  </a:cubicBezTo>
                  <a:cubicBezTo>
                    <a:pt x="8752" y="2495"/>
                    <a:pt x="8714" y="2561"/>
                    <a:pt x="8695" y="2486"/>
                  </a:cubicBezTo>
                  <a:cubicBezTo>
                    <a:pt x="8714" y="2486"/>
                    <a:pt x="8733" y="2495"/>
                    <a:pt x="8743" y="2476"/>
                  </a:cubicBezTo>
                  <a:cubicBezTo>
                    <a:pt x="8724" y="2382"/>
                    <a:pt x="8724" y="2486"/>
                    <a:pt x="8695" y="2410"/>
                  </a:cubicBezTo>
                  <a:cubicBezTo>
                    <a:pt x="8695" y="2420"/>
                    <a:pt x="8695" y="2439"/>
                    <a:pt x="8686" y="2439"/>
                  </a:cubicBezTo>
                  <a:cubicBezTo>
                    <a:pt x="8629" y="2382"/>
                    <a:pt x="8762" y="2420"/>
                    <a:pt x="8714" y="2372"/>
                  </a:cubicBezTo>
                  <a:cubicBezTo>
                    <a:pt x="8762" y="2391"/>
                    <a:pt x="8752" y="2401"/>
                    <a:pt x="8799" y="2391"/>
                  </a:cubicBezTo>
                  <a:close/>
                  <a:moveTo>
                    <a:pt x="7656" y="2391"/>
                  </a:moveTo>
                  <a:cubicBezTo>
                    <a:pt x="7646" y="2439"/>
                    <a:pt x="7722" y="2401"/>
                    <a:pt x="7741" y="2410"/>
                  </a:cubicBezTo>
                  <a:cubicBezTo>
                    <a:pt x="7741" y="2448"/>
                    <a:pt x="7713" y="2458"/>
                    <a:pt x="7703" y="2486"/>
                  </a:cubicBezTo>
                  <a:cubicBezTo>
                    <a:pt x="7684" y="2429"/>
                    <a:pt x="7561" y="2495"/>
                    <a:pt x="7590" y="2429"/>
                  </a:cubicBezTo>
                  <a:cubicBezTo>
                    <a:pt x="7571" y="2476"/>
                    <a:pt x="7524" y="2495"/>
                    <a:pt x="7561" y="2552"/>
                  </a:cubicBezTo>
                  <a:cubicBezTo>
                    <a:pt x="7524" y="2514"/>
                    <a:pt x="7514" y="2552"/>
                    <a:pt x="7486" y="2580"/>
                  </a:cubicBezTo>
                  <a:cubicBezTo>
                    <a:pt x="7495" y="2533"/>
                    <a:pt x="7420" y="2543"/>
                    <a:pt x="7438" y="2590"/>
                  </a:cubicBezTo>
                  <a:cubicBezTo>
                    <a:pt x="7448" y="2590"/>
                    <a:pt x="7467" y="2571"/>
                    <a:pt x="7476" y="2590"/>
                  </a:cubicBezTo>
                  <a:cubicBezTo>
                    <a:pt x="7438" y="2599"/>
                    <a:pt x="7476" y="2618"/>
                    <a:pt x="7438" y="2637"/>
                  </a:cubicBezTo>
                  <a:cubicBezTo>
                    <a:pt x="7467" y="2628"/>
                    <a:pt x="7476" y="2713"/>
                    <a:pt x="7457" y="2713"/>
                  </a:cubicBezTo>
                  <a:cubicBezTo>
                    <a:pt x="7448" y="2703"/>
                    <a:pt x="7391" y="2788"/>
                    <a:pt x="7344" y="2741"/>
                  </a:cubicBezTo>
                  <a:cubicBezTo>
                    <a:pt x="7334" y="2760"/>
                    <a:pt x="7353" y="2807"/>
                    <a:pt x="7325" y="2798"/>
                  </a:cubicBezTo>
                  <a:cubicBezTo>
                    <a:pt x="7334" y="2769"/>
                    <a:pt x="7278" y="2807"/>
                    <a:pt x="7287" y="2779"/>
                  </a:cubicBezTo>
                  <a:cubicBezTo>
                    <a:pt x="7334" y="2769"/>
                    <a:pt x="7297" y="2694"/>
                    <a:pt x="7344" y="2665"/>
                  </a:cubicBezTo>
                  <a:cubicBezTo>
                    <a:pt x="7325" y="2684"/>
                    <a:pt x="7287" y="2647"/>
                    <a:pt x="7268" y="2675"/>
                  </a:cubicBezTo>
                  <a:cubicBezTo>
                    <a:pt x="7278" y="2599"/>
                    <a:pt x="7212" y="2684"/>
                    <a:pt x="7202" y="2637"/>
                  </a:cubicBezTo>
                  <a:cubicBezTo>
                    <a:pt x="7240" y="2599"/>
                    <a:pt x="7155" y="2599"/>
                    <a:pt x="7164" y="2552"/>
                  </a:cubicBezTo>
                  <a:cubicBezTo>
                    <a:pt x="7221" y="2571"/>
                    <a:pt x="7202" y="2448"/>
                    <a:pt x="7202" y="2448"/>
                  </a:cubicBezTo>
                  <a:cubicBezTo>
                    <a:pt x="7164" y="2533"/>
                    <a:pt x="7098" y="2458"/>
                    <a:pt x="7042" y="2524"/>
                  </a:cubicBezTo>
                  <a:cubicBezTo>
                    <a:pt x="7004" y="2495"/>
                    <a:pt x="7042" y="2467"/>
                    <a:pt x="6994" y="2486"/>
                  </a:cubicBezTo>
                  <a:lnTo>
                    <a:pt x="6994" y="2448"/>
                  </a:lnTo>
                  <a:cubicBezTo>
                    <a:pt x="7023" y="2458"/>
                    <a:pt x="7023" y="2476"/>
                    <a:pt x="7023" y="2429"/>
                  </a:cubicBezTo>
                  <a:cubicBezTo>
                    <a:pt x="7051" y="2420"/>
                    <a:pt x="7051" y="2467"/>
                    <a:pt x="7079" y="2467"/>
                  </a:cubicBezTo>
                  <a:cubicBezTo>
                    <a:pt x="7089" y="2429"/>
                    <a:pt x="7089" y="2429"/>
                    <a:pt x="7127" y="2439"/>
                  </a:cubicBezTo>
                  <a:cubicBezTo>
                    <a:pt x="7136" y="2382"/>
                    <a:pt x="7108" y="2372"/>
                    <a:pt x="7098" y="2335"/>
                  </a:cubicBezTo>
                  <a:cubicBezTo>
                    <a:pt x="7127" y="2297"/>
                    <a:pt x="7183" y="2297"/>
                    <a:pt x="7231" y="2316"/>
                  </a:cubicBezTo>
                  <a:cubicBezTo>
                    <a:pt x="7240" y="2391"/>
                    <a:pt x="7221" y="2420"/>
                    <a:pt x="7231" y="2467"/>
                  </a:cubicBezTo>
                  <a:cubicBezTo>
                    <a:pt x="7231" y="2420"/>
                    <a:pt x="7287" y="2439"/>
                    <a:pt x="7297" y="2401"/>
                  </a:cubicBezTo>
                  <a:cubicBezTo>
                    <a:pt x="7287" y="2458"/>
                    <a:pt x="7363" y="2420"/>
                    <a:pt x="7372" y="2448"/>
                  </a:cubicBezTo>
                  <a:cubicBezTo>
                    <a:pt x="7334" y="2448"/>
                    <a:pt x="7353" y="2514"/>
                    <a:pt x="7325" y="2524"/>
                  </a:cubicBezTo>
                  <a:cubicBezTo>
                    <a:pt x="7334" y="2458"/>
                    <a:pt x="7306" y="2524"/>
                    <a:pt x="7287" y="2486"/>
                  </a:cubicBezTo>
                  <a:cubicBezTo>
                    <a:pt x="7287" y="2505"/>
                    <a:pt x="7278" y="2514"/>
                    <a:pt x="7278" y="2524"/>
                  </a:cubicBezTo>
                  <a:cubicBezTo>
                    <a:pt x="7316" y="2533"/>
                    <a:pt x="7287" y="2561"/>
                    <a:pt x="7268" y="2543"/>
                  </a:cubicBezTo>
                  <a:cubicBezTo>
                    <a:pt x="7268" y="2561"/>
                    <a:pt x="7259" y="2580"/>
                    <a:pt x="7278" y="2590"/>
                  </a:cubicBezTo>
                  <a:cubicBezTo>
                    <a:pt x="7287" y="2571"/>
                    <a:pt x="7353" y="2571"/>
                    <a:pt x="7325" y="2543"/>
                  </a:cubicBezTo>
                  <a:cubicBezTo>
                    <a:pt x="7353" y="2533"/>
                    <a:pt x="7372" y="2543"/>
                    <a:pt x="7382" y="2552"/>
                  </a:cubicBezTo>
                  <a:cubicBezTo>
                    <a:pt x="7372" y="2514"/>
                    <a:pt x="7410" y="2524"/>
                    <a:pt x="7420" y="2505"/>
                  </a:cubicBezTo>
                  <a:cubicBezTo>
                    <a:pt x="7372" y="2476"/>
                    <a:pt x="7429" y="2410"/>
                    <a:pt x="7382" y="2391"/>
                  </a:cubicBezTo>
                  <a:cubicBezTo>
                    <a:pt x="7410" y="2382"/>
                    <a:pt x="7457" y="2401"/>
                    <a:pt x="7457" y="2372"/>
                  </a:cubicBezTo>
                  <a:cubicBezTo>
                    <a:pt x="7448" y="2372"/>
                    <a:pt x="7448" y="2363"/>
                    <a:pt x="7448" y="2354"/>
                  </a:cubicBezTo>
                  <a:cubicBezTo>
                    <a:pt x="7429" y="2382"/>
                    <a:pt x="7410" y="2354"/>
                    <a:pt x="7391" y="2335"/>
                  </a:cubicBezTo>
                  <a:cubicBezTo>
                    <a:pt x="7391" y="2354"/>
                    <a:pt x="7401" y="2372"/>
                    <a:pt x="7382" y="2372"/>
                  </a:cubicBezTo>
                  <a:cubicBezTo>
                    <a:pt x="7391" y="2325"/>
                    <a:pt x="7363" y="2325"/>
                    <a:pt x="7344" y="2316"/>
                  </a:cubicBezTo>
                  <a:cubicBezTo>
                    <a:pt x="7334" y="2335"/>
                    <a:pt x="7353" y="2382"/>
                    <a:pt x="7325" y="2372"/>
                  </a:cubicBezTo>
                  <a:cubicBezTo>
                    <a:pt x="7325" y="2335"/>
                    <a:pt x="7316" y="2325"/>
                    <a:pt x="7287" y="2335"/>
                  </a:cubicBezTo>
                  <a:cubicBezTo>
                    <a:pt x="7287" y="2259"/>
                    <a:pt x="7363" y="2335"/>
                    <a:pt x="7372" y="2268"/>
                  </a:cubicBezTo>
                  <a:cubicBezTo>
                    <a:pt x="7410" y="2259"/>
                    <a:pt x="7391" y="2297"/>
                    <a:pt x="7429" y="2287"/>
                  </a:cubicBezTo>
                  <a:cubicBezTo>
                    <a:pt x="7448" y="2268"/>
                    <a:pt x="7420" y="2250"/>
                    <a:pt x="7448" y="2231"/>
                  </a:cubicBezTo>
                  <a:cubicBezTo>
                    <a:pt x="7438" y="2297"/>
                    <a:pt x="7467" y="2372"/>
                    <a:pt x="7476" y="2401"/>
                  </a:cubicBezTo>
                  <a:cubicBezTo>
                    <a:pt x="7486" y="2344"/>
                    <a:pt x="7542" y="2420"/>
                    <a:pt x="7561" y="2363"/>
                  </a:cubicBezTo>
                  <a:cubicBezTo>
                    <a:pt x="7561" y="2382"/>
                    <a:pt x="7552" y="2410"/>
                    <a:pt x="7571" y="2410"/>
                  </a:cubicBezTo>
                  <a:cubicBezTo>
                    <a:pt x="7599" y="2410"/>
                    <a:pt x="7627" y="2391"/>
                    <a:pt x="7656" y="2391"/>
                  </a:cubicBezTo>
                  <a:close/>
                  <a:moveTo>
                    <a:pt x="8261" y="1399"/>
                  </a:moveTo>
                  <a:cubicBezTo>
                    <a:pt x="8232" y="1408"/>
                    <a:pt x="8185" y="1427"/>
                    <a:pt x="8157" y="1399"/>
                  </a:cubicBezTo>
                  <a:cubicBezTo>
                    <a:pt x="8166" y="1380"/>
                    <a:pt x="8166" y="1352"/>
                    <a:pt x="8185" y="1342"/>
                  </a:cubicBezTo>
                  <a:cubicBezTo>
                    <a:pt x="8223" y="1361"/>
                    <a:pt x="8194" y="1390"/>
                    <a:pt x="8251" y="1361"/>
                  </a:cubicBezTo>
                  <a:cubicBezTo>
                    <a:pt x="8242" y="1380"/>
                    <a:pt x="8251" y="1390"/>
                    <a:pt x="8261" y="1399"/>
                  </a:cubicBezTo>
                  <a:close/>
                  <a:moveTo>
                    <a:pt x="8223" y="1191"/>
                  </a:moveTo>
                  <a:cubicBezTo>
                    <a:pt x="8213" y="1191"/>
                    <a:pt x="8204" y="1210"/>
                    <a:pt x="8194" y="1219"/>
                  </a:cubicBezTo>
                  <a:cubicBezTo>
                    <a:pt x="8223" y="1248"/>
                    <a:pt x="8185" y="1238"/>
                    <a:pt x="8194" y="1314"/>
                  </a:cubicBezTo>
                  <a:cubicBezTo>
                    <a:pt x="8213" y="1314"/>
                    <a:pt x="8213" y="1323"/>
                    <a:pt x="8213" y="1342"/>
                  </a:cubicBezTo>
                  <a:cubicBezTo>
                    <a:pt x="8251" y="1305"/>
                    <a:pt x="8232" y="1257"/>
                    <a:pt x="8223" y="1191"/>
                  </a:cubicBezTo>
                  <a:close/>
                  <a:moveTo>
                    <a:pt x="8639" y="1305"/>
                  </a:moveTo>
                  <a:cubicBezTo>
                    <a:pt x="8658" y="1314"/>
                    <a:pt x="8676" y="1267"/>
                    <a:pt x="8686" y="1305"/>
                  </a:cubicBezTo>
                  <a:cubicBezTo>
                    <a:pt x="8667" y="1333"/>
                    <a:pt x="8695" y="1352"/>
                    <a:pt x="8695" y="1399"/>
                  </a:cubicBezTo>
                  <a:cubicBezTo>
                    <a:pt x="8658" y="1390"/>
                    <a:pt x="8648" y="1352"/>
                    <a:pt x="8639" y="1305"/>
                  </a:cubicBezTo>
                  <a:close/>
                  <a:moveTo>
                    <a:pt x="7155" y="756"/>
                  </a:moveTo>
                  <a:cubicBezTo>
                    <a:pt x="7155" y="728"/>
                    <a:pt x="7155" y="719"/>
                    <a:pt x="7145" y="700"/>
                  </a:cubicBezTo>
                  <a:cubicBezTo>
                    <a:pt x="7155" y="700"/>
                    <a:pt x="7164" y="700"/>
                    <a:pt x="7164" y="690"/>
                  </a:cubicBezTo>
                  <a:cubicBezTo>
                    <a:pt x="7212" y="709"/>
                    <a:pt x="7202" y="709"/>
                    <a:pt x="7240" y="728"/>
                  </a:cubicBezTo>
                  <a:cubicBezTo>
                    <a:pt x="7249" y="766"/>
                    <a:pt x="7221" y="766"/>
                    <a:pt x="7240" y="794"/>
                  </a:cubicBezTo>
                  <a:cubicBezTo>
                    <a:pt x="7202" y="794"/>
                    <a:pt x="7202" y="747"/>
                    <a:pt x="7155" y="756"/>
                  </a:cubicBezTo>
                  <a:close/>
                  <a:moveTo>
                    <a:pt x="10614" y="5274"/>
                  </a:moveTo>
                  <a:lnTo>
                    <a:pt x="10614" y="5236"/>
                  </a:lnTo>
                  <a:cubicBezTo>
                    <a:pt x="10633" y="5236"/>
                    <a:pt x="10642" y="5217"/>
                    <a:pt x="10661" y="5227"/>
                  </a:cubicBezTo>
                  <a:cubicBezTo>
                    <a:pt x="10652" y="5255"/>
                    <a:pt x="10642" y="5264"/>
                    <a:pt x="10614" y="5274"/>
                  </a:cubicBezTo>
                  <a:close/>
                  <a:moveTo>
                    <a:pt x="3479" y="6294"/>
                  </a:moveTo>
                  <a:cubicBezTo>
                    <a:pt x="3460" y="6276"/>
                    <a:pt x="3403" y="6323"/>
                    <a:pt x="3356" y="6313"/>
                  </a:cubicBezTo>
                  <a:cubicBezTo>
                    <a:pt x="3346" y="6285"/>
                    <a:pt x="3327" y="6285"/>
                    <a:pt x="3337" y="6247"/>
                  </a:cubicBezTo>
                  <a:cubicBezTo>
                    <a:pt x="3384" y="6276"/>
                    <a:pt x="3403" y="6181"/>
                    <a:pt x="3479" y="6219"/>
                  </a:cubicBezTo>
                  <a:cubicBezTo>
                    <a:pt x="3460" y="6257"/>
                    <a:pt x="3498" y="6294"/>
                    <a:pt x="3479" y="6294"/>
                  </a:cubicBezTo>
                  <a:close/>
                  <a:moveTo>
                    <a:pt x="3564" y="6512"/>
                  </a:moveTo>
                  <a:cubicBezTo>
                    <a:pt x="3516" y="6512"/>
                    <a:pt x="3564" y="6540"/>
                    <a:pt x="3564" y="6559"/>
                  </a:cubicBezTo>
                  <a:cubicBezTo>
                    <a:pt x="3526" y="6521"/>
                    <a:pt x="3479" y="6559"/>
                    <a:pt x="3450" y="6493"/>
                  </a:cubicBezTo>
                  <a:cubicBezTo>
                    <a:pt x="3460" y="6455"/>
                    <a:pt x="3516" y="6465"/>
                    <a:pt x="3488" y="6408"/>
                  </a:cubicBezTo>
                  <a:cubicBezTo>
                    <a:pt x="3526" y="6427"/>
                    <a:pt x="3545" y="6465"/>
                    <a:pt x="3564" y="6512"/>
                  </a:cubicBezTo>
                  <a:close/>
                  <a:moveTo>
                    <a:pt x="2798" y="9215"/>
                  </a:moveTo>
                  <a:cubicBezTo>
                    <a:pt x="2808" y="9234"/>
                    <a:pt x="2808" y="9243"/>
                    <a:pt x="2817" y="9253"/>
                  </a:cubicBezTo>
                  <a:cubicBezTo>
                    <a:pt x="2817" y="9243"/>
                    <a:pt x="2836" y="9243"/>
                    <a:pt x="2845" y="9253"/>
                  </a:cubicBezTo>
                  <a:cubicBezTo>
                    <a:pt x="2827" y="9262"/>
                    <a:pt x="2827" y="9271"/>
                    <a:pt x="2827" y="9290"/>
                  </a:cubicBezTo>
                  <a:cubicBezTo>
                    <a:pt x="2808" y="9290"/>
                    <a:pt x="2770" y="9243"/>
                    <a:pt x="2798" y="9215"/>
                  </a:cubicBezTo>
                  <a:close/>
                  <a:moveTo>
                    <a:pt x="2978" y="5406"/>
                  </a:moveTo>
                  <a:cubicBezTo>
                    <a:pt x="2997" y="5482"/>
                    <a:pt x="2864" y="5463"/>
                    <a:pt x="2930" y="5510"/>
                  </a:cubicBezTo>
                  <a:cubicBezTo>
                    <a:pt x="2883" y="5491"/>
                    <a:pt x="2864" y="5529"/>
                    <a:pt x="2845" y="5482"/>
                  </a:cubicBezTo>
                  <a:cubicBezTo>
                    <a:pt x="2845" y="5501"/>
                    <a:pt x="2836" y="5501"/>
                    <a:pt x="2827" y="5510"/>
                  </a:cubicBezTo>
                  <a:cubicBezTo>
                    <a:pt x="2874" y="5548"/>
                    <a:pt x="2817" y="5567"/>
                    <a:pt x="2845" y="5614"/>
                  </a:cubicBezTo>
                  <a:cubicBezTo>
                    <a:pt x="2845" y="5605"/>
                    <a:pt x="2855" y="5548"/>
                    <a:pt x="2864" y="5586"/>
                  </a:cubicBezTo>
                  <a:cubicBezTo>
                    <a:pt x="2827" y="5633"/>
                    <a:pt x="2902" y="5642"/>
                    <a:pt x="2883" y="5709"/>
                  </a:cubicBezTo>
                  <a:cubicBezTo>
                    <a:pt x="2855" y="5718"/>
                    <a:pt x="2855" y="5746"/>
                    <a:pt x="2817" y="5746"/>
                  </a:cubicBezTo>
                  <a:cubicBezTo>
                    <a:pt x="2808" y="5699"/>
                    <a:pt x="2808" y="5633"/>
                    <a:pt x="2779" y="5614"/>
                  </a:cubicBezTo>
                  <a:cubicBezTo>
                    <a:pt x="2836" y="5605"/>
                    <a:pt x="2779" y="5557"/>
                    <a:pt x="2817" y="5538"/>
                  </a:cubicBezTo>
                  <a:cubicBezTo>
                    <a:pt x="2808" y="5529"/>
                    <a:pt x="2779" y="5538"/>
                    <a:pt x="2779" y="5520"/>
                  </a:cubicBezTo>
                  <a:cubicBezTo>
                    <a:pt x="2808" y="5529"/>
                    <a:pt x="2808" y="5482"/>
                    <a:pt x="2817" y="5463"/>
                  </a:cubicBezTo>
                  <a:cubicBezTo>
                    <a:pt x="2845" y="5472"/>
                    <a:pt x="2874" y="5472"/>
                    <a:pt x="2893" y="5444"/>
                  </a:cubicBezTo>
                  <a:cubicBezTo>
                    <a:pt x="2864" y="5444"/>
                    <a:pt x="2874" y="5406"/>
                    <a:pt x="2883" y="5387"/>
                  </a:cubicBezTo>
                  <a:cubicBezTo>
                    <a:pt x="2921" y="5387"/>
                    <a:pt x="2930" y="5425"/>
                    <a:pt x="2978" y="5406"/>
                  </a:cubicBezTo>
                  <a:close/>
                  <a:moveTo>
                    <a:pt x="3403" y="6096"/>
                  </a:moveTo>
                  <a:cubicBezTo>
                    <a:pt x="3375" y="6077"/>
                    <a:pt x="3318" y="6020"/>
                    <a:pt x="3346" y="5973"/>
                  </a:cubicBezTo>
                  <a:cubicBezTo>
                    <a:pt x="3346" y="5983"/>
                    <a:pt x="3365" y="5983"/>
                    <a:pt x="3375" y="5983"/>
                  </a:cubicBezTo>
                  <a:cubicBezTo>
                    <a:pt x="3365" y="6039"/>
                    <a:pt x="3412" y="6030"/>
                    <a:pt x="3403" y="6096"/>
                  </a:cubicBezTo>
                  <a:close/>
                  <a:moveTo>
                    <a:pt x="4849" y="889"/>
                  </a:moveTo>
                  <a:cubicBezTo>
                    <a:pt x="4858" y="927"/>
                    <a:pt x="4792" y="936"/>
                    <a:pt x="4830" y="964"/>
                  </a:cubicBezTo>
                  <a:cubicBezTo>
                    <a:pt x="4821" y="917"/>
                    <a:pt x="4868" y="945"/>
                    <a:pt x="4858" y="964"/>
                  </a:cubicBezTo>
                  <a:cubicBezTo>
                    <a:pt x="4821" y="955"/>
                    <a:pt x="4840" y="1021"/>
                    <a:pt x="4792" y="1012"/>
                  </a:cubicBezTo>
                  <a:cubicBezTo>
                    <a:pt x="4783" y="993"/>
                    <a:pt x="4754" y="983"/>
                    <a:pt x="4754" y="945"/>
                  </a:cubicBezTo>
                  <a:cubicBezTo>
                    <a:pt x="4773" y="917"/>
                    <a:pt x="4792" y="879"/>
                    <a:pt x="4773" y="841"/>
                  </a:cubicBezTo>
                  <a:cubicBezTo>
                    <a:pt x="4849" y="823"/>
                    <a:pt x="4802" y="936"/>
                    <a:pt x="4849" y="889"/>
                  </a:cubicBezTo>
                  <a:close/>
                  <a:moveTo>
                    <a:pt x="5227" y="2023"/>
                  </a:moveTo>
                  <a:cubicBezTo>
                    <a:pt x="5236" y="2061"/>
                    <a:pt x="5293" y="2051"/>
                    <a:pt x="5265" y="2117"/>
                  </a:cubicBezTo>
                  <a:cubicBezTo>
                    <a:pt x="5227" y="2127"/>
                    <a:pt x="5199" y="2051"/>
                    <a:pt x="5227" y="2023"/>
                  </a:cubicBezTo>
                  <a:close/>
                  <a:moveTo>
                    <a:pt x="5161" y="3998"/>
                  </a:moveTo>
                  <a:cubicBezTo>
                    <a:pt x="5142" y="3960"/>
                    <a:pt x="5132" y="3970"/>
                    <a:pt x="5104" y="3951"/>
                  </a:cubicBezTo>
                  <a:cubicBezTo>
                    <a:pt x="5076" y="3960"/>
                    <a:pt x="5057" y="3989"/>
                    <a:pt x="5047" y="4026"/>
                  </a:cubicBezTo>
                  <a:cubicBezTo>
                    <a:pt x="4953" y="4026"/>
                    <a:pt x="5038" y="3885"/>
                    <a:pt x="4972" y="3922"/>
                  </a:cubicBezTo>
                  <a:lnTo>
                    <a:pt x="4972" y="3875"/>
                  </a:lnTo>
                  <a:cubicBezTo>
                    <a:pt x="5038" y="3828"/>
                    <a:pt x="5132" y="3837"/>
                    <a:pt x="5123" y="3922"/>
                  </a:cubicBezTo>
                  <a:cubicBezTo>
                    <a:pt x="5180" y="3922"/>
                    <a:pt x="5208" y="3951"/>
                    <a:pt x="5236" y="3979"/>
                  </a:cubicBezTo>
                  <a:cubicBezTo>
                    <a:pt x="5199" y="3998"/>
                    <a:pt x="5199" y="3989"/>
                    <a:pt x="5161" y="3998"/>
                  </a:cubicBezTo>
                  <a:close/>
                  <a:moveTo>
                    <a:pt x="4159" y="6134"/>
                  </a:moveTo>
                  <a:cubicBezTo>
                    <a:pt x="4131" y="6096"/>
                    <a:pt x="4102" y="6087"/>
                    <a:pt x="4074" y="6096"/>
                  </a:cubicBezTo>
                  <a:cubicBezTo>
                    <a:pt x="4083" y="6077"/>
                    <a:pt x="4017" y="6030"/>
                    <a:pt x="3989" y="6011"/>
                  </a:cubicBezTo>
                  <a:cubicBezTo>
                    <a:pt x="4036" y="5964"/>
                    <a:pt x="3970" y="5935"/>
                    <a:pt x="3989" y="5898"/>
                  </a:cubicBezTo>
                  <a:cubicBezTo>
                    <a:pt x="3998" y="5935"/>
                    <a:pt x="4036" y="5916"/>
                    <a:pt x="4055" y="5907"/>
                  </a:cubicBezTo>
                  <a:cubicBezTo>
                    <a:pt x="4055" y="5888"/>
                    <a:pt x="3998" y="5869"/>
                    <a:pt x="4036" y="5850"/>
                  </a:cubicBezTo>
                  <a:cubicBezTo>
                    <a:pt x="4036" y="5869"/>
                    <a:pt x="4065" y="5860"/>
                    <a:pt x="4074" y="5869"/>
                  </a:cubicBezTo>
                  <a:cubicBezTo>
                    <a:pt x="4074" y="5916"/>
                    <a:pt x="4055" y="5945"/>
                    <a:pt x="4046" y="5973"/>
                  </a:cubicBezTo>
                  <a:cubicBezTo>
                    <a:pt x="4093" y="5983"/>
                    <a:pt x="4093" y="6049"/>
                    <a:pt x="4150" y="6049"/>
                  </a:cubicBezTo>
                  <a:cubicBezTo>
                    <a:pt x="4131" y="6096"/>
                    <a:pt x="4178" y="6077"/>
                    <a:pt x="4159" y="6134"/>
                  </a:cubicBezTo>
                  <a:close/>
                  <a:moveTo>
                    <a:pt x="4698" y="4782"/>
                  </a:moveTo>
                  <a:cubicBezTo>
                    <a:pt x="4717" y="4782"/>
                    <a:pt x="4726" y="4792"/>
                    <a:pt x="4736" y="4811"/>
                  </a:cubicBezTo>
                  <a:cubicBezTo>
                    <a:pt x="4754" y="4773"/>
                    <a:pt x="4726" y="4697"/>
                    <a:pt x="4679" y="4707"/>
                  </a:cubicBezTo>
                  <a:lnTo>
                    <a:pt x="4679" y="4763"/>
                  </a:lnTo>
                  <a:cubicBezTo>
                    <a:pt x="4651" y="4763"/>
                    <a:pt x="4679" y="4707"/>
                    <a:pt x="4641" y="4726"/>
                  </a:cubicBezTo>
                  <a:cubicBezTo>
                    <a:pt x="4641" y="4735"/>
                    <a:pt x="4651" y="4735"/>
                    <a:pt x="4651" y="4735"/>
                  </a:cubicBezTo>
                  <a:cubicBezTo>
                    <a:pt x="4575" y="4849"/>
                    <a:pt x="4603" y="4943"/>
                    <a:pt x="4679" y="5028"/>
                  </a:cubicBezTo>
                  <a:cubicBezTo>
                    <a:pt x="4669" y="4934"/>
                    <a:pt x="4679" y="4849"/>
                    <a:pt x="4698" y="4782"/>
                  </a:cubicBezTo>
                  <a:close/>
                  <a:moveTo>
                    <a:pt x="4055" y="5775"/>
                  </a:moveTo>
                  <a:cubicBezTo>
                    <a:pt x="4008" y="5822"/>
                    <a:pt x="4008" y="5727"/>
                    <a:pt x="3951" y="5737"/>
                  </a:cubicBezTo>
                  <a:cubicBezTo>
                    <a:pt x="3951" y="5784"/>
                    <a:pt x="3998" y="5822"/>
                    <a:pt x="3951" y="5831"/>
                  </a:cubicBezTo>
                  <a:cubicBezTo>
                    <a:pt x="3961" y="5784"/>
                    <a:pt x="3923" y="5784"/>
                    <a:pt x="3932" y="5737"/>
                  </a:cubicBezTo>
                  <a:cubicBezTo>
                    <a:pt x="3980" y="5746"/>
                    <a:pt x="4008" y="5680"/>
                    <a:pt x="3980" y="5633"/>
                  </a:cubicBezTo>
                  <a:cubicBezTo>
                    <a:pt x="4017" y="5633"/>
                    <a:pt x="4036" y="5595"/>
                    <a:pt x="4065" y="5586"/>
                  </a:cubicBezTo>
                  <a:cubicBezTo>
                    <a:pt x="4055" y="5642"/>
                    <a:pt x="4046" y="5671"/>
                    <a:pt x="4074" y="5709"/>
                  </a:cubicBezTo>
                  <a:cubicBezTo>
                    <a:pt x="4027" y="5737"/>
                    <a:pt x="4046" y="5718"/>
                    <a:pt x="4055" y="5775"/>
                  </a:cubicBezTo>
                  <a:close/>
                  <a:moveTo>
                    <a:pt x="3384" y="10027"/>
                  </a:moveTo>
                  <a:cubicBezTo>
                    <a:pt x="3431" y="10037"/>
                    <a:pt x="3394" y="10018"/>
                    <a:pt x="3403" y="9990"/>
                  </a:cubicBezTo>
                  <a:cubicBezTo>
                    <a:pt x="3422" y="9990"/>
                    <a:pt x="3422" y="10009"/>
                    <a:pt x="3431" y="10018"/>
                  </a:cubicBezTo>
                  <a:cubicBezTo>
                    <a:pt x="3441" y="9999"/>
                    <a:pt x="3469" y="9933"/>
                    <a:pt x="3479" y="9952"/>
                  </a:cubicBezTo>
                  <a:cubicBezTo>
                    <a:pt x="3479" y="9990"/>
                    <a:pt x="3460" y="9980"/>
                    <a:pt x="3479" y="10009"/>
                  </a:cubicBezTo>
                  <a:cubicBezTo>
                    <a:pt x="3450" y="9999"/>
                    <a:pt x="3450" y="10037"/>
                    <a:pt x="3431" y="10046"/>
                  </a:cubicBezTo>
                  <a:cubicBezTo>
                    <a:pt x="3431" y="10084"/>
                    <a:pt x="3479" y="10046"/>
                    <a:pt x="3450" y="10065"/>
                  </a:cubicBezTo>
                  <a:cubicBezTo>
                    <a:pt x="3450" y="10094"/>
                    <a:pt x="3422" y="10046"/>
                    <a:pt x="3412" y="10084"/>
                  </a:cubicBezTo>
                  <a:cubicBezTo>
                    <a:pt x="3431" y="10018"/>
                    <a:pt x="3403" y="10075"/>
                    <a:pt x="3384" y="10027"/>
                  </a:cubicBezTo>
                  <a:close/>
                  <a:moveTo>
                    <a:pt x="2949" y="9394"/>
                  </a:moveTo>
                  <a:cubicBezTo>
                    <a:pt x="2949" y="9404"/>
                    <a:pt x="2949" y="9404"/>
                    <a:pt x="2959" y="9404"/>
                  </a:cubicBezTo>
                  <a:cubicBezTo>
                    <a:pt x="2978" y="9375"/>
                    <a:pt x="2978" y="9319"/>
                    <a:pt x="3016" y="9347"/>
                  </a:cubicBezTo>
                  <a:cubicBezTo>
                    <a:pt x="3025" y="9290"/>
                    <a:pt x="3053" y="9290"/>
                    <a:pt x="3006" y="9271"/>
                  </a:cubicBezTo>
                  <a:cubicBezTo>
                    <a:pt x="3072" y="9243"/>
                    <a:pt x="3129" y="9224"/>
                    <a:pt x="3205" y="9234"/>
                  </a:cubicBezTo>
                  <a:cubicBezTo>
                    <a:pt x="3195" y="9356"/>
                    <a:pt x="3082" y="9366"/>
                    <a:pt x="3072" y="9451"/>
                  </a:cubicBezTo>
                  <a:cubicBezTo>
                    <a:pt x="3034" y="9442"/>
                    <a:pt x="3025" y="9470"/>
                    <a:pt x="2997" y="9470"/>
                  </a:cubicBezTo>
                  <a:cubicBezTo>
                    <a:pt x="3016" y="9394"/>
                    <a:pt x="2930" y="9432"/>
                    <a:pt x="2949" y="9394"/>
                  </a:cubicBezTo>
                  <a:close/>
                  <a:moveTo>
                    <a:pt x="3271" y="8619"/>
                  </a:moveTo>
                  <a:cubicBezTo>
                    <a:pt x="3280" y="8657"/>
                    <a:pt x="3252" y="8648"/>
                    <a:pt x="3242" y="8667"/>
                  </a:cubicBezTo>
                  <a:cubicBezTo>
                    <a:pt x="3252" y="8676"/>
                    <a:pt x="3271" y="8667"/>
                    <a:pt x="3271" y="8685"/>
                  </a:cubicBezTo>
                  <a:cubicBezTo>
                    <a:pt x="3233" y="8723"/>
                    <a:pt x="3233" y="8657"/>
                    <a:pt x="3233" y="8619"/>
                  </a:cubicBezTo>
                  <a:close/>
                  <a:moveTo>
                    <a:pt x="3790" y="8449"/>
                  </a:moveTo>
                  <a:cubicBezTo>
                    <a:pt x="3772" y="8440"/>
                    <a:pt x="3762" y="8449"/>
                    <a:pt x="3753" y="8459"/>
                  </a:cubicBezTo>
                  <a:cubicBezTo>
                    <a:pt x="3753" y="8402"/>
                    <a:pt x="3715" y="8478"/>
                    <a:pt x="3724" y="8421"/>
                  </a:cubicBezTo>
                  <a:cubicBezTo>
                    <a:pt x="3762" y="8421"/>
                    <a:pt x="3762" y="8393"/>
                    <a:pt x="3753" y="8374"/>
                  </a:cubicBezTo>
                  <a:cubicBezTo>
                    <a:pt x="3762" y="8364"/>
                    <a:pt x="3772" y="8355"/>
                    <a:pt x="3790" y="8355"/>
                  </a:cubicBezTo>
                  <a:cubicBezTo>
                    <a:pt x="3772" y="8402"/>
                    <a:pt x="3809" y="8393"/>
                    <a:pt x="3790" y="8449"/>
                  </a:cubicBezTo>
                  <a:close/>
                  <a:moveTo>
                    <a:pt x="2770" y="8648"/>
                  </a:moveTo>
                  <a:cubicBezTo>
                    <a:pt x="2808" y="8610"/>
                    <a:pt x="2874" y="8600"/>
                    <a:pt x="2864" y="8553"/>
                  </a:cubicBezTo>
                  <a:cubicBezTo>
                    <a:pt x="2883" y="8553"/>
                    <a:pt x="2902" y="8553"/>
                    <a:pt x="2912" y="8544"/>
                  </a:cubicBezTo>
                  <a:cubicBezTo>
                    <a:pt x="2902" y="8582"/>
                    <a:pt x="2921" y="8582"/>
                    <a:pt x="2930" y="8610"/>
                  </a:cubicBezTo>
                  <a:cubicBezTo>
                    <a:pt x="2912" y="8610"/>
                    <a:pt x="2902" y="8600"/>
                    <a:pt x="2893" y="8591"/>
                  </a:cubicBezTo>
                  <a:cubicBezTo>
                    <a:pt x="2893" y="8619"/>
                    <a:pt x="2893" y="8629"/>
                    <a:pt x="2883" y="8648"/>
                  </a:cubicBezTo>
                  <a:cubicBezTo>
                    <a:pt x="2940" y="8648"/>
                    <a:pt x="2930" y="8648"/>
                    <a:pt x="2940" y="8704"/>
                  </a:cubicBezTo>
                  <a:cubicBezTo>
                    <a:pt x="2902" y="8714"/>
                    <a:pt x="2921" y="8676"/>
                    <a:pt x="2893" y="8667"/>
                  </a:cubicBezTo>
                  <a:cubicBezTo>
                    <a:pt x="2902" y="8704"/>
                    <a:pt x="2874" y="8695"/>
                    <a:pt x="2874" y="8723"/>
                  </a:cubicBezTo>
                  <a:cubicBezTo>
                    <a:pt x="2836" y="8704"/>
                    <a:pt x="2798" y="8695"/>
                    <a:pt x="2770" y="8685"/>
                  </a:cubicBezTo>
                  <a:lnTo>
                    <a:pt x="2770" y="8648"/>
                  </a:lnTo>
                  <a:close/>
                  <a:moveTo>
                    <a:pt x="3762" y="8856"/>
                  </a:moveTo>
                  <a:cubicBezTo>
                    <a:pt x="3715" y="8865"/>
                    <a:pt x="3724" y="8818"/>
                    <a:pt x="3668" y="8827"/>
                  </a:cubicBezTo>
                  <a:cubicBezTo>
                    <a:pt x="3668" y="8799"/>
                    <a:pt x="3668" y="8771"/>
                    <a:pt x="3696" y="8771"/>
                  </a:cubicBezTo>
                  <a:cubicBezTo>
                    <a:pt x="3696" y="8818"/>
                    <a:pt x="3734" y="8808"/>
                    <a:pt x="3762" y="8789"/>
                  </a:cubicBezTo>
                  <a:close/>
                  <a:moveTo>
                    <a:pt x="3025" y="4178"/>
                  </a:moveTo>
                  <a:cubicBezTo>
                    <a:pt x="3063" y="4168"/>
                    <a:pt x="3091" y="4244"/>
                    <a:pt x="3034" y="4234"/>
                  </a:cubicBezTo>
                  <a:cubicBezTo>
                    <a:pt x="3044" y="4206"/>
                    <a:pt x="3034" y="4187"/>
                    <a:pt x="3025" y="4178"/>
                  </a:cubicBezTo>
                  <a:close/>
                  <a:moveTo>
                    <a:pt x="2912" y="7230"/>
                  </a:moveTo>
                  <a:cubicBezTo>
                    <a:pt x="2912" y="7202"/>
                    <a:pt x="2883" y="7202"/>
                    <a:pt x="2893" y="7173"/>
                  </a:cubicBezTo>
                  <a:cubicBezTo>
                    <a:pt x="2912" y="7173"/>
                    <a:pt x="2921" y="7164"/>
                    <a:pt x="2930" y="7145"/>
                  </a:cubicBezTo>
                  <a:cubicBezTo>
                    <a:pt x="2883" y="7145"/>
                    <a:pt x="2930" y="7126"/>
                    <a:pt x="2930" y="7107"/>
                  </a:cubicBezTo>
                  <a:lnTo>
                    <a:pt x="2893" y="7107"/>
                  </a:lnTo>
                  <a:cubicBezTo>
                    <a:pt x="2902" y="7088"/>
                    <a:pt x="2902" y="7060"/>
                    <a:pt x="2921" y="7051"/>
                  </a:cubicBezTo>
                  <a:cubicBezTo>
                    <a:pt x="2949" y="7088"/>
                    <a:pt x="2978" y="7032"/>
                    <a:pt x="2997" y="7022"/>
                  </a:cubicBezTo>
                  <a:cubicBezTo>
                    <a:pt x="2997" y="7060"/>
                    <a:pt x="2930" y="7098"/>
                    <a:pt x="2959" y="7136"/>
                  </a:cubicBezTo>
                  <a:cubicBezTo>
                    <a:pt x="2968" y="7117"/>
                    <a:pt x="2987" y="7107"/>
                    <a:pt x="3006" y="7107"/>
                  </a:cubicBezTo>
                  <a:cubicBezTo>
                    <a:pt x="2997" y="7126"/>
                    <a:pt x="3025" y="7145"/>
                    <a:pt x="3006" y="7145"/>
                  </a:cubicBezTo>
                  <a:cubicBezTo>
                    <a:pt x="2997" y="7117"/>
                    <a:pt x="2997" y="7192"/>
                    <a:pt x="2959" y="7183"/>
                  </a:cubicBezTo>
                  <a:cubicBezTo>
                    <a:pt x="2959" y="7164"/>
                    <a:pt x="2978" y="7154"/>
                    <a:pt x="2959" y="7145"/>
                  </a:cubicBezTo>
                  <a:cubicBezTo>
                    <a:pt x="2949" y="7154"/>
                    <a:pt x="2940" y="7183"/>
                    <a:pt x="2930" y="7192"/>
                  </a:cubicBezTo>
                  <a:cubicBezTo>
                    <a:pt x="2959" y="7183"/>
                    <a:pt x="2959" y="7221"/>
                    <a:pt x="2997" y="7211"/>
                  </a:cubicBezTo>
                  <a:cubicBezTo>
                    <a:pt x="2997" y="7240"/>
                    <a:pt x="2968" y="7240"/>
                    <a:pt x="2949" y="7258"/>
                  </a:cubicBezTo>
                  <a:cubicBezTo>
                    <a:pt x="2959" y="7221"/>
                    <a:pt x="2930" y="7240"/>
                    <a:pt x="2912" y="7230"/>
                  </a:cubicBezTo>
                  <a:close/>
                  <a:moveTo>
                    <a:pt x="2997" y="8307"/>
                  </a:moveTo>
                  <a:cubicBezTo>
                    <a:pt x="3006" y="8270"/>
                    <a:pt x="2968" y="8279"/>
                    <a:pt x="2978" y="8241"/>
                  </a:cubicBezTo>
                  <a:cubicBezTo>
                    <a:pt x="3016" y="8222"/>
                    <a:pt x="3016" y="8298"/>
                    <a:pt x="2997" y="8307"/>
                  </a:cubicBezTo>
                  <a:close/>
                  <a:moveTo>
                    <a:pt x="2987" y="7750"/>
                  </a:moveTo>
                  <a:cubicBezTo>
                    <a:pt x="2978" y="7769"/>
                    <a:pt x="3034" y="7788"/>
                    <a:pt x="3006" y="7797"/>
                  </a:cubicBezTo>
                  <a:cubicBezTo>
                    <a:pt x="3006" y="7788"/>
                    <a:pt x="3006" y="7778"/>
                    <a:pt x="2997" y="7778"/>
                  </a:cubicBezTo>
                  <a:cubicBezTo>
                    <a:pt x="2997" y="7788"/>
                    <a:pt x="2997" y="7807"/>
                    <a:pt x="2987" y="7807"/>
                  </a:cubicBezTo>
                  <a:cubicBezTo>
                    <a:pt x="2978" y="7797"/>
                    <a:pt x="2959" y="7750"/>
                    <a:pt x="2987" y="7750"/>
                  </a:cubicBezTo>
                  <a:close/>
                  <a:moveTo>
                    <a:pt x="2874" y="9309"/>
                  </a:moveTo>
                  <a:cubicBezTo>
                    <a:pt x="2883" y="9271"/>
                    <a:pt x="2921" y="9281"/>
                    <a:pt x="2940" y="9309"/>
                  </a:cubicBezTo>
                  <a:cubicBezTo>
                    <a:pt x="2959" y="9281"/>
                    <a:pt x="2902" y="9234"/>
                    <a:pt x="2893" y="9205"/>
                  </a:cubicBezTo>
                  <a:cubicBezTo>
                    <a:pt x="2874" y="9224"/>
                    <a:pt x="2893" y="9253"/>
                    <a:pt x="2855" y="9234"/>
                  </a:cubicBezTo>
                  <a:cubicBezTo>
                    <a:pt x="2864" y="9253"/>
                    <a:pt x="2874" y="9281"/>
                    <a:pt x="2874" y="9309"/>
                  </a:cubicBezTo>
                  <a:close/>
                  <a:moveTo>
                    <a:pt x="5236" y="3733"/>
                  </a:moveTo>
                  <a:cubicBezTo>
                    <a:pt x="5265" y="3800"/>
                    <a:pt x="5236" y="3828"/>
                    <a:pt x="5189" y="3875"/>
                  </a:cubicBezTo>
                  <a:cubicBezTo>
                    <a:pt x="5189" y="3913"/>
                    <a:pt x="5218" y="3922"/>
                    <a:pt x="5255" y="3922"/>
                  </a:cubicBezTo>
                  <a:cubicBezTo>
                    <a:pt x="5284" y="3828"/>
                    <a:pt x="5350" y="3941"/>
                    <a:pt x="5388" y="3875"/>
                  </a:cubicBezTo>
                  <a:cubicBezTo>
                    <a:pt x="5359" y="3818"/>
                    <a:pt x="5303" y="3800"/>
                    <a:pt x="5303" y="3714"/>
                  </a:cubicBezTo>
                  <a:cubicBezTo>
                    <a:pt x="5265" y="3714"/>
                    <a:pt x="5274" y="3752"/>
                    <a:pt x="5236" y="3733"/>
                  </a:cubicBezTo>
                  <a:close/>
                  <a:moveTo>
                    <a:pt x="5813" y="596"/>
                  </a:moveTo>
                  <a:cubicBezTo>
                    <a:pt x="5841" y="530"/>
                    <a:pt x="5803" y="558"/>
                    <a:pt x="5813" y="492"/>
                  </a:cubicBezTo>
                  <a:cubicBezTo>
                    <a:pt x="5794" y="567"/>
                    <a:pt x="5737" y="463"/>
                    <a:pt x="5747" y="577"/>
                  </a:cubicBezTo>
                  <a:cubicBezTo>
                    <a:pt x="5756" y="605"/>
                    <a:pt x="5803" y="577"/>
                    <a:pt x="5813" y="605"/>
                  </a:cubicBezTo>
                  <a:cubicBezTo>
                    <a:pt x="5822" y="605"/>
                    <a:pt x="5822" y="596"/>
                    <a:pt x="5813" y="596"/>
                  </a:cubicBezTo>
                  <a:close/>
                  <a:moveTo>
                    <a:pt x="5756" y="1153"/>
                  </a:moveTo>
                  <a:cubicBezTo>
                    <a:pt x="5737" y="1134"/>
                    <a:pt x="5700" y="1134"/>
                    <a:pt x="5700" y="1087"/>
                  </a:cubicBezTo>
                  <a:cubicBezTo>
                    <a:pt x="5718" y="1087"/>
                    <a:pt x="5728" y="1087"/>
                    <a:pt x="5737" y="1078"/>
                  </a:cubicBezTo>
                  <a:cubicBezTo>
                    <a:pt x="5709" y="1134"/>
                    <a:pt x="5785" y="1144"/>
                    <a:pt x="5756" y="1153"/>
                  </a:cubicBezTo>
                  <a:close/>
                  <a:moveTo>
                    <a:pt x="5284" y="1012"/>
                  </a:moveTo>
                  <a:cubicBezTo>
                    <a:pt x="5312" y="1040"/>
                    <a:pt x="5312" y="1078"/>
                    <a:pt x="5284" y="1106"/>
                  </a:cubicBezTo>
                  <a:cubicBezTo>
                    <a:pt x="5303" y="1068"/>
                    <a:pt x="5255" y="1030"/>
                    <a:pt x="5284" y="1012"/>
                  </a:cubicBezTo>
                  <a:close/>
                  <a:moveTo>
                    <a:pt x="6011" y="256"/>
                  </a:moveTo>
                  <a:cubicBezTo>
                    <a:pt x="6011" y="208"/>
                    <a:pt x="6002" y="189"/>
                    <a:pt x="5983" y="170"/>
                  </a:cubicBezTo>
                  <a:cubicBezTo>
                    <a:pt x="6002" y="170"/>
                    <a:pt x="6021" y="161"/>
                    <a:pt x="6030" y="152"/>
                  </a:cubicBezTo>
                  <a:cubicBezTo>
                    <a:pt x="6040" y="208"/>
                    <a:pt x="6011" y="180"/>
                    <a:pt x="6049" y="218"/>
                  </a:cubicBezTo>
                  <a:cubicBezTo>
                    <a:pt x="6021" y="208"/>
                    <a:pt x="6030" y="246"/>
                    <a:pt x="6011" y="256"/>
                  </a:cubicBezTo>
                  <a:close/>
                  <a:moveTo>
                    <a:pt x="3649" y="10009"/>
                  </a:moveTo>
                  <a:cubicBezTo>
                    <a:pt x="3696" y="10009"/>
                    <a:pt x="3800" y="10018"/>
                    <a:pt x="3781" y="10056"/>
                  </a:cubicBezTo>
                  <a:cubicBezTo>
                    <a:pt x="3762" y="10046"/>
                    <a:pt x="3696" y="10094"/>
                    <a:pt x="3658" y="10103"/>
                  </a:cubicBezTo>
                  <a:cubicBezTo>
                    <a:pt x="3658" y="10065"/>
                    <a:pt x="3630" y="10046"/>
                    <a:pt x="3649" y="10009"/>
                  </a:cubicBezTo>
                  <a:close/>
                  <a:moveTo>
                    <a:pt x="7004" y="9990"/>
                  </a:moveTo>
                  <a:cubicBezTo>
                    <a:pt x="7004" y="9952"/>
                    <a:pt x="6947" y="9990"/>
                    <a:pt x="6956" y="9942"/>
                  </a:cubicBezTo>
                  <a:cubicBezTo>
                    <a:pt x="6975" y="9952"/>
                    <a:pt x="7004" y="9905"/>
                    <a:pt x="7013" y="9942"/>
                  </a:cubicBezTo>
                  <a:cubicBezTo>
                    <a:pt x="6975" y="9942"/>
                    <a:pt x="7042" y="9990"/>
                    <a:pt x="7004" y="9990"/>
                  </a:cubicBezTo>
                  <a:close/>
                  <a:moveTo>
                    <a:pt x="4225" y="7759"/>
                  </a:moveTo>
                  <a:cubicBezTo>
                    <a:pt x="4216" y="7759"/>
                    <a:pt x="4206" y="7759"/>
                    <a:pt x="4206" y="7769"/>
                  </a:cubicBezTo>
                  <a:cubicBezTo>
                    <a:pt x="4225" y="7769"/>
                    <a:pt x="4244" y="7769"/>
                    <a:pt x="4254" y="7778"/>
                  </a:cubicBezTo>
                  <a:cubicBezTo>
                    <a:pt x="4216" y="7797"/>
                    <a:pt x="4197" y="7788"/>
                    <a:pt x="4197" y="7731"/>
                  </a:cubicBezTo>
                  <a:lnTo>
                    <a:pt x="4216" y="7731"/>
                  </a:lnTo>
                  <a:cubicBezTo>
                    <a:pt x="4216" y="7750"/>
                    <a:pt x="4225" y="7750"/>
                    <a:pt x="4225" y="7759"/>
                  </a:cubicBezTo>
                  <a:close/>
                  <a:moveTo>
                    <a:pt x="4187" y="8865"/>
                  </a:moveTo>
                  <a:cubicBezTo>
                    <a:pt x="4178" y="8912"/>
                    <a:pt x="4159" y="8922"/>
                    <a:pt x="4140" y="8941"/>
                  </a:cubicBezTo>
                  <a:cubicBezTo>
                    <a:pt x="4112" y="8912"/>
                    <a:pt x="4131" y="8903"/>
                    <a:pt x="4121" y="8856"/>
                  </a:cubicBezTo>
                  <a:cubicBezTo>
                    <a:pt x="4150" y="8865"/>
                    <a:pt x="4150" y="8837"/>
                    <a:pt x="4178" y="8846"/>
                  </a:cubicBezTo>
                  <a:cubicBezTo>
                    <a:pt x="4178" y="8856"/>
                    <a:pt x="4178" y="8865"/>
                    <a:pt x="4187" y="8865"/>
                  </a:cubicBezTo>
                  <a:close/>
                  <a:moveTo>
                    <a:pt x="4291" y="7296"/>
                  </a:moveTo>
                  <a:cubicBezTo>
                    <a:pt x="4301" y="7296"/>
                    <a:pt x="4310" y="7306"/>
                    <a:pt x="4320" y="7306"/>
                  </a:cubicBezTo>
                  <a:cubicBezTo>
                    <a:pt x="4320" y="7296"/>
                    <a:pt x="4329" y="7277"/>
                    <a:pt x="4339" y="7268"/>
                  </a:cubicBezTo>
                  <a:cubicBezTo>
                    <a:pt x="4329" y="7315"/>
                    <a:pt x="4376" y="7287"/>
                    <a:pt x="4386" y="7306"/>
                  </a:cubicBezTo>
                  <a:cubicBezTo>
                    <a:pt x="4386" y="7391"/>
                    <a:pt x="4320" y="7400"/>
                    <a:pt x="4291" y="7447"/>
                  </a:cubicBezTo>
                  <a:cubicBezTo>
                    <a:pt x="4320" y="7447"/>
                    <a:pt x="4329" y="7466"/>
                    <a:pt x="4358" y="7457"/>
                  </a:cubicBezTo>
                  <a:cubicBezTo>
                    <a:pt x="4358" y="7495"/>
                    <a:pt x="4358" y="7514"/>
                    <a:pt x="4339" y="7533"/>
                  </a:cubicBezTo>
                  <a:cubicBezTo>
                    <a:pt x="4320" y="7485"/>
                    <a:pt x="4272" y="7476"/>
                    <a:pt x="4225" y="7457"/>
                  </a:cubicBezTo>
                  <a:cubicBezTo>
                    <a:pt x="4225" y="7438"/>
                    <a:pt x="4244" y="7429"/>
                    <a:pt x="4244" y="7410"/>
                  </a:cubicBezTo>
                  <a:cubicBezTo>
                    <a:pt x="4263" y="7400"/>
                    <a:pt x="4301" y="7429"/>
                    <a:pt x="4291" y="7381"/>
                  </a:cubicBezTo>
                  <a:cubicBezTo>
                    <a:pt x="4254" y="7410"/>
                    <a:pt x="4291" y="7372"/>
                    <a:pt x="4291" y="7343"/>
                  </a:cubicBezTo>
                  <a:cubicBezTo>
                    <a:pt x="4272" y="7353"/>
                    <a:pt x="4272" y="7334"/>
                    <a:pt x="4254" y="7334"/>
                  </a:cubicBezTo>
                  <a:cubicBezTo>
                    <a:pt x="4244" y="7334"/>
                    <a:pt x="4235" y="7343"/>
                    <a:pt x="4244" y="7362"/>
                  </a:cubicBezTo>
                  <a:cubicBezTo>
                    <a:pt x="4197" y="7353"/>
                    <a:pt x="4187" y="7306"/>
                    <a:pt x="4178" y="7268"/>
                  </a:cubicBezTo>
                  <a:cubicBezTo>
                    <a:pt x="4216" y="7258"/>
                    <a:pt x="4225" y="7221"/>
                    <a:pt x="4244" y="7183"/>
                  </a:cubicBezTo>
                  <a:cubicBezTo>
                    <a:pt x="4320" y="7230"/>
                    <a:pt x="4254" y="7230"/>
                    <a:pt x="4291" y="7296"/>
                  </a:cubicBezTo>
                  <a:close/>
                  <a:moveTo>
                    <a:pt x="4329" y="10566"/>
                  </a:moveTo>
                  <a:cubicBezTo>
                    <a:pt x="4358" y="10576"/>
                    <a:pt x="4339" y="10528"/>
                    <a:pt x="4358" y="10519"/>
                  </a:cubicBezTo>
                  <a:cubicBezTo>
                    <a:pt x="4405" y="10519"/>
                    <a:pt x="4424" y="10547"/>
                    <a:pt x="4433" y="10576"/>
                  </a:cubicBezTo>
                  <a:cubicBezTo>
                    <a:pt x="4386" y="10595"/>
                    <a:pt x="4376" y="10604"/>
                    <a:pt x="4339" y="10642"/>
                  </a:cubicBezTo>
                  <a:cubicBezTo>
                    <a:pt x="4348" y="10604"/>
                    <a:pt x="4320" y="10604"/>
                    <a:pt x="4329" y="10566"/>
                  </a:cubicBezTo>
                  <a:close/>
                  <a:moveTo>
                    <a:pt x="4367" y="6474"/>
                  </a:moveTo>
                  <a:cubicBezTo>
                    <a:pt x="4414" y="6465"/>
                    <a:pt x="4405" y="6474"/>
                    <a:pt x="4433" y="6455"/>
                  </a:cubicBezTo>
                  <a:cubicBezTo>
                    <a:pt x="4433" y="6483"/>
                    <a:pt x="4443" y="6502"/>
                    <a:pt x="4443" y="6512"/>
                  </a:cubicBezTo>
                  <a:cubicBezTo>
                    <a:pt x="4414" y="6493"/>
                    <a:pt x="4395" y="6512"/>
                    <a:pt x="4367" y="6474"/>
                  </a:cubicBezTo>
                  <a:close/>
                  <a:moveTo>
                    <a:pt x="4367" y="10368"/>
                  </a:moveTo>
                  <a:cubicBezTo>
                    <a:pt x="4386" y="10396"/>
                    <a:pt x="4367" y="10387"/>
                    <a:pt x="4367" y="10415"/>
                  </a:cubicBezTo>
                  <a:cubicBezTo>
                    <a:pt x="4386" y="10415"/>
                    <a:pt x="4395" y="10424"/>
                    <a:pt x="4395" y="10443"/>
                  </a:cubicBezTo>
                  <a:cubicBezTo>
                    <a:pt x="4376" y="10443"/>
                    <a:pt x="4367" y="10443"/>
                    <a:pt x="4358" y="10453"/>
                  </a:cubicBezTo>
                  <a:cubicBezTo>
                    <a:pt x="4367" y="10415"/>
                    <a:pt x="4339" y="10415"/>
                    <a:pt x="4339" y="10396"/>
                  </a:cubicBezTo>
                  <a:cubicBezTo>
                    <a:pt x="4358" y="10387"/>
                    <a:pt x="4358" y="10368"/>
                    <a:pt x="4367" y="10368"/>
                  </a:cubicBezTo>
                  <a:close/>
                  <a:moveTo>
                    <a:pt x="3658" y="5227"/>
                  </a:moveTo>
                  <a:cubicBezTo>
                    <a:pt x="3620" y="5236"/>
                    <a:pt x="3601" y="5170"/>
                    <a:pt x="3639" y="5160"/>
                  </a:cubicBezTo>
                  <a:cubicBezTo>
                    <a:pt x="3639" y="5189"/>
                    <a:pt x="3658" y="5189"/>
                    <a:pt x="3658" y="5227"/>
                  </a:cubicBezTo>
                  <a:close/>
                  <a:moveTo>
                    <a:pt x="4348" y="8128"/>
                  </a:moveTo>
                  <a:cubicBezTo>
                    <a:pt x="4320" y="8137"/>
                    <a:pt x="4301" y="8147"/>
                    <a:pt x="4282" y="8118"/>
                  </a:cubicBezTo>
                  <a:cubicBezTo>
                    <a:pt x="4301" y="8109"/>
                    <a:pt x="4310" y="8090"/>
                    <a:pt x="4339" y="8081"/>
                  </a:cubicBezTo>
                  <a:cubicBezTo>
                    <a:pt x="4339" y="8100"/>
                    <a:pt x="4358" y="8109"/>
                    <a:pt x="4348" y="8128"/>
                  </a:cubicBezTo>
                  <a:close/>
                  <a:moveTo>
                    <a:pt x="3573" y="5671"/>
                  </a:moveTo>
                  <a:cubicBezTo>
                    <a:pt x="3630" y="5690"/>
                    <a:pt x="3677" y="5633"/>
                    <a:pt x="3696" y="5727"/>
                  </a:cubicBezTo>
                  <a:cubicBezTo>
                    <a:pt x="3611" y="5727"/>
                    <a:pt x="3573" y="5737"/>
                    <a:pt x="3516" y="5661"/>
                  </a:cubicBezTo>
                  <a:cubicBezTo>
                    <a:pt x="3507" y="5633"/>
                    <a:pt x="3545" y="5595"/>
                    <a:pt x="3516" y="5595"/>
                  </a:cubicBezTo>
                  <a:cubicBezTo>
                    <a:pt x="3516" y="5614"/>
                    <a:pt x="3498" y="5595"/>
                    <a:pt x="3498" y="5586"/>
                  </a:cubicBezTo>
                  <a:lnTo>
                    <a:pt x="3545" y="5586"/>
                  </a:lnTo>
                  <a:cubicBezTo>
                    <a:pt x="3554" y="5605"/>
                    <a:pt x="3545" y="5661"/>
                    <a:pt x="3573" y="5671"/>
                  </a:cubicBezTo>
                  <a:close/>
                  <a:moveTo>
                    <a:pt x="3261" y="3724"/>
                  </a:moveTo>
                  <a:cubicBezTo>
                    <a:pt x="3280" y="3724"/>
                    <a:pt x="3299" y="3705"/>
                    <a:pt x="3337" y="3714"/>
                  </a:cubicBezTo>
                  <a:cubicBezTo>
                    <a:pt x="3337" y="3781"/>
                    <a:pt x="3327" y="3781"/>
                    <a:pt x="3290" y="3809"/>
                  </a:cubicBezTo>
                  <a:cubicBezTo>
                    <a:pt x="3290" y="3771"/>
                    <a:pt x="3242" y="3790"/>
                    <a:pt x="3261" y="3724"/>
                  </a:cubicBezTo>
                  <a:close/>
                  <a:moveTo>
                    <a:pt x="6588" y="9120"/>
                  </a:moveTo>
                  <a:cubicBezTo>
                    <a:pt x="6654" y="9101"/>
                    <a:pt x="6645" y="9167"/>
                    <a:pt x="6692" y="9167"/>
                  </a:cubicBezTo>
                  <a:cubicBezTo>
                    <a:pt x="6692" y="9205"/>
                    <a:pt x="6673" y="9158"/>
                    <a:pt x="6654" y="9167"/>
                  </a:cubicBezTo>
                  <a:cubicBezTo>
                    <a:pt x="6654" y="9186"/>
                    <a:pt x="6663" y="9196"/>
                    <a:pt x="6663" y="9215"/>
                  </a:cubicBezTo>
                  <a:cubicBezTo>
                    <a:pt x="6692" y="9177"/>
                    <a:pt x="6673" y="9224"/>
                    <a:pt x="6720" y="9215"/>
                  </a:cubicBezTo>
                  <a:cubicBezTo>
                    <a:pt x="6682" y="9243"/>
                    <a:pt x="6663" y="9366"/>
                    <a:pt x="6720" y="9366"/>
                  </a:cubicBezTo>
                  <a:cubicBezTo>
                    <a:pt x="6645" y="9442"/>
                    <a:pt x="6550" y="9413"/>
                    <a:pt x="6465" y="9404"/>
                  </a:cubicBezTo>
                  <a:lnTo>
                    <a:pt x="6465" y="9451"/>
                  </a:lnTo>
                  <a:cubicBezTo>
                    <a:pt x="6456" y="9442"/>
                    <a:pt x="6437" y="9432"/>
                    <a:pt x="6427" y="9423"/>
                  </a:cubicBezTo>
                  <a:cubicBezTo>
                    <a:pt x="6418" y="9489"/>
                    <a:pt x="6399" y="9527"/>
                    <a:pt x="6437" y="9593"/>
                  </a:cubicBezTo>
                  <a:cubicBezTo>
                    <a:pt x="6484" y="9564"/>
                    <a:pt x="6560" y="9574"/>
                    <a:pt x="6597" y="9527"/>
                  </a:cubicBezTo>
                  <a:cubicBezTo>
                    <a:pt x="6616" y="9546"/>
                    <a:pt x="6616" y="9583"/>
                    <a:pt x="6654" y="9583"/>
                  </a:cubicBezTo>
                  <a:cubicBezTo>
                    <a:pt x="6635" y="9593"/>
                    <a:pt x="6635" y="9621"/>
                    <a:pt x="6616" y="9631"/>
                  </a:cubicBezTo>
                  <a:cubicBezTo>
                    <a:pt x="6607" y="9612"/>
                    <a:pt x="6607" y="9564"/>
                    <a:pt x="6588" y="9555"/>
                  </a:cubicBezTo>
                  <a:cubicBezTo>
                    <a:pt x="6578" y="9612"/>
                    <a:pt x="6607" y="9735"/>
                    <a:pt x="6682" y="9735"/>
                  </a:cubicBezTo>
                  <a:cubicBezTo>
                    <a:pt x="6673" y="9678"/>
                    <a:pt x="6749" y="9735"/>
                    <a:pt x="6730" y="9678"/>
                  </a:cubicBezTo>
                  <a:cubicBezTo>
                    <a:pt x="6758" y="9678"/>
                    <a:pt x="6824" y="9744"/>
                    <a:pt x="6824" y="9697"/>
                  </a:cubicBezTo>
                  <a:cubicBezTo>
                    <a:pt x="6871" y="9735"/>
                    <a:pt x="6909" y="9782"/>
                    <a:pt x="6985" y="9791"/>
                  </a:cubicBezTo>
                  <a:cubicBezTo>
                    <a:pt x="6975" y="9801"/>
                    <a:pt x="6966" y="9820"/>
                    <a:pt x="6985" y="9820"/>
                  </a:cubicBezTo>
                  <a:cubicBezTo>
                    <a:pt x="6938" y="9848"/>
                    <a:pt x="6853" y="9848"/>
                    <a:pt x="6871" y="9791"/>
                  </a:cubicBezTo>
                  <a:cubicBezTo>
                    <a:pt x="6843" y="9753"/>
                    <a:pt x="6834" y="9838"/>
                    <a:pt x="6843" y="9876"/>
                  </a:cubicBezTo>
                  <a:cubicBezTo>
                    <a:pt x="6881" y="9867"/>
                    <a:pt x="6909" y="9810"/>
                    <a:pt x="6938" y="9876"/>
                  </a:cubicBezTo>
                  <a:cubicBezTo>
                    <a:pt x="6975" y="9886"/>
                    <a:pt x="6975" y="9848"/>
                    <a:pt x="7013" y="9857"/>
                  </a:cubicBezTo>
                  <a:cubicBezTo>
                    <a:pt x="6985" y="9820"/>
                    <a:pt x="7004" y="9791"/>
                    <a:pt x="7032" y="9820"/>
                  </a:cubicBezTo>
                  <a:cubicBezTo>
                    <a:pt x="7070" y="9763"/>
                    <a:pt x="7004" y="9772"/>
                    <a:pt x="7013" y="9697"/>
                  </a:cubicBezTo>
                  <a:cubicBezTo>
                    <a:pt x="6994" y="9716"/>
                    <a:pt x="6938" y="9716"/>
                    <a:pt x="6928" y="9697"/>
                  </a:cubicBezTo>
                  <a:cubicBezTo>
                    <a:pt x="6947" y="9659"/>
                    <a:pt x="6975" y="9716"/>
                    <a:pt x="6985" y="9659"/>
                  </a:cubicBezTo>
                  <a:cubicBezTo>
                    <a:pt x="7013" y="9668"/>
                    <a:pt x="7089" y="9706"/>
                    <a:pt x="7108" y="9659"/>
                  </a:cubicBezTo>
                  <a:cubicBezTo>
                    <a:pt x="7117" y="9678"/>
                    <a:pt x="7155" y="9678"/>
                    <a:pt x="7145" y="9716"/>
                  </a:cubicBezTo>
                  <a:cubicBezTo>
                    <a:pt x="7174" y="9687"/>
                    <a:pt x="7193" y="9649"/>
                    <a:pt x="7231" y="9631"/>
                  </a:cubicBezTo>
                  <a:cubicBezTo>
                    <a:pt x="7212" y="9649"/>
                    <a:pt x="7164" y="9621"/>
                    <a:pt x="7164" y="9583"/>
                  </a:cubicBezTo>
                  <a:cubicBezTo>
                    <a:pt x="7164" y="9546"/>
                    <a:pt x="7127" y="9583"/>
                    <a:pt x="7136" y="9602"/>
                  </a:cubicBezTo>
                  <a:cubicBezTo>
                    <a:pt x="7089" y="9555"/>
                    <a:pt x="7060" y="9612"/>
                    <a:pt x="7042" y="9555"/>
                  </a:cubicBezTo>
                  <a:cubicBezTo>
                    <a:pt x="6985" y="9564"/>
                    <a:pt x="6947" y="9555"/>
                    <a:pt x="6928" y="9555"/>
                  </a:cubicBezTo>
                  <a:cubicBezTo>
                    <a:pt x="6909" y="9555"/>
                    <a:pt x="6881" y="9498"/>
                    <a:pt x="6928" y="9508"/>
                  </a:cubicBezTo>
                  <a:cubicBezTo>
                    <a:pt x="6890" y="9451"/>
                    <a:pt x="6862" y="9536"/>
                    <a:pt x="6853" y="9460"/>
                  </a:cubicBezTo>
                  <a:cubicBezTo>
                    <a:pt x="6796" y="9460"/>
                    <a:pt x="6777" y="9508"/>
                    <a:pt x="6749" y="9555"/>
                  </a:cubicBezTo>
                  <a:cubicBezTo>
                    <a:pt x="6701" y="9555"/>
                    <a:pt x="6682" y="9527"/>
                    <a:pt x="6616" y="9517"/>
                  </a:cubicBezTo>
                  <a:cubicBezTo>
                    <a:pt x="6616" y="9479"/>
                    <a:pt x="6654" y="9470"/>
                    <a:pt x="6654" y="9508"/>
                  </a:cubicBezTo>
                  <a:cubicBezTo>
                    <a:pt x="6692" y="9404"/>
                    <a:pt x="6805" y="9517"/>
                    <a:pt x="6805" y="9356"/>
                  </a:cubicBezTo>
                  <a:cubicBezTo>
                    <a:pt x="6796" y="9375"/>
                    <a:pt x="6767" y="9375"/>
                    <a:pt x="6758" y="9347"/>
                  </a:cubicBezTo>
                  <a:cubicBezTo>
                    <a:pt x="6749" y="9347"/>
                    <a:pt x="6739" y="9356"/>
                    <a:pt x="6739" y="9385"/>
                  </a:cubicBezTo>
                  <a:cubicBezTo>
                    <a:pt x="6711" y="9375"/>
                    <a:pt x="6720" y="9338"/>
                    <a:pt x="6720" y="9309"/>
                  </a:cubicBezTo>
                  <a:cubicBezTo>
                    <a:pt x="6730" y="9281"/>
                    <a:pt x="6758" y="9281"/>
                    <a:pt x="6777" y="9271"/>
                  </a:cubicBezTo>
                  <a:cubicBezTo>
                    <a:pt x="6758" y="9205"/>
                    <a:pt x="6796" y="9149"/>
                    <a:pt x="6786" y="9045"/>
                  </a:cubicBezTo>
                  <a:cubicBezTo>
                    <a:pt x="6758" y="9054"/>
                    <a:pt x="6730" y="8997"/>
                    <a:pt x="6730" y="9054"/>
                  </a:cubicBezTo>
                  <a:cubicBezTo>
                    <a:pt x="6711" y="9045"/>
                    <a:pt x="6711" y="9016"/>
                    <a:pt x="6711" y="8997"/>
                  </a:cubicBezTo>
                  <a:cubicBezTo>
                    <a:pt x="6749" y="8960"/>
                    <a:pt x="6749" y="8884"/>
                    <a:pt x="6824" y="8893"/>
                  </a:cubicBezTo>
                  <a:cubicBezTo>
                    <a:pt x="6824" y="8827"/>
                    <a:pt x="6900" y="8808"/>
                    <a:pt x="6871" y="8742"/>
                  </a:cubicBezTo>
                  <a:cubicBezTo>
                    <a:pt x="6815" y="8808"/>
                    <a:pt x="6758" y="8780"/>
                    <a:pt x="6749" y="8893"/>
                  </a:cubicBezTo>
                  <a:cubicBezTo>
                    <a:pt x="6673" y="8941"/>
                    <a:pt x="6626" y="9026"/>
                    <a:pt x="6531" y="9082"/>
                  </a:cubicBezTo>
                  <a:cubicBezTo>
                    <a:pt x="6512" y="9064"/>
                    <a:pt x="6512" y="9045"/>
                    <a:pt x="6474" y="9045"/>
                  </a:cubicBezTo>
                  <a:cubicBezTo>
                    <a:pt x="6465" y="9101"/>
                    <a:pt x="6446" y="9149"/>
                    <a:pt x="6399" y="9167"/>
                  </a:cubicBezTo>
                  <a:cubicBezTo>
                    <a:pt x="6408" y="9205"/>
                    <a:pt x="6437" y="9234"/>
                    <a:pt x="6456" y="9253"/>
                  </a:cubicBezTo>
                  <a:cubicBezTo>
                    <a:pt x="6522" y="9215"/>
                    <a:pt x="6560" y="9196"/>
                    <a:pt x="6588" y="9120"/>
                  </a:cubicBezTo>
                  <a:close/>
                  <a:moveTo>
                    <a:pt x="6739" y="10245"/>
                  </a:moveTo>
                  <a:cubicBezTo>
                    <a:pt x="6720" y="10273"/>
                    <a:pt x="6739" y="10330"/>
                    <a:pt x="6682" y="10292"/>
                  </a:cubicBezTo>
                  <a:cubicBezTo>
                    <a:pt x="6692" y="10302"/>
                    <a:pt x="6701" y="10311"/>
                    <a:pt x="6692" y="10330"/>
                  </a:cubicBezTo>
                  <a:cubicBezTo>
                    <a:pt x="6739" y="10339"/>
                    <a:pt x="6739" y="10292"/>
                    <a:pt x="6777" y="10292"/>
                  </a:cubicBezTo>
                  <a:cubicBezTo>
                    <a:pt x="6767" y="10264"/>
                    <a:pt x="6749" y="10254"/>
                    <a:pt x="6739" y="10245"/>
                  </a:cubicBezTo>
                  <a:close/>
                  <a:moveTo>
                    <a:pt x="6616" y="10009"/>
                  </a:moveTo>
                  <a:cubicBezTo>
                    <a:pt x="6597" y="10009"/>
                    <a:pt x="6607" y="10075"/>
                    <a:pt x="6616" y="10084"/>
                  </a:cubicBezTo>
                  <a:cubicBezTo>
                    <a:pt x="6597" y="10084"/>
                    <a:pt x="6597" y="10065"/>
                    <a:pt x="6578" y="10065"/>
                  </a:cubicBezTo>
                  <a:cubicBezTo>
                    <a:pt x="6588" y="10122"/>
                    <a:pt x="6569" y="10141"/>
                    <a:pt x="6569" y="10179"/>
                  </a:cubicBezTo>
                  <a:cubicBezTo>
                    <a:pt x="6626" y="10169"/>
                    <a:pt x="6635" y="10103"/>
                    <a:pt x="6673" y="10065"/>
                  </a:cubicBezTo>
                  <a:cubicBezTo>
                    <a:pt x="6673" y="10056"/>
                    <a:pt x="6663" y="10065"/>
                    <a:pt x="6663" y="10065"/>
                  </a:cubicBezTo>
                  <a:cubicBezTo>
                    <a:pt x="6626" y="10065"/>
                    <a:pt x="6626" y="10037"/>
                    <a:pt x="6616" y="10009"/>
                  </a:cubicBezTo>
                  <a:close/>
                  <a:moveTo>
                    <a:pt x="6531" y="9905"/>
                  </a:moveTo>
                  <a:cubicBezTo>
                    <a:pt x="6531" y="9876"/>
                    <a:pt x="6550" y="9867"/>
                    <a:pt x="6578" y="9867"/>
                  </a:cubicBezTo>
                  <a:cubicBezTo>
                    <a:pt x="6569" y="9905"/>
                    <a:pt x="6616" y="9886"/>
                    <a:pt x="6616" y="9905"/>
                  </a:cubicBezTo>
                  <a:cubicBezTo>
                    <a:pt x="6635" y="9895"/>
                    <a:pt x="6626" y="9857"/>
                    <a:pt x="6645" y="9857"/>
                  </a:cubicBezTo>
                  <a:cubicBezTo>
                    <a:pt x="6682" y="9905"/>
                    <a:pt x="6607" y="9886"/>
                    <a:pt x="6616" y="9942"/>
                  </a:cubicBezTo>
                  <a:cubicBezTo>
                    <a:pt x="6635" y="9942"/>
                    <a:pt x="6645" y="9924"/>
                    <a:pt x="6654" y="9942"/>
                  </a:cubicBezTo>
                  <a:cubicBezTo>
                    <a:pt x="6626" y="9952"/>
                    <a:pt x="6569" y="10056"/>
                    <a:pt x="6578" y="9990"/>
                  </a:cubicBezTo>
                  <a:cubicBezTo>
                    <a:pt x="6578" y="9999"/>
                    <a:pt x="6578" y="10009"/>
                    <a:pt x="6588" y="10009"/>
                  </a:cubicBezTo>
                  <a:cubicBezTo>
                    <a:pt x="6560" y="9952"/>
                    <a:pt x="6569" y="9952"/>
                    <a:pt x="6597" y="9905"/>
                  </a:cubicBezTo>
                  <a:cubicBezTo>
                    <a:pt x="6588" y="9924"/>
                    <a:pt x="6550" y="9924"/>
                    <a:pt x="6531" y="9905"/>
                  </a:cubicBezTo>
                  <a:close/>
                  <a:moveTo>
                    <a:pt x="4254" y="312"/>
                  </a:moveTo>
                  <a:lnTo>
                    <a:pt x="4254" y="274"/>
                  </a:lnTo>
                  <a:cubicBezTo>
                    <a:pt x="4301" y="293"/>
                    <a:pt x="4301" y="218"/>
                    <a:pt x="4339" y="256"/>
                  </a:cubicBezTo>
                  <a:cubicBezTo>
                    <a:pt x="4329" y="303"/>
                    <a:pt x="4291" y="303"/>
                    <a:pt x="4254" y="312"/>
                  </a:cubicBezTo>
                  <a:close/>
                  <a:moveTo>
                    <a:pt x="4320" y="5387"/>
                  </a:moveTo>
                  <a:cubicBezTo>
                    <a:pt x="4301" y="5368"/>
                    <a:pt x="4291" y="5340"/>
                    <a:pt x="4282" y="5312"/>
                  </a:cubicBezTo>
                  <a:cubicBezTo>
                    <a:pt x="4301" y="5293"/>
                    <a:pt x="4348" y="5331"/>
                    <a:pt x="4367" y="5302"/>
                  </a:cubicBezTo>
                  <a:cubicBezTo>
                    <a:pt x="4348" y="5368"/>
                    <a:pt x="4348" y="5349"/>
                    <a:pt x="4320" y="5387"/>
                  </a:cubicBezTo>
                  <a:close/>
                  <a:moveTo>
                    <a:pt x="4584" y="6398"/>
                  </a:moveTo>
                  <a:cubicBezTo>
                    <a:pt x="4537" y="6427"/>
                    <a:pt x="4509" y="6436"/>
                    <a:pt x="4443" y="6474"/>
                  </a:cubicBezTo>
                  <a:cubicBezTo>
                    <a:pt x="4452" y="6493"/>
                    <a:pt x="4480" y="6483"/>
                    <a:pt x="4471" y="6521"/>
                  </a:cubicBezTo>
                  <a:cubicBezTo>
                    <a:pt x="4556" y="6521"/>
                    <a:pt x="4584" y="6502"/>
                    <a:pt x="4651" y="6493"/>
                  </a:cubicBezTo>
                  <a:cubicBezTo>
                    <a:pt x="4660" y="6465"/>
                    <a:pt x="4613" y="6446"/>
                    <a:pt x="4641" y="6436"/>
                  </a:cubicBezTo>
                  <a:cubicBezTo>
                    <a:pt x="4641" y="6417"/>
                    <a:pt x="4632" y="6427"/>
                    <a:pt x="4632" y="6436"/>
                  </a:cubicBezTo>
                  <a:cubicBezTo>
                    <a:pt x="4603" y="6436"/>
                    <a:pt x="4603" y="6408"/>
                    <a:pt x="4584" y="6398"/>
                  </a:cubicBezTo>
                  <a:close/>
                  <a:moveTo>
                    <a:pt x="4424" y="2788"/>
                  </a:moveTo>
                  <a:cubicBezTo>
                    <a:pt x="4424" y="2779"/>
                    <a:pt x="4414" y="2769"/>
                    <a:pt x="4405" y="2779"/>
                  </a:cubicBezTo>
                  <a:cubicBezTo>
                    <a:pt x="4414" y="2722"/>
                    <a:pt x="4376" y="2732"/>
                    <a:pt x="4386" y="2675"/>
                  </a:cubicBezTo>
                  <a:cubicBezTo>
                    <a:pt x="4452" y="2694"/>
                    <a:pt x="4386" y="2741"/>
                    <a:pt x="4471" y="2713"/>
                  </a:cubicBezTo>
                  <a:cubicBezTo>
                    <a:pt x="4461" y="2750"/>
                    <a:pt x="4452" y="2779"/>
                    <a:pt x="4424" y="2788"/>
                  </a:cubicBezTo>
                  <a:close/>
                  <a:moveTo>
                    <a:pt x="3422" y="9971"/>
                  </a:moveTo>
                  <a:cubicBezTo>
                    <a:pt x="3422" y="9933"/>
                    <a:pt x="3384" y="9942"/>
                    <a:pt x="3384" y="9905"/>
                  </a:cubicBezTo>
                  <a:cubicBezTo>
                    <a:pt x="3394" y="9933"/>
                    <a:pt x="3375" y="9980"/>
                    <a:pt x="3356" y="10018"/>
                  </a:cubicBezTo>
                  <a:cubicBezTo>
                    <a:pt x="3384" y="10009"/>
                    <a:pt x="3384" y="9971"/>
                    <a:pt x="3422" y="9971"/>
                  </a:cubicBezTo>
                  <a:close/>
                  <a:moveTo>
                    <a:pt x="3866" y="6257"/>
                  </a:moveTo>
                  <a:cubicBezTo>
                    <a:pt x="3894" y="6247"/>
                    <a:pt x="3998" y="6172"/>
                    <a:pt x="3923" y="6200"/>
                  </a:cubicBezTo>
                  <a:cubicBezTo>
                    <a:pt x="3923" y="6172"/>
                    <a:pt x="3951" y="6172"/>
                    <a:pt x="3980" y="6172"/>
                  </a:cubicBezTo>
                  <a:cubicBezTo>
                    <a:pt x="3970" y="6162"/>
                    <a:pt x="3961" y="6143"/>
                    <a:pt x="3951" y="6162"/>
                  </a:cubicBezTo>
                  <a:cubicBezTo>
                    <a:pt x="3951" y="6143"/>
                    <a:pt x="3857" y="6115"/>
                    <a:pt x="3847" y="6087"/>
                  </a:cubicBezTo>
                  <a:cubicBezTo>
                    <a:pt x="3838" y="6058"/>
                    <a:pt x="3866" y="6030"/>
                    <a:pt x="3800" y="6049"/>
                  </a:cubicBezTo>
                  <a:cubicBezTo>
                    <a:pt x="3819" y="6039"/>
                    <a:pt x="3800" y="6002"/>
                    <a:pt x="3828" y="6002"/>
                  </a:cubicBezTo>
                  <a:cubicBezTo>
                    <a:pt x="3790" y="5954"/>
                    <a:pt x="3790" y="6049"/>
                    <a:pt x="3753" y="6039"/>
                  </a:cubicBezTo>
                  <a:cubicBezTo>
                    <a:pt x="3743" y="6087"/>
                    <a:pt x="3762" y="6115"/>
                    <a:pt x="3781" y="6134"/>
                  </a:cubicBezTo>
                  <a:cubicBezTo>
                    <a:pt x="3800" y="6134"/>
                    <a:pt x="3781" y="6096"/>
                    <a:pt x="3800" y="6096"/>
                  </a:cubicBezTo>
                  <a:cubicBezTo>
                    <a:pt x="3847" y="6134"/>
                    <a:pt x="3847" y="6181"/>
                    <a:pt x="3866" y="6257"/>
                  </a:cubicBezTo>
                  <a:close/>
                  <a:moveTo>
                    <a:pt x="3318" y="5614"/>
                  </a:moveTo>
                  <a:cubicBezTo>
                    <a:pt x="3157" y="5614"/>
                    <a:pt x="3309" y="5444"/>
                    <a:pt x="3318" y="5614"/>
                  </a:cubicBezTo>
                  <a:close/>
                  <a:moveTo>
                    <a:pt x="3687" y="6049"/>
                  </a:moveTo>
                  <a:cubicBezTo>
                    <a:pt x="3696" y="6058"/>
                    <a:pt x="3705" y="6002"/>
                    <a:pt x="3715" y="6039"/>
                  </a:cubicBezTo>
                  <a:cubicBezTo>
                    <a:pt x="3705" y="6039"/>
                    <a:pt x="3696" y="6049"/>
                    <a:pt x="3696" y="6068"/>
                  </a:cubicBezTo>
                  <a:cubicBezTo>
                    <a:pt x="3601" y="6058"/>
                    <a:pt x="3687" y="6020"/>
                    <a:pt x="3620" y="5945"/>
                  </a:cubicBezTo>
                  <a:cubicBezTo>
                    <a:pt x="3658" y="5935"/>
                    <a:pt x="3649" y="5973"/>
                    <a:pt x="3668" y="5983"/>
                  </a:cubicBezTo>
                  <a:cubicBezTo>
                    <a:pt x="3649" y="6030"/>
                    <a:pt x="3687" y="6002"/>
                    <a:pt x="3687" y="6049"/>
                  </a:cubicBezTo>
                  <a:close/>
                  <a:moveTo>
                    <a:pt x="3573" y="7154"/>
                  </a:moveTo>
                  <a:cubicBezTo>
                    <a:pt x="3573" y="7136"/>
                    <a:pt x="3573" y="7117"/>
                    <a:pt x="3564" y="7107"/>
                  </a:cubicBezTo>
                  <a:cubicBezTo>
                    <a:pt x="3573" y="7107"/>
                    <a:pt x="3583" y="7107"/>
                    <a:pt x="3592" y="7098"/>
                  </a:cubicBezTo>
                  <a:cubicBezTo>
                    <a:pt x="3601" y="7117"/>
                    <a:pt x="3611" y="7126"/>
                    <a:pt x="3620" y="7145"/>
                  </a:cubicBezTo>
                  <a:cubicBezTo>
                    <a:pt x="3592" y="7164"/>
                    <a:pt x="3592" y="7136"/>
                    <a:pt x="3573" y="7154"/>
                  </a:cubicBezTo>
                  <a:close/>
                  <a:moveTo>
                    <a:pt x="3479" y="10027"/>
                  </a:moveTo>
                  <a:cubicBezTo>
                    <a:pt x="3479" y="10056"/>
                    <a:pt x="3498" y="10075"/>
                    <a:pt x="3516" y="10084"/>
                  </a:cubicBezTo>
                  <a:cubicBezTo>
                    <a:pt x="3516" y="10037"/>
                    <a:pt x="3564" y="10037"/>
                    <a:pt x="3564" y="9990"/>
                  </a:cubicBezTo>
                  <a:cubicBezTo>
                    <a:pt x="3526" y="9990"/>
                    <a:pt x="3564" y="9886"/>
                    <a:pt x="3526" y="9857"/>
                  </a:cubicBezTo>
                  <a:cubicBezTo>
                    <a:pt x="3469" y="9895"/>
                    <a:pt x="3526" y="10037"/>
                    <a:pt x="3479" y="10027"/>
                  </a:cubicBezTo>
                  <a:close/>
                  <a:moveTo>
                    <a:pt x="3583" y="6105"/>
                  </a:moveTo>
                  <a:cubicBezTo>
                    <a:pt x="3620" y="6115"/>
                    <a:pt x="3620" y="6134"/>
                    <a:pt x="3639" y="6162"/>
                  </a:cubicBezTo>
                  <a:cubicBezTo>
                    <a:pt x="3592" y="6191"/>
                    <a:pt x="3611" y="6134"/>
                    <a:pt x="3583" y="6105"/>
                  </a:cubicBezTo>
                  <a:close/>
                  <a:moveTo>
                    <a:pt x="4017" y="8704"/>
                  </a:moveTo>
                  <a:cubicBezTo>
                    <a:pt x="4027" y="8714"/>
                    <a:pt x="4046" y="8704"/>
                    <a:pt x="4046" y="8723"/>
                  </a:cubicBezTo>
                  <a:lnTo>
                    <a:pt x="3989" y="8723"/>
                  </a:lnTo>
                  <a:lnTo>
                    <a:pt x="3989" y="8667"/>
                  </a:lnTo>
                  <a:cubicBezTo>
                    <a:pt x="4027" y="8648"/>
                    <a:pt x="3998" y="8714"/>
                    <a:pt x="4017" y="8704"/>
                  </a:cubicBezTo>
                  <a:close/>
                  <a:moveTo>
                    <a:pt x="3857" y="10056"/>
                  </a:moveTo>
                  <a:cubicBezTo>
                    <a:pt x="3876" y="10046"/>
                    <a:pt x="3876" y="10037"/>
                    <a:pt x="3876" y="10018"/>
                  </a:cubicBezTo>
                  <a:cubicBezTo>
                    <a:pt x="3876" y="10018"/>
                    <a:pt x="3857" y="10018"/>
                    <a:pt x="3857" y="10009"/>
                  </a:cubicBezTo>
                  <a:cubicBezTo>
                    <a:pt x="3913" y="10046"/>
                    <a:pt x="3923" y="9980"/>
                    <a:pt x="3951" y="10027"/>
                  </a:cubicBezTo>
                  <a:cubicBezTo>
                    <a:pt x="3932" y="10037"/>
                    <a:pt x="3894" y="10094"/>
                    <a:pt x="3857" y="10056"/>
                  </a:cubicBezTo>
                  <a:close/>
                  <a:moveTo>
                    <a:pt x="3847" y="8270"/>
                  </a:moveTo>
                  <a:lnTo>
                    <a:pt x="3847" y="8298"/>
                  </a:lnTo>
                  <a:cubicBezTo>
                    <a:pt x="3838" y="8326"/>
                    <a:pt x="3894" y="8289"/>
                    <a:pt x="3894" y="8317"/>
                  </a:cubicBezTo>
                  <a:cubicBezTo>
                    <a:pt x="3876" y="8336"/>
                    <a:pt x="3866" y="8355"/>
                    <a:pt x="3847" y="8374"/>
                  </a:cubicBezTo>
                  <a:cubicBezTo>
                    <a:pt x="3857" y="8336"/>
                    <a:pt x="3819" y="8289"/>
                    <a:pt x="3847" y="8270"/>
                  </a:cubicBezTo>
                  <a:close/>
                  <a:moveTo>
                    <a:pt x="4083" y="10396"/>
                  </a:moveTo>
                  <a:cubicBezTo>
                    <a:pt x="4131" y="10377"/>
                    <a:pt x="4140" y="10415"/>
                    <a:pt x="4159" y="10396"/>
                  </a:cubicBezTo>
                  <a:cubicBezTo>
                    <a:pt x="4150" y="10443"/>
                    <a:pt x="4187" y="10434"/>
                    <a:pt x="4187" y="10472"/>
                  </a:cubicBezTo>
                  <a:cubicBezTo>
                    <a:pt x="4150" y="10472"/>
                    <a:pt x="4112" y="10472"/>
                    <a:pt x="4074" y="10434"/>
                  </a:cubicBezTo>
                  <a:cubicBezTo>
                    <a:pt x="4093" y="10424"/>
                    <a:pt x="4083" y="10406"/>
                    <a:pt x="4083" y="10396"/>
                  </a:cubicBezTo>
                  <a:close/>
                  <a:moveTo>
                    <a:pt x="4055" y="9716"/>
                  </a:moveTo>
                  <a:cubicBezTo>
                    <a:pt x="4036" y="9716"/>
                    <a:pt x="4027" y="9725"/>
                    <a:pt x="4017" y="9735"/>
                  </a:cubicBezTo>
                  <a:cubicBezTo>
                    <a:pt x="4017" y="9649"/>
                    <a:pt x="4121" y="9678"/>
                    <a:pt x="4065" y="9631"/>
                  </a:cubicBezTo>
                  <a:cubicBezTo>
                    <a:pt x="4131" y="9649"/>
                    <a:pt x="4131" y="9631"/>
                    <a:pt x="4178" y="9640"/>
                  </a:cubicBezTo>
                  <a:cubicBezTo>
                    <a:pt x="4159" y="9649"/>
                    <a:pt x="4178" y="9659"/>
                    <a:pt x="4178" y="9678"/>
                  </a:cubicBezTo>
                  <a:cubicBezTo>
                    <a:pt x="4121" y="9668"/>
                    <a:pt x="4112" y="9678"/>
                    <a:pt x="4065" y="9706"/>
                  </a:cubicBezTo>
                  <a:cubicBezTo>
                    <a:pt x="4074" y="9744"/>
                    <a:pt x="4093" y="9753"/>
                    <a:pt x="4074" y="9791"/>
                  </a:cubicBezTo>
                  <a:cubicBezTo>
                    <a:pt x="4046" y="9801"/>
                    <a:pt x="4046" y="9772"/>
                    <a:pt x="4017" y="9782"/>
                  </a:cubicBezTo>
                  <a:cubicBezTo>
                    <a:pt x="4017" y="9735"/>
                    <a:pt x="4065" y="9763"/>
                    <a:pt x="4055" y="9716"/>
                  </a:cubicBezTo>
                  <a:close/>
                  <a:moveTo>
                    <a:pt x="4055" y="7400"/>
                  </a:moveTo>
                  <a:cubicBezTo>
                    <a:pt x="4083" y="7391"/>
                    <a:pt x="4065" y="7334"/>
                    <a:pt x="4102" y="7343"/>
                  </a:cubicBezTo>
                  <a:cubicBezTo>
                    <a:pt x="4112" y="7372"/>
                    <a:pt x="4140" y="7381"/>
                    <a:pt x="4140" y="7419"/>
                  </a:cubicBezTo>
                  <a:cubicBezTo>
                    <a:pt x="4102" y="7381"/>
                    <a:pt x="4083" y="7400"/>
                    <a:pt x="4055" y="7400"/>
                  </a:cubicBezTo>
                  <a:close/>
                  <a:moveTo>
                    <a:pt x="3942" y="8629"/>
                  </a:moveTo>
                  <a:cubicBezTo>
                    <a:pt x="3961" y="8600"/>
                    <a:pt x="3885" y="8600"/>
                    <a:pt x="3923" y="8582"/>
                  </a:cubicBezTo>
                  <a:cubicBezTo>
                    <a:pt x="3961" y="8610"/>
                    <a:pt x="3913" y="8553"/>
                    <a:pt x="3932" y="8544"/>
                  </a:cubicBezTo>
                  <a:cubicBezTo>
                    <a:pt x="3961" y="8563"/>
                    <a:pt x="3942" y="8515"/>
                    <a:pt x="3980" y="8496"/>
                  </a:cubicBezTo>
                  <a:cubicBezTo>
                    <a:pt x="3989" y="8534"/>
                    <a:pt x="4008" y="8515"/>
                    <a:pt x="4036" y="8506"/>
                  </a:cubicBezTo>
                  <a:cubicBezTo>
                    <a:pt x="4027" y="8563"/>
                    <a:pt x="4046" y="8563"/>
                    <a:pt x="4017" y="8591"/>
                  </a:cubicBezTo>
                  <a:cubicBezTo>
                    <a:pt x="3989" y="8600"/>
                    <a:pt x="3989" y="8572"/>
                    <a:pt x="3951" y="8582"/>
                  </a:cubicBezTo>
                  <a:cubicBezTo>
                    <a:pt x="3951" y="8600"/>
                    <a:pt x="3961" y="8629"/>
                    <a:pt x="3942" y="8629"/>
                  </a:cubicBezTo>
                  <a:close/>
                  <a:moveTo>
                    <a:pt x="3129" y="4074"/>
                  </a:moveTo>
                  <a:cubicBezTo>
                    <a:pt x="3091" y="4092"/>
                    <a:pt x="3101" y="4074"/>
                    <a:pt x="3072" y="4083"/>
                  </a:cubicBezTo>
                  <a:cubicBezTo>
                    <a:pt x="3091" y="4007"/>
                    <a:pt x="3063" y="3960"/>
                    <a:pt x="3091" y="3922"/>
                  </a:cubicBezTo>
                  <a:cubicBezTo>
                    <a:pt x="3091" y="3960"/>
                    <a:pt x="3119" y="3970"/>
                    <a:pt x="3138" y="3951"/>
                  </a:cubicBezTo>
                  <a:cubicBezTo>
                    <a:pt x="3129" y="3979"/>
                    <a:pt x="3119" y="4026"/>
                    <a:pt x="3129" y="4074"/>
                  </a:cubicBezTo>
                  <a:close/>
                  <a:moveTo>
                    <a:pt x="3223" y="5160"/>
                  </a:moveTo>
                  <a:cubicBezTo>
                    <a:pt x="3223" y="5189"/>
                    <a:pt x="3223" y="5217"/>
                    <a:pt x="3195" y="5208"/>
                  </a:cubicBezTo>
                  <a:cubicBezTo>
                    <a:pt x="3186" y="5189"/>
                    <a:pt x="3167" y="5179"/>
                    <a:pt x="3157" y="5151"/>
                  </a:cubicBezTo>
                  <a:cubicBezTo>
                    <a:pt x="3186" y="5151"/>
                    <a:pt x="3195" y="5170"/>
                    <a:pt x="3223" y="5160"/>
                  </a:cubicBezTo>
                  <a:close/>
                  <a:moveTo>
                    <a:pt x="3110" y="8260"/>
                  </a:moveTo>
                  <a:cubicBezTo>
                    <a:pt x="3110" y="8241"/>
                    <a:pt x="3101" y="8241"/>
                    <a:pt x="3101" y="8222"/>
                  </a:cubicBezTo>
                  <a:cubicBezTo>
                    <a:pt x="3119" y="8232"/>
                    <a:pt x="3138" y="8175"/>
                    <a:pt x="3110" y="8147"/>
                  </a:cubicBezTo>
                  <a:cubicBezTo>
                    <a:pt x="3157" y="8137"/>
                    <a:pt x="3129" y="8109"/>
                    <a:pt x="3157" y="8081"/>
                  </a:cubicBezTo>
                  <a:cubicBezTo>
                    <a:pt x="3157" y="8090"/>
                    <a:pt x="3157" y="8109"/>
                    <a:pt x="3167" y="8109"/>
                  </a:cubicBezTo>
                  <a:cubicBezTo>
                    <a:pt x="3186" y="8090"/>
                    <a:pt x="3195" y="8090"/>
                    <a:pt x="3205" y="8118"/>
                  </a:cubicBezTo>
                  <a:cubicBezTo>
                    <a:pt x="3157" y="8137"/>
                    <a:pt x="3157" y="8156"/>
                    <a:pt x="3167" y="8204"/>
                  </a:cubicBezTo>
                  <a:cubicBezTo>
                    <a:pt x="3138" y="8213"/>
                    <a:pt x="3129" y="8241"/>
                    <a:pt x="3110" y="8260"/>
                  </a:cubicBezTo>
                  <a:close/>
                  <a:moveTo>
                    <a:pt x="3242" y="8147"/>
                  </a:moveTo>
                  <a:cubicBezTo>
                    <a:pt x="3299" y="8118"/>
                    <a:pt x="3327" y="8071"/>
                    <a:pt x="3318" y="8005"/>
                  </a:cubicBezTo>
                  <a:cubicBezTo>
                    <a:pt x="3290" y="8005"/>
                    <a:pt x="3290" y="7967"/>
                    <a:pt x="3261" y="7967"/>
                  </a:cubicBezTo>
                  <a:cubicBezTo>
                    <a:pt x="3252" y="7948"/>
                    <a:pt x="3271" y="7948"/>
                    <a:pt x="3271" y="7920"/>
                  </a:cubicBezTo>
                  <a:cubicBezTo>
                    <a:pt x="3309" y="7929"/>
                    <a:pt x="3290" y="8005"/>
                    <a:pt x="3337" y="7967"/>
                  </a:cubicBezTo>
                  <a:cubicBezTo>
                    <a:pt x="3299" y="7948"/>
                    <a:pt x="3299" y="7920"/>
                    <a:pt x="3318" y="7882"/>
                  </a:cubicBezTo>
                  <a:cubicBezTo>
                    <a:pt x="3280" y="7873"/>
                    <a:pt x="3271" y="7816"/>
                    <a:pt x="3205" y="7835"/>
                  </a:cubicBezTo>
                  <a:cubicBezTo>
                    <a:pt x="3195" y="7863"/>
                    <a:pt x="3148" y="7920"/>
                    <a:pt x="3129" y="7901"/>
                  </a:cubicBezTo>
                  <a:cubicBezTo>
                    <a:pt x="3167" y="7967"/>
                    <a:pt x="3205" y="8071"/>
                    <a:pt x="3242" y="8147"/>
                  </a:cubicBezTo>
                  <a:close/>
                  <a:moveTo>
                    <a:pt x="3422" y="6710"/>
                  </a:moveTo>
                  <a:cubicBezTo>
                    <a:pt x="3412" y="6701"/>
                    <a:pt x="3384" y="6625"/>
                    <a:pt x="3412" y="6663"/>
                  </a:cubicBezTo>
                  <a:cubicBezTo>
                    <a:pt x="3431" y="6701"/>
                    <a:pt x="3441" y="6635"/>
                    <a:pt x="3460" y="6644"/>
                  </a:cubicBezTo>
                  <a:cubicBezTo>
                    <a:pt x="3460" y="6682"/>
                    <a:pt x="3488" y="6691"/>
                    <a:pt x="3507" y="6673"/>
                  </a:cubicBezTo>
                  <a:cubicBezTo>
                    <a:pt x="3516" y="6701"/>
                    <a:pt x="3535" y="6710"/>
                    <a:pt x="3545" y="6739"/>
                  </a:cubicBezTo>
                  <a:cubicBezTo>
                    <a:pt x="3479" y="6739"/>
                    <a:pt x="3460" y="6805"/>
                    <a:pt x="3441" y="6862"/>
                  </a:cubicBezTo>
                  <a:cubicBezTo>
                    <a:pt x="3431" y="6824"/>
                    <a:pt x="3422" y="6795"/>
                    <a:pt x="3403" y="6767"/>
                  </a:cubicBezTo>
                  <a:cubicBezTo>
                    <a:pt x="3412" y="6720"/>
                    <a:pt x="3450" y="6758"/>
                    <a:pt x="3450" y="6701"/>
                  </a:cubicBezTo>
                  <a:cubicBezTo>
                    <a:pt x="3441" y="6701"/>
                    <a:pt x="3441" y="6682"/>
                    <a:pt x="3431" y="6682"/>
                  </a:cubicBezTo>
                  <a:cubicBezTo>
                    <a:pt x="3431" y="6691"/>
                    <a:pt x="3431" y="6710"/>
                    <a:pt x="3422" y="6710"/>
                  </a:cubicBezTo>
                  <a:close/>
                  <a:moveTo>
                    <a:pt x="3583" y="6181"/>
                  </a:moveTo>
                  <a:cubicBezTo>
                    <a:pt x="3620" y="6191"/>
                    <a:pt x="3639" y="6200"/>
                    <a:pt x="3658" y="6219"/>
                  </a:cubicBezTo>
                  <a:cubicBezTo>
                    <a:pt x="3677" y="6181"/>
                    <a:pt x="3639" y="6191"/>
                    <a:pt x="3639" y="6172"/>
                  </a:cubicBezTo>
                  <a:cubicBezTo>
                    <a:pt x="3668" y="6172"/>
                    <a:pt x="3696" y="6191"/>
                    <a:pt x="3734" y="6143"/>
                  </a:cubicBezTo>
                  <a:cubicBezTo>
                    <a:pt x="3734" y="6209"/>
                    <a:pt x="3800" y="6200"/>
                    <a:pt x="3838" y="6219"/>
                  </a:cubicBezTo>
                  <a:cubicBezTo>
                    <a:pt x="3809" y="6228"/>
                    <a:pt x="3819" y="6257"/>
                    <a:pt x="3790" y="6257"/>
                  </a:cubicBezTo>
                  <a:cubicBezTo>
                    <a:pt x="3790" y="6200"/>
                    <a:pt x="3762" y="6247"/>
                    <a:pt x="3724" y="6219"/>
                  </a:cubicBezTo>
                  <a:cubicBezTo>
                    <a:pt x="3715" y="6238"/>
                    <a:pt x="3724" y="6266"/>
                    <a:pt x="3696" y="6257"/>
                  </a:cubicBezTo>
                  <a:cubicBezTo>
                    <a:pt x="3658" y="6219"/>
                    <a:pt x="3611" y="6257"/>
                    <a:pt x="3583" y="6181"/>
                  </a:cubicBezTo>
                  <a:close/>
                  <a:moveTo>
                    <a:pt x="3384" y="8629"/>
                  </a:moveTo>
                  <a:cubicBezTo>
                    <a:pt x="3403" y="8676"/>
                    <a:pt x="3450" y="8685"/>
                    <a:pt x="3403" y="8704"/>
                  </a:cubicBezTo>
                  <a:cubicBezTo>
                    <a:pt x="3422" y="8714"/>
                    <a:pt x="3450" y="8723"/>
                    <a:pt x="3488" y="8723"/>
                  </a:cubicBezTo>
                  <a:cubicBezTo>
                    <a:pt x="3488" y="8752"/>
                    <a:pt x="3488" y="8780"/>
                    <a:pt x="3498" y="8789"/>
                  </a:cubicBezTo>
                  <a:cubicBezTo>
                    <a:pt x="3479" y="8799"/>
                    <a:pt x="3441" y="8846"/>
                    <a:pt x="3422" y="8808"/>
                  </a:cubicBezTo>
                  <a:cubicBezTo>
                    <a:pt x="3441" y="8808"/>
                    <a:pt x="3460" y="8808"/>
                    <a:pt x="3460" y="8789"/>
                  </a:cubicBezTo>
                  <a:cubicBezTo>
                    <a:pt x="3431" y="8799"/>
                    <a:pt x="3422" y="8723"/>
                    <a:pt x="3384" y="8761"/>
                  </a:cubicBezTo>
                  <a:cubicBezTo>
                    <a:pt x="3394" y="8695"/>
                    <a:pt x="3356" y="8695"/>
                    <a:pt x="3346" y="8657"/>
                  </a:cubicBezTo>
                  <a:cubicBezTo>
                    <a:pt x="3375" y="8667"/>
                    <a:pt x="3365" y="8629"/>
                    <a:pt x="3384" y="8629"/>
                  </a:cubicBezTo>
                  <a:close/>
                  <a:moveTo>
                    <a:pt x="3091" y="4423"/>
                  </a:moveTo>
                  <a:cubicBezTo>
                    <a:pt x="3129" y="4423"/>
                    <a:pt x="3148" y="4442"/>
                    <a:pt x="3167" y="4452"/>
                  </a:cubicBezTo>
                  <a:cubicBezTo>
                    <a:pt x="3176" y="4480"/>
                    <a:pt x="3167" y="4499"/>
                    <a:pt x="3157" y="4508"/>
                  </a:cubicBezTo>
                  <a:cubicBezTo>
                    <a:pt x="3129" y="4499"/>
                    <a:pt x="3119" y="4480"/>
                    <a:pt x="3082" y="4499"/>
                  </a:cubicBezTo>
                  <a:cubicBezTo>
                    <a:pt x="3082" y="4471"/>
                    <a:pt x="3082" y="4442"/>
                    <a:pt x="3091" y="4423"/>
                  </a:cubicBezTo>
                  <a:close/>
                  <a:moveTo>
                    <a:pt x="3337" y="6408"/>
                  </a:moveTo>
                  <a:cubicBezTo>
                    <a:pt x="3318" y="6408"/>
                    <a:pt x="3327" y="6389"/>
                    <a:pt x="3309" y="6389"/>
                  </a:cubicBezTo>
                  <a:cubicBezTo>
                    <a:pt x="3309" y="6389"/>
                    <a:pt x="3309" y="6398"/>
                    <a:pt x="3299" y="6398"/>
                  </a:cubicBezTo>
                  <a:cubicBezTo>
                    <a:pt x="3290" y="6361"/>
                    <a:pt x="3327" y="6370"/>
                    <a:pt x="3318" y="6332"/>
                  </a:cubicBezTo>
                  <a:cubicBezTo>
                    <a:pt x="3365" y="6361"/>
                    <a:pt x="3346" y="6323"/>
                    <a:pt x="3384" y="6323"/>
                  </a:cubicBezTo>
                  <a:cubicBezTo>
                    <a:pt x="3375" y="6389"/>
                    <a:pt x="3356" y="6380"/>
                    <a:pt x="3346" y="6446"/>
                  </a:cubicBezTo>
                  <a:cubicBezTo>
                    <a:pt x="3356" y="6446"/>
                    <a:pt x="3365" y="6446"/>
                    <a:pt x="3375" y="6436"/>
                  </a:cubicBezTo>
                  <a:cubicBezTo>
                    <a:pt x="3384" y="6474"/>
                    <a:pt x="3318" y="6465"/>
                    <a:pt x="3356" y="6493"/>
                  </a:cubicBezTo>
                  <a:cubicBezTo>
                    <a:pt x="3318" y="6502"/>
                    <a:pt x="3299" y="6417"/>
                    <a:pt x="3337" y="6408"/>
                  </a:cubicBezTo>
                  <a:close/>
                  <a:moveTo>
                    <a:pt x="3337" y="10434"/>
                  </a:moveTo>
                  <a:cubicBezTo>
                    <a:pt x="3290" y="10415"/>
                    <a:pt x="3299" y="10462"/>
                    <a:pt x="3271" y="10453"/>
                  </a:cubicBezTo>
                  <a:cubicBezTo>
                    <a:pt x="3261" y="10415"/>
                    <a:pt x="3337" y="10358"/>
                    <a:pt x="3337" y="10434"/>
                  </a:cubicBezTo>
                  <a:close/>
                  <a:moveTo>
                    <a:pt x="3205" y="8383"/>
                  </a:moveTo>
                  <a:cubicBezTo>
                    <a:pt x="3214" y="8336"/>
                    <a:pt x="3148" y="8374"/>
                    <a:pt x="3138" y="8345"/>
                  </a:cubicBezTo>
                  <a:cubicBezTo>
                    <a:pt x="3138" y="8326"/>
                    <a:pt x="3138" y="8307"/>
                    <a:pt x="3148" y="8298"/>
                  </a:cubicBezTo>
                  <a:cubicBezTo>
                    <a:pt x="3195" y="8307"/>
                    <a:pt x="3186" y="8317"/>
                    <a:pt x="3233" y="8317"/>
                  </a:cubicBezTo>
                  <a:cubicBezTo>
                    <a:pt x="3233" y="8355"/>
                    <a:pt x="3214" y="8345"/>
                    <a:pt x="3233" y="8374"/>
                  </a:cubicBezTo>
                  <a:cubicBezTo>
                    <a:pt x="3205" y="8402"/>
                    <a:pt x="3157" y="8364"/>
                    <a:pt x="3205" y="8383"/>
                  </a:cubicBezTo>
                  <a:close/>
                  <a:moveTo>
                    <a:pt x="10359" y="3563"/>
                  </a:moveTo>
                  <a:cubicBezTo>
                    <a:pt x="10340" y="3535"/>
                    <a:pt x="10283" y="3554"/>
                    <a:pt x="10293" y="3497"/>
                  </a:cubicBezTo>
                  <a:cubicBezTo>
                    <a:pt x="10264" y="3507"/>
                    <a:pt x="10311" y="3573"/>
                    <a:pt x="10236" y="3554"/>
                  </a:cubicBezTo>
                  <a:cubicBezTo>
                    <a:pt x="10236" y="3573"/>
                    <a:pt x="10245" y="3573"/>
                    <a:pt x="10245" y="3592"/>
                  </a:cubicBezTo>
                  <a:cubicBezTo>
                    <a:pt x="10207" y="3639"/>
                    <a:pt x="10104" y="3592"/>
                    <a:pt x="10094" y="3648"/>
                  </a:cubicBezTo>
                  <a:cubicBezTo>
                    <a:pt x="10113" y="3677"/>
                    <a:pt x="10141" y="3686"/>
                    <a:pt x="10170" y="3714"/>
                  </a:cubicBezTo>
                  <a:cubicBezTo>
                    <a:pt x="10189" y="3696"/>
                    <a:pt x="10217" y="3686"/>
                    <a:pt x="10226" y="3667"/>
                  </a:cubicBezTo>
                  <a:cubicBezTo>
                    <a:pt x="10255" y="3677"/>
                    <a:pt x="10283" y="3686"/>
                    <a:pt x="10321" y="3696"/>
                  </a:cubicBezTo>
                  <a:cubicBezTo>
                    <a:pt x="10311" y="3686"/>
                    <a:pt x="10293" y="3658"/>
                    <a:pt x="10368" y="3667"/>
                  </a:cubicBezTo>
                  <a:cubicBezTo>
                    <a:pt x="10368" y="3610"/>
                    <a:pt x="10349" y="3582"/>
                    <a:pt x="10359" y="3563"/>
                  </a:cubicBezTo>
                  <a:close/>
                  <a:moveTo>
                    <a:pt x="6663" y="737"/>
                  </a:moveTo>
                  <a:cubicBezTo>
                    <a:pt x="6654" y="766"/>
                    <a:pt x="6692" y="794"/>
                    <a:pt x="6663" y="804"/>
                  </a:cubicBezTo>
                  <a:cubicBezTo>
                    <a:pt x="6645" y="785"/>
                    <a:pt x="6616" y="860"/>
                    <a:pt x="6578" y="870"/>
                  </a:cubicBezTo>
                  <a:cubicBezTo>
                    <a:pt x="6541" y="832"/>
                    <a:pt x="6474" y="851"/>
                    <a:pt x="6456" y="851"/>
                  </a:cubicBezTo>
                  <a:cubicBezTo>
                    <a:pt x="6456" y="870"/>
                    <a:pt x="6474" y="879"/>
                    <a:pt x="6465" y="908"/>
                  </a:cubicBezTo>
                  <a:cubicBezTo>
                    <a:pt x="6418" y="898"/>
                    <a:pt x="6380" y="841"/>
                    <a:pt x="6427" y="794"/>
                  </a:cubicBezTo>
                  <a:cubicBezTo>
                    <a:pt x="6531" y="775"/>
                    <a:pt x="6569" y="766"/>
                    <a:pt x="6663" y="737"/>
                  </a:cubicBezTo>
                  <a:close/>
                  <a:moveTo>
                    <a:pt x="6512" y="303"/>
                  </a:moveTo>
                  <a:lnTo>
                    <a:pt x="6512" y="246"/>
                  </a:lnTo>
                  <a:cubicBezTo>
                    <a:pt x="6550" y="227"/>
                    <a:pt x="6531" y="284"/>
                    <a:pt x="6550" y="293"/>
                  </a:cubicBezTo>
                  <a:cubicBezTo>
                    <a:pt x="6541" y="227"/>
                    <a:pt x="6597" y="274"/>
                    <a:pt x="6597" y="256"/>
                  </a:cubicBezTo>
                  <a:cubicBezTo>
                    <a:pt x="6578" y="227"/>
                    <a:pt x="6522" y="180"/>
                    <a:pt x="6550" y="142"/>
                  </a:cubicBezTo>
                  <a:cubicBezTo>
                    <a:pt x="6569" y="170"/>
                    <a:pt x="6578" y="199"/>
                    <a:pt x="6597" y="218"/>
                  </a:cubicBezTo>
                  <a:cubicBezTo>
                    <a:pt x="6635" y="227"/>
                    <a:pt x="6635" y="199"/>
                    <a:pt x="6654" y="189"/>
                  </a:cubicBezTo>
                  <a:cubicBezTo>
                    <a:pt x="6720" y="284"/>
                    <a:pt x="6626" y="322"/>
                    <a:pt x="6512" y="303"/>
                  </a:cubicBezTo>
                  <a:close/>
                  <a:moveTo>
                    <a:pt x="7731" y="445"/>
                  </a:moveTo>
                  <a:cubicBezTo>
                    <a:pt x="7731" y="473"/>
                    <a:pt x="7722" y="501"/>
                    <a:pt x="7694" y="501"/>
                  </a:cubicBezTo>
                  <a:cubicBezTo>
                    <a:pt x="7675" y="454"/>
                    <a:pt x="7694" y="454"/>
                    <a:pt x="7675" y="416"/>
                  </a:cubicBezTo>
                  <a:cubicBezTo>
                    <a:pt x="7713" y="407"/>
                    <a:pt x="7694" y="463"/>
                    <a:pt x="7731" y="445"/>
                  </a:cubicBezTo>
                  <a:close/>
                  <a:moveTo>
                    <a:pt x="7731" y="1191"/>
                  </a:moveTo>
                  <a:cubicBezTo>
                    <a:pt x="7713" y="1248"/>
                    <a:pt x="7609" y="1219"/>
                    <a:pt x="7627" y="1182"/>
                  </a:cubicBezTo>
                  <a:cubicBezTo>
                    <a:pt x="7646" y="1219"/>
                    <a:pt x="7713" y="1144"/>
                    <a:pt x="7731" y="1191"/>
                  </a:cubicBezTo>
                  <a:close/>
                  <a:moveTo>
                    <a:pt x="6361" y="2202"/>
                  </a:moveTo>
                  <a:cubicBezTo>
                    <a:pt x="6380" y="2250"/>
                    <a:pt x="6446" y="2297"/>
                    <a:pt x="6427" y="2354"/>
                  </a:cubicBezTo>
                  <a:cubicBezTo>
                    <a:pt x="6408" y="2316"/>
                    <a:pt x="6352" y="2306"/>
                    <a:pt x="6323" y="2250"/>
                  </a:cubicBezTo>
                  <a:cubicBezTo>
                    <a:pt x="6371" y="2268"/>
                    <a:pt x="6333" y="2202"/>
                    <a:pt x="6361" y="2202"/>
                  </a:cubicBezTo>
                  <a:close/>
                  <a:moveTo>
                    <a:pt x="6408" y="1569"/>
                  </a:moveTo>
                  <a:cubicBezTo>
                    <a:pt x="6389" y="1569"/>
                    <a:pt x="6371" y="1560"/>
                    <a:pt x="6371" y="1541"/>
                  </a:cubicBezTo>
                  <a:cubicBezTo>
                    <a:pt x="6380" y="1541"/>
                    <a:pt x="6389" y="1522"/>
                    <a:pt x="6408" y="1531"/>
                  </a:cubicBezTo>
                  <a:close/>
                  <a:moveTo>
                    <a:pt x="6371" y="4017"/>
                  </a:moveTo>
                  <a:cubicBezTo>
                    <a:pt x="6333" y="4074"/>
                    <a:pt x="6456" y="4026"/>
                    <a:pt x="6427" y="4121"/>
                  </a:cubicBezTo>
                  <a:cubicBezTo>
                    <a:pt x="6380" y="4121"/>
                    <a:pt x="6371" y="4159"/>
                    <a:pt x="6323" y="4159"/>
                  </a:cubicBezTo>
                  <a:cubicBezTo>
                    <a:pt x="6323" y="4111"/>
                    <a:pt x="6314" y="4026"/>
                    <a:pt x="6371" y="4017"/>
                  </a:cubicBezTo>
                  <a:close/>
                  <a:moveTo>
                    <a:pt x="6295" y="5756"/>
                  </a:moveTo>
                  <a:cubicBezTo>
                    <a:pt x="6295" y="5737"/>
                    <a:pt x="6295" y="5718"/>
                    <a:pt x="6304" y="5709"/>
                  </a:cubicBezTo>
                  <a:cubicBezTo>
                    <a:pt x="6333" y="5709"/>
                    <a:pt x="6342" y="5727"/>
                    <a:pt x="6333" y="5756"/>
                  </a:cubicBezTo>
                  <a:cubicBezTo>
                    <a:pt x="6304" y="5765"/>
                    <a:pt x="6314" y="5737"/>
                    <a:pt x="6295" y="5756"/>
                  </a:cubicBezTo>
                  <a:close/>
                  <a:moveTo>
                    <a:pt x="6389" y="4811"/>
                  </a:moveTo>
                  <a:cubicBezTo>
                    <a:pt x="6446" y="4839"/>
                    <a:pt x="6408" y="4896"/>
                    <a:pt x="6446" y="4952"/>
                  </a:cubicBezTo>
                  <a:cubicBezTo>
                    <a:pt x="6456" y="4924"/>
                    <a:pt x="6493" y="4934"/>
                    <a:pt x="6512" y="4915"/>
                  </a:cubicBezTo>
                  <a:cubicBezTo>
                    <a:pt x="6512" y="4934"/>
                    <a:pt x="6512" y="4962"/>
                    <a:pt x="6503" y="4962"/>
                  </a:cubicBezTo>
                  <a:cubicBezTo>
                    <a:pt x="6503" y="4943"/>
                    <a:pt x="6474" y="4990"/>
                    <a:pt x="6465" y="5028"/>
                  </a:cubicBezTo>
                  <a:cubicBezTo>
                    <a:pt x="6446" y="5038"/>
                    <a:pt x="6427" y="4990"/>
                    <a:pt x="6427" y="5028"/>
                  </a:cubicBezTo>
                  <a:cubicBezTo>
                    <a:pt x="6474" y="5028"/>
                    <a:pt x="6399" y="5028"/>
                    <a:pt x="6427" y="5075"/>
                  </a:cubicBezTo>
                  <a:cubicBezTo>
                    <a:pt x="6550" y="5056"/>
                    <a:pt x="6635" y="5151"/>
                    <a:pt x="6616" y="5245"/>
                  </a:cubicBezTo>
                  <a:cubicBezTo>
                    <a:pt x="6607" y="5227"/>
                    <a:pt x="6578" y="5217"/>
                    <a:pt x="6569" y="5227"/>
                  </a:cubicBezTo>
                  <a:cubicBezTo>
                    <a:pt x="6588" y="5312"/>
                    <a:pt x="6560" y="5387"/>
                    <a:pt x="6654" y="5425"/>
                  </a:cubicBezTo>
                  <a:cubicBezTo>
                    <a:pt x="6588" y="5425"/>
                    <a:pt x="6512" y="5331"/>
                    <a:pt x="6456" y="5274"/>
                  </a:cubicBezTo>
                  <a:cubicBezTo>
                    <a:pt x="6503" y="5312"/>
                    <a:pt x="6493" y="5227"/>
                    <a:pt x="6531" y="5227"/>
                  </a:cubicBezTo>
                  <a:cubicBezTo>
                    <a:pt x="6474" y="5179"/>
                    <a:pt x="6437" y="5179"/>
                    <a:pt x="6399" y="5123"/>
                  </a:cubicBezTo>
                  <a:cubicBezTo>
                    <a:pt x="6361" y="5179"/>
                    <a:pt x="6304" y="5094"/>
                    <a:pt x="6285" y="5028"/>
                  </a:cubicBezTo>
                  <a:cubicBezTo>
                    <a:pt x="6380" y="5028"/>
                    <a:pt x="6323" y="4849"/>
                    <a:pt x="6389" y="4811"/>
                  </a:cubicBezTo>
                  <a:close/>
                  <a:moveTo>
                    <a:pt x="7864" y="4215"/>
                  </a:moveTo>
                  <a:cubicBezTo>
                    <a:pt x="7854" y="4178"/>
                    <a:pt x="7864" y="4178"/>
                    <a:pt x="7835" y="4149"/>
                  </a:cubicBezTo>
                  <a:cubicBezTo>
                    <a:pt x="7816" y="4187"/>
                    <a:pt x="7788" y="4111"/>
                    <a:pt x="7769" y="4149"/>
                  </a:cubicBezTo>
                  <a:cubicBezTo>
                    <a:pt x="7760" y="4092"/>
                    <a:pt x="7684" y="4083"/>
                    <a:pt x="7713" y="4007"/>
                  </a:cubicBezTo>
                  <a:cubicBezTo>
                    <a:pt x="7807" y="3998"/>
                    <a:pt x="7826" y="4036"/>
                    <a:pt x="7873" y="4102"/>
                  </a:cubicBezTo>
                  <a:cubicBezTo>
                    <a:pt x="7835" y="4121"/>
                    <a:pt x="7902" y="4168"/>
                    <a:pt x="7864" y="4215"/>
                  </a:cubicBezTo>
                  <a:close/>
                  <a:moveTo>
                    <a:pt x="6437" y="1276"/>
                  </a:moveTo>
                  <a:cubicBezTo>
                    <a:pt x="6427" y="1257"/>
                    <a:pt x="6418" y="1257"/>
                    <a:pt x="6427" y="1229"/>
                  </a:cubicBezTo>
                  <a:cubicBezTo>
                    <a:pt x="6446" y="1210"/>
                    <a:pt x="6456" y="1229"/>
                    <a:pt x="6474" y="1201"/>
                  </a:cubicBezTo>
                  <a:cubicBezTo>
                    <a:pt x="6484" y="1229"/>
                    <a:pt x="6456" y="1229"/>
                    <a:pt x="6465" y="1267"/>
                  </a:cubicBezTo>
                  <a:cubicBezTo>
                    <a:pt x="6456" y="1267"/>
                    <a:pt x="6446" y="1267"/>
                    <a:pt x="6437" y="1276"/>
                  </a:cubicBezTo>
                  <a:close/>
                  <a:moveTo>
                    <a:pt x="8166" y="1437"/>
                  </a:moveTo>
                  <a:cubicBezTo>
                    <a:pt x="8138" y="1361"/>
                    <a:pt x="8109" y="1456"/>
                    <a:pt x="8053" y="1456"/>
                  </a:cubicBezTo>
                  <a:lnTo>
                    <a:pt x="8053" y="1512"/>
                  </a:lnTo>
                  <a:cubicBezTo>
                    <a:pt x="8091" y="1494"/>
                    <a:pt x="8128" y="1465"/>
                    <a:pt x="8166" y="1437"/>
                  </a:cubicBezTo>
                  <a:close/>
                  <a:moveTo>
                    <a:pt x="6371" y="5576"/>
                  </a:moveTo>
                  <a:cubicBezTo>
                    <a:pt x="6333" y="5567"/>
                    <a:pt x="6352" y="5614"/>
                    <a:pt x="6314" y="5595"/>
                  </a:cubicBezTo>
                  <a:cubicBezTo>
                    <a:pt x="6314" y="5567"/>
                    <a:pt x="6285" y="5529"/>
                    <a:pt x="6323" y="5520"/>
                  </a:cubicBezTo>
                  <a:cubicBezTo>
                    <a:pt x="6314" y="5605"/>
                    <a:pt x="6352" y="5538"/>
                    <a:pt x="6371" y="5576"/>
                  </a:cubicBezTo>
                  <a:close/>
                  <a:moveTo>
                    <a:pt x="8270" y="4433"/>
                  </a:moveTo>
                  <a:cubicBezTo>
                    <a:pt x="8232" y="4452"/>
                    <a:pt x="8213" y="4385"/>
                    <a:pt x="8232" y="4376"/>
                  </a:cubicBezTo>
                  <a:cubicBezTo>
                    <a:pt x="8242" y="4395"/>
                    <a:pt x="8261" y="4414"/>
                    <a:pt x="8270" y="4433"/>
                  </a:cubicBezTo>
                  <a:close/>
                  <a:moveTo>
                    <a:pt x="8261" y="4697"/>
                  </a:moveTo>
                  <a:cubicBezTo>
                    <a:pt x="8270" y="4697"/>
                    <a:pt x="8270" y="4678"/>
                    <a:pt x="8280" y="4678"/>
                  </a:cubicBezTo>
                  <a:cubicBezTo>
                    <a:pt x="8280" y="4726"/>
                    <a:pt x="8308" y="4745"/>
                    <a:pt x="8289" y="4782"/>
                  </a:cubicBezTo>
                  <a:cubicBezTo>
                    <a:pt x="8270" y="4773"/>
                    <a:pt x="8232" y="4782"/>
                    <a:pt x="8223" y="4763"/>
                  </a:cubicBezTo>
                  <a:cubicBezTo>
                    <a:pt x="8270" y="4763"/>
                    <a:pt x="8298" y="4726"/>
                    <a:pt x="8261" y="4697"/>
                  </a:cubicBezTo>
                  <a:close/>
                  <a:moveTo>
                    <a:pt x="6437" y="3006"/>
                  </a:moveTo>
                  <a:cubicBezTo>
                    <a:pt x="6437" y="2958"/>
                    <a:pt x="6371" y="2996"/>
                    <a:pt x="6371" y="2968"/>
                  </a:cubicBezTo>
                  <a:cubicBezTo>
                    <a:pt x="6389" y="2873"/>
                    <a:pt x="6465" y="2911"/>
                    <a:pt x="6493" y="2977"/>
                  </a:cubicBezTo>
                  <a:cubicBezTo>
                    <a:pt x="6512" y="2987"/>
                    <a:pt x="6522" y="2921"/>
                    <a:pt x="6531" y="2949"/>
                  </a:cubicBezTo>
                  <a:cubicBezTo>
                    <a:pt x="6522" y="2968"/>
                    <a:pt x="6522" y="2987"/>
                    <a:pt x="6531" y="2996"/>
                  </a:cubicBezTo>
                  <a:cubicBezTo>
                    <a:pt x="6484" y="3015"/>
                    <a:pt x="6456" y="2949"/>
                    <a:pt x="6437" y="3006"/>
                  </a:cubicBezTo>
                  <a:close/>
                  <a:moveTo>
                    <a:pt x="8327" y="2873"/>
                  </a:moveTo>
                  <a:cubicBezTo>
                    <a:pt x="8308" y="2883"/>
                    <a:pt x="8308" y="2892"/>
                    <a:pt x="8298" y="2902"/>
                  </a:cubicBezTo>
                  <a:cubicBezTo>
                    <a:pt x="8270" y="2902"/>
                    <a:pt x="8232" y="2892"/>
                    <a:pt x="8232" y="2854"/>
                  </a:cubicBezTo>
                  <a:cubicBezTo>
                    <a:pt x="8270" y="2836"/>
                    <a:pt x="8270" y="2817"/>
                    <a:pt x="8298" y="2817"/>
                  </a:cubicBezTo>
                  <a:cubicBezTo>
                    <a:pt x="8289" y="2854"/>
                    <a:pt x="8336" y="2836"/>
                    <a:pt x="8327" y="2873"/>
                  </a:cubicBezTo>
                  <a:close/>
                  <a:moveTo>
                    <a:pt x="7883" y="2051"/>
                  </a:moveTo>
                  <a:cubicBezTo>
                    <a:pt x="7873" y="2013"/>
                    <a:pt x="7873" y="2023"/>
                    <a:pt x="7864" y="1985"/>
                  </a:cubicBezTo>
                  <a:cubicBezTo>
                    <a:pt x="7892" y="1976"/>
                    <a:pt x="7949" y="1938"/>
                    <a:pt x="7968" y="1957"/>
                  </a:cubicBezTo>
                  <a:cubicBezTo>
                    <a:pt x="7939" y="1994"/>
                    <a:pt x="7939" y="2051"/>
                    <a:pt x="7883" y="2051"/>
                  </a:cubicBezTo>
                  <a:close/>
                  <a:moveTo>
                    <a:pt x="7835" y="1985"/>
                  </a:moveTo>
                  <a:cubicBezTo>
                    <a:pt x="7835" y="1976"/>
                    <a:pt x="7845" y="1966"/>
                    <a:pt x="7864" y="1966"/>
                  </a:cubicBezTo>
                  <a:cubicBezTo>
                    <a:pt x="7854" y="1947"/>
                    <a:pt x="7835" y="1938"/>
                    <a:pt x="7807" y="1938"/>
                  </a:cubicBezTo>
                  <a:cubicBezTo>
                    <a:pt x="7826" y="1957"/>
                    <a:pt x="7816" y="1985"/>
                    <a:pt x="7835" y="2004"/>
                  </a:cubicBezTo>
                  <a:cubicBezTo>
                    <a:pt x="7845" y="2004"/>
                    <a:pt x="7835" y="1985"/>
                    <a:pt x="7835" y="1985"/>
                  </a:cubicBezTo>
                  <a:close/>
                  <a:moveTo>
                    <a:pt x="7854" y="2486"/>
                  </a:moveTo>
                  <a:cubicBezTo>
                    <a:pt x="7826" y="2458"/>
                    <a:pt x="7883" y="2420"/>
                    <a:pt x="7816" y="2410"/>
                  </a:cubicBezTo>
                  <a:cubicBezTo>
                    <a:pt x="7826" y="2429"/>
                    <a:pt x="7835" y="2439"/>
                    <a:pt x="7835" y="2467"/>
                  </a:cubicBezTo>
                  <a:cubicBezTo>
                    <a:pt x="7807" y="2458"/>
                    <a:pt x="7798" y="2505"/>
                    <a:pt x="7769" y="2476"/>
                  </a:cubicBezTo>
                  <a:cubicBezTo>
                    <a:pt x="7798" y="2467"/>
                    <a:pt x="7750" y="2448"/>
                    <a:pt x="7769" y="2410"/>
                  </a:cubicBezTo>
                  <a:cubicBezTo>
                    <a:pt x="7798" y="2382"/>
                    <a:pt x="7816" y="2382"/>
                    <a:pt x="7845" y="2372"/>
                  </a:cubicBezTo>
                  <a:cubicBezTo>
                    <a:pt x="7854" y="2391"/>
                    <a:pt x="7854" y="2420"/>
                    <a:pt x="7873" y="2429"/>
                  </a:cubicBezTo>
                  <a:cubicBezTo>
                    <a:pt x="7864" y="2382"/>
                    <a:pt x="7892" y="2391"/>
                    <a:pt x="7911" y="2372"/>
                  </a:cubicBezTo>
                  <a:cubicBezTo>
                    <a:pt x="7911" y="2401"/>
                    <a:pt x="7920" y="2410"/>
                    <a:pt x="7930" y="2410"/>
                  </a:cubicBezTo>
                  <a:cubicBezTo>
                    <a:pt x="7939" y="2372"/>
                    <a:pt x="7977" y="2363"/>
                    <a:pt x="8015" y="2354"/>
                  </a:cubicBezTo>
                  <a:cubicBezTo>
                    <a:pt x="8015" y="2372"/>
                    <a:pt x="8024" y="2382"/>
                    <a:pt x="8043" y="2391"/>
                  </a:cubicBezTo>
                  <a:cubicBezTo>
                    <a:pt x="8043" y="2363"/>
                    <a:pt x="8043" y="2363"/>
                    <a:pt x="8062" y="2372"/>
                  </a:cubicBezTo>
                  <a:lnTo>
                    <a:pt x="8062" y="2250"/>
                  </a:lnTo>
                  <a:lnTo>
                    <a:pt x="8091" y="2250"/>
                  </a:lnTo>
                  <a:cubicBezTo>
                    <a:pt x="8109" y="2306"/>
                    <a:pt x="8109" y="2410"/>
                    <a:pt x="8138" y="2467"/>
                  </a:cubicBezTo>
                  <a:cubicBezTo>
                    <a:pt x="8053" y="2495"/>
                    <a:pt x="8034" y="2448"/>
                    <a:pt x="7977" y="2505"/>
                  </a:cubicBezTo>
                  <a:cubicBezTo>
                    <a:pt x="7987" y="2505"/>
                    <a:pt x="7987" y="2514"/>
                    <a:pt x="7996" y="2514"/>
                  </a:cubicBezTo>
                  <a:cubicBezTo>
                    <a:pt x="8005" y="2514"/>
                    <a:pt x="8024" y="2495"/>
                    <a:pt x="8024" y="2514"/>
                  </a:cubicBezTo>
                  <a:cubicBezTo>
                    <a:pt x="7996" y="2533"/>
                    <a:pt x="8053" y="2495"/>
                    <a:pt x="8053" y="2543"/>
                  </a:cubicBezTo>
                  <a:cubicBezTo>
                    <a:pt x="8024" y="2571"/>
                    <a:pt x="8015" y="2543"/>
                    <a:pt x="7987" y="2580"/>
                  </a:cubicBezTo>
                  <a:cubicBezTo>
                    <a:pt x="7958" y="2533"/>
                    <a:pt x="7930" y="2476"/>
                    <a:pt x="7987" y="2467"/>
                  </a:cubicBezTo>
                  <a:cubicBezTo>
                    <a:pt x="7958" y="2486"/>
                    <a:pt x="7854" y="2429"/>
                    <a:pt x="7854" y="2486"/>
                  </a:cubicBezTo>
                  <a:close/>
                  <a:moveTo>
                    <a:pt x="8062" y="3062"/>
                  </a:moveTo>
                  <a:cubicBezTo>
                    <a:pt x="8043" y="3110"/>
                    <a:pt x="8081" y="3138"/>
                    <a:pt x="8081" y="3204"/>
                  </a:cubicBezTo>
                  <a:cubicBezTo>
                    <a:pt x="8062" y="3204"/>
                    <a:pt x="8043" y="3280"/>
                    <a:pt x="8015" y="3242"/>
                  </a:cubicBezTo>
                  <a:cubicBezTo>
                    <a:pt x="8015" y="3204"/>
                    <a:pt x="8024" y="3100"/>
                    <a:pt x="7996" y="3053"/>
                  </a:cubicBezTo>
                  <a:cubicBezTo>
                    <a:pt x="8024" y="3053"/>
                    <a:pt x="8053" y="3053"/>
                    <a:pt x="8062" y="3062"/>
                  </a:cubicBezTo>
                  <a:close/>
                  <a:moveTo>
                    <a:pt x="8355" y="1711"/>
                  </a:moveTo>
                  <a:cubicBezTo>
                    <a:pt x="8336" y="1768"/>
                    <a:pt x="8270" y="1749"/>
                    <a:pt x="8270" y="1692"/>
                  </a:cubicBezTo>
                  <a:cubicBezTo>
                    <a:pt x="8327" y="1673"/>
                    <a:pt x="8327" y="1739"/>
                    <a:pt x="8355" y="1711"/>
                  </a:cubicBezTo>
                  <a:close/>
                  <a:moveTo>
                    <a:pt x="7845" y="1730"/>
                  </a:moveTo>
                  <a:cubicBezTo>
                    <a:pt x="7854" y="1777"/>
                    <a:pt x="7826" y="1805"/>
                    <a:pt x="7807" y="1824"/>
                  </a:cubicBezTo>
                  <a:cubicBezTo>
                    <a:pt x="7816" y="1777"/>
                    <a:pt x="7788" y="1768"/>
                    <a:pt x="7779" y="1739"/>
                  </a:cubicBezTo>
                  <a:cubicBezTo>
                    <a:pt x="7816" y="1749"/>
                    <a:pt x="7788" y="1683"/>
                    <a:pt x="7816" y="1692"/>
                  </a:cubicBezTo>
                  <a:cubicBezTo>
                    <a:pt x="7826" y="1711"/>
                    <a:pt x="7816" y="1730"/>
                    <a:pt x="7845" y="1730"/>
                  </a:cubicBezTo>
                  <a:close/>
                  <a:moveTo>
                    <a:pt x="6843" y="2524"/>
                  </a:moveTo>
                  <a:cubicBezTo>
                    <a:pt x="6786" y="2533"/>
                    <a:pt x="6843" y="2505"/>
                    <a:pt x="6815" y="2505"/>
                  </a:cubicBezTo>
                  <a:cubicBezTo>
                    <a:pt x="6805" y="2552"/>
                    <a:pt x="6767" y="2561"/>
                    <a:pt x="6815" y="2590"/>
                  </a:cubicBezTo>
                  <a:cubicBezTo>
                    <a:pt x="6796" y="2590"/>
                    <a:pt x="6786" y="2590"/>
                    <a:pt x="6777" y="2599"/>
                  </a:cubicBezTo>
                  <a:cubicBezTo>
                    <a:pt x="6739" y="2533"/>
                    <a:pt x="6720" y="2448"/>
                    <a:pt x="6739" y="2372"/>
                  </a:cubicBezTo>
                  <a:cubicBezTo>
                    <a:pt x="6824" y="2363"/>
                    <a:pt x="6834" y="2486"/>
                    <a:pt x="6843" y="2524"/>
                  </a:cubicBezTo>
                  <a:close/>
                  <a:moveTo>
                    <a:pt x="6673" y="3062"/>
                  </a:moveTo>
                  <a:cubicBezTo>
                    <a:pt x="6758" y="3043"/>
                    <a:pt x="6711" y="3091"/>
                    <a:pt x="6739" y="3147"/>
                  </a:cubicBezTo>
                  <a:cubicBezTo>
                    <a:pt x="6711" y="3157"/>
                    <a:pt x="6711" y="3129"/>
                    <a:pt x="6673" y="3138"/>
                  </a:cubicBezTo>
                  <a:cubicBezTo>
                    <a:pt x="6682" y="3100"/>
                    <a:pt x="6711" y="3091"/>
                    <a:pt x="6673" y="3062"/>
                  </a:cubicBezTo>
                  <a:close/>
                  <a:moveTo>
                    <a:pt x="6890" y="3251"/>
                  </a:moveTo>
                  <a:cubicBezTo>
                    <a:pt x="6928" y="3261"/>
                    <a:pt x="6928" y="3223"/>
                    <a:pt x="6947" y="3251"/>
                  </a:cubicBezTo>
                  <a:lnTo>
                    <a:pt x="6947" y="3289"/>
                  </a:lnTo>
                  <a:cubicBezTo>
                    <a:pt x="6919" y="3289"/>
                    <a:pt x="6890" y="3289"/>
                    <a:pt x="6890" y="3251"/>
                  </a:cubicBezTo>
                  <a:close/>
                  <a:moveTo>
                    <a:pt x="6749" y="4225"/>
                  </a:moveTo>
                  <a:cubicBezTo>
                    <a:pt x="6767" y="4225"/>
                    <a:pt x="6749" y="4178"/>
                    <a:pt x="6777" y="4159"/>
                  </a:cubicBezTo>
                  <a:cubicBezTo>
                    <a:pt x="6777" y="4187"/>
                    <a:pt x="6796" y="4196"/>
                    <a:pt x="6796" y="4225"/>
                  </a:cubicBezTo>
                  <a:cubicBezTo>
                    <a:pt x="6786" y="4225"/>
                    <a:pt x="6749" y="4253"/>
                    <a:pt x="6749" y="4225"/>
                  </a:cubicBezTo>
                  <a:close/>
                  <a:moveTo>
                    <a:pt x="6919" y="4934"/>
                  </a:moveTo>
                  <a:cubicBezTo>
                    <a:pt x="6928" y="4905"/>
                    <a:pt x="6890" y="4820"/>
                    <a:pt x="6919" y="4849"/>
                  </a:cubicBezTo>
                  <a:cubicBezTo>
                    <a:pt x="6919" y="4877"/>
                    <a:pt x="6947" y="4886"/>
                    <a:pt x="6947" y="4924"/>
                  </a:cubicBezTo>
                  <a:cubicBezTo>
                    <a:pt x="6928" y="4924"/>
                    <a:pt x="6928" y="4934"/>
                    <a:pt x="6919" y="4934"/>
                  </a:cubicBezTo>
                  <a:close/>
                  <a:moveTo>
                    <a:pt x="6739" y="6039"/>
                  </a:moveTo>
                  <a:cubicBezTo>
                    <a:pt x="6767" y="6039"/>
                    <a:pt x="6758" y="6011"/>
                    <a:pt x="6786" y="6039"/>
                  </a:cubicBezTo>
                  <a:cubicBezTo>
                    <a:pt x="6758" y="6068"/>
                    <a:pt x="6786" y="6087"/>
                    <a:pt x="6749" y="6124"/>
                  </a:cubicBezTo>
                  <a:cubicBezTo>
                    <a:pt x="6758" y="6087"/>
                    <a:pt x="6730" y="6077"/>
                    <a:pt x="6739" y="6039"/>
                  </a:cubicBezTo>
                  <a:close/>
                  <a:moveTo>
                    <a:pt x="6739" y="3204"/>
                  </a:moveTo>
                  <a:cubicBezTo>
                    <a:pt x="6749" y="3195"/>
                    <a:pt x="6758" y="3204"/>
                    <a:pt x="6758" y="3214"/>
                  </a:cubicBezTo>
                  <a:cubicBezTo>
                    <a:pt x="6777" y="3185"/>
                    <a:pt x="6767" y="3166"/>
                    <a:pt x="6786" y="3129"/>
                  </a:cubicBezTo>
                  <a:cubicBezTo>
                    <a:pt x="6749" y="3129"/>
                    <a:pt x="6749" y="3166"/>
                    <a:pt x="6739" y="3204"/>
                  </a:cubicBezTo>
                  <a:close/>
                  <a:moveTo>
                    <a:pt x="6720" y="5935"/>
                  </a:moveTo>
                  <a:cubicBezTo>
                    <a:pt x="6673" y="5945"/>
                    <a:pt x="6692" y="5945"/>
                    <a:pt x="6654" y="5973"/>
                  </a:cubicBezTo>
                  <a:cubicBezTo>
                    <a:pt x="6654" y="5935"/>
                    <a:pt x="6635" y="5916"/>
                    <a:pt x="6635" y="5888"/>
                  </a:cubicBezTo>
                  <a:cubicBezTo>
                    <a:pt x="6682" y="5898"/>
                    <a:pt x="6692" y="5916"/>
                    <a:pt x="6720" y="5935"/>
                  </a:cubicBezTo>
                  <a:close/>
                  <a:moveTo>
                    <a:pt x="6654" y="7117"/>
                  </a:moveTo>
                  <a:cubicBezTo>
                    <a:pt x="6645" y="7069"/>
                    <a:pt x="6692" y="7069"/>
                    <a:pt x="6654" y="7051"/>
                  </a:cubicBezTo>
                  <a:cubicBezTo>
                    <a:pt x="6692" y="7032"/>
                    <a:pt x="6730" y="7051"/>
                    <a:pt x="6749" y="7032"/>
                  </a:cubicBezTo>
                  <a:cubicBezTo>
                    <a:pt x="6739" y="7032"/>
                    <a:pt x="6730" y="7022"/>
                    <a:pt x="6730" y="7013"/>
                  </a:cubicBezTo>
                  <a:cubicBezTo>
                    <a:pt x="6777" y="7041"/>
                    <a:pt x="6749" y="6928"/>
                    <a:pt x="6777" y="6975"/>
                  </a:cubicBezTo>
                  <a:cubicBezTo>
                    <a:pt x="6777" y="7013"/>
                    <a:pt x="6796" y="7003"/>
                    <a:pt x="6805" y="6984"/>
                  </a:cubicBezTo>
                  <a:cubicBezTo>
                    <a:pt x="6796" y="7060"/>
                    <a:pt x="6843" y="6984"/>
                    <a:pt x="6853" y="7022"/>
                  </a:cubicBezTo>
                  <a:cubicBezTo>
                    <a:pt x="6834" y="7079"/>
                    <a:pt x="6824" y="7154"/>
                    <a:pt x="6739" y="7173"/>
                  </a:cubicBezTo>
                  <a:cubicBezTo>
                    <a:pt x="6749" y="7117"/>
                    <a:pt x="6711" y="7192"/>
                    <a:pt x="6711" y="7145"/>
                  </a:cubicBezTo>
                  <a:cubicBezTo>
                    <a:pt x="6739" y="7126"/>
                    <a:pt x="6663" y="7060"/>
                    <a:pt x="6654" y="7117"/>
                  </a:cubicBezTo>
                  <a:close/>
                  <a:moveTo>
                    <a:pt x="6597" y="7410"/>
                  </a:moveTo>
                  <a:cubicBezTo>
                    <a:pt x="6560" y="7381"/>
                    <a:pt x="6578" y="7419"/>
                    <a:pt x="6541" y="7429"/>
                  </a:cubicBezTo>
                  <a:cubicBezTo>
                    <a:pt x="6541" y="7419"/>
                    <a:pt x="6531" y="7400"/>
                    <a:pt x="6541" y="7419"/>
                  </a:cubicBezTo>
                  <a:cubicBezTo>
                    <a:pt x="6560" y="7410"/>
                    <a:pt x="6569" y="7391"/>
                    <a:pt x="6569" y="7362"/>
                  </a:cubicBezTo>
                  <a:cubicBezTo>
                    <a:pt x="6578" y="7362"/>
                    <a:pt x="6607" y="7353"/>
                    <a:pt x="6607" y="7372"/>
                  </a:cubicBezTo>
                  <a:cubicBezTo>
                    <a:pt x="6597" y="7372"/>
                    <a:pt x="6588" y="7372"/>
                    <a:pt x="6588" y="7381"/>
                  </a:cubicBezTo>
                  <a:cubicBezTo>
                    <a:pt x="6597" y="7381"/>
                    <a:pt x="6597" y="7391"/>
                    <a:pt x="6597" y="7410"/>
                  </a:cubicBezTo>
                  <a:close/>
                  <a:moveTo>
                    <a:pt x="6692" y="7296"/>
                  </a:moveTo>
                  <a:cubicBezTo>
                    <a:pt x="6663" y="7173"/>
                    <a:pt x="6645" y="7145"/>
                    <a:pt x="6550" y="7136"/>
                  </a:cubicBezTo>
                  <a:cubicBezTo>
                    <a:pt x="6578" y="7173"/>
                    <a:pt x="6569" y="7211"/>
                    <a:pt x="6541" y="7230"/>
                  </a:cubicBezTo>
                  <a:cubicBezTo>
                    <a:pt x="6550" y="7325"/>
                    <a:pt x="6645" y="7287"/>
                    <a:pt x="6616" y="7334"/>
                  </a:cubicBezTo>
                  <a:cubicBezTo>
                    <a:pt x="6626" y="7343"/>
                    <a:pt x="6645" y="7343"/>
                    <a:pt x="6645" y="7362"/>
                  </a:cubicBezTo>
                  <a:cubicBezTo>
                    <a:pt x="6654" y="7353"/>
                    <a:pt x="6645" y="7334"/>
                    <a:pt x="6663" y="7334"/>
                  </a:cubicBezTo>
                  <a:cubicBezTo>
                    <a:pt x="6626" y="7334"/>
                    <a:pt x="6654" y="7306"/>
                    <a:pt x="6692" y="7296"/>
                  </a:cubicBezTo>
                  <a:close/>
                  <a:moveTo>
                    <a:pt x="6815" y="6398"/>
                  </a:moveTo>
                  <a:cubicBezTo>
                    <a:pt x="6815" y="6427"/>
                    <a:pt x="6834" y="6417"/>
                    <a:pt x="6815" y="6446"/>
                  </a:cubicBezTo>
                  <a:cubicBezTo>
                    <a:pt x="6749" y="6398"/>
                    <a:pt x="6767" y="6398"/>
                    <a:pt x="6749" y="6313"/>
                  </a:cubicBezTo>
                  <a:lnTo>
                    <a:pt x="6786" y="6313"/>
                  </a:lnTo>
                  <a:cubicBezTo>
                    <a:pt x="6758" y="6361"/>
                    <a:pt x="6796" y="6332"/>
                    <a:pt x="6824" y="6370"/>
                  </a:cubicBezTo>
                  <a:cubicBezTo>
                    <a:pt x="6805" y="6380"/>
                    <a:pt x="6786" y="6380"/>
                    <a:pt x="6777" y="6398"/>
                  </a:cubicBezTo>
                  <a:cubicBezTo>
                    <a:pt x="6796" y="6417"/>
                    <a:pt x="6786" y="6398"/>
                    <a:pt x="6815" y="6398"/>
                  </a:cubicBezTo>
                  <a:close/>
                  <a:moveTo>
                    <a:pt x="6673" y="5359"/>
                  </a:moveTo>
                  <a:cubicBezTo>
                    <a:pt x="6730" y="5349"/>
                    <a:pt x="6692" y="5444"/>
                    <a:pt x="6749" y="5397"/>
                  </a:cubicBezTo>
                  <a:cubicBezTo>
                    <a:pt x="6739" y="5482"/>
                    <a:pt x="6758" y="5425"/>
                    <a:pt x="6777" y="5501"/>
                  </a:cubicBezTo>
                  <a:cubicBezTo>
                    <a:pt x="6758" y="5501"/>
                    <a:pt x="6730" y="5491"/>
                    <a:pt x="6730" y="5510"/>
                  </a:cubicBezTo>
                  <a:cubicBezTo>
                    <a:pt x="6739" y="5510"/>
                    <a:pt x="6739" y="5510"/>
                    <a:pt x="6739" y="5520"/>
                  </a:cubicBezTo>
                  <a:cubicBezTo>
                    <a:pt x="6701" y="5501"/>
                    <a:pt x="6692" y="5453"/>
                    <a:pt x="6730" y="5463"/>
                  </a:cubicBezTo>
                  <a:cubicBezTo>
                    <a:pt x="6692" y="5444"/>
                    <a:pt x="6701" y="5387"/>
                    <a:pt x="6673" y="5359"/>
                  </a:cubicBezTo>
                  <a:close/>
                  <a:moveTo>
                    <a:pt x="6796" y="6758"/>
                  </a:moveTo>
                  <a:cubicBezTo>
                    <a:pt x="6919" y="6710"/>
                    <a:pt x="6834" y="6597"/>
                    <a:pt x="6805" y="6493"/>
                  </a:cubicBezTo>
                  <a:cubicBezTo>
                    <a:pt x="6805" y="6465"/>
                    <a:pt x="6834" y="6531"/>
                    <a:pt x="6824" y="6474"/>
                  </a:cubicBezTo>
                  <a:cubicBezTo>
                    <a:pt x="6843" y="6483"/>
                    <a:pt x="6853" y="6512"/>
                    <a:pt x="6871" y="6483"/>
                  </a:cubicBezTo>
                  <a:cubicBezTo>
                    <a:pt x="6815" y="6417"/>
                    <a:pt x="6758" y="6512"/>
                    <a:pt x="6711" y="6474"/>
                  </a:cubicBezTo>
                  <a:cubicBezTo>
                    <a:pt x="6701" y="6512"/>
                    <a:pt x="6720" y="6521"/>
                    <a:pt x="6682" y="6559"/>
                  </a:cubicBezTo>
                  <a:cubicBezTo>
                    <a:pt x="6701" y="6597"/>
                    <a:pt x="6730" y="6550"/>
                    <a:pt x="6739" y="6550"/>
                  </a:cubicBezTo>
                  <a:cubicBezTo>
                    <a:pt x="6749" y="6550"/>
                    <a:pt x="6758" y="6559"/>
                    <a:pt x="6777" y="6559"/>
                  </a:cubicBezTo>
                  <a:cubicBezTo>
                    <a:pt x="6777" y="6606"/>
                    <a:pt x="6786" y="6691"/>
                    <a:pt x="6739" y="6701"/>
                  </a:cubicBezTo>
                  <a:cubicBezTo>
                    <a:pt x="6739" y="6786"/>
                    <a:pt x="6805" y="6682"/>
                    <a:pt x="6796" y="6758"/>
                  </a:cubicBezTo>
                  <a:close/>
                  <a:moveTo>
                    <a:pt x="7042" y="4924"/>
                  </a:moveTo>
                  <a:cubicBezTo>
                    <a:pt x="7004" y="4943"/>
                    <a:pt x="7070" y="4943"/>
                    <a:pt x="7060" y="4971"/>
                  </a:cubicBezTo>
                  <a:cubicBezTo>
                    <a:pt x="7013" y="4943"/>
                    <a:pt x="7004" y="4924"/>
                    <a:pt x="6947" y="4962"/>
                  </a:cubicBezTo>
                  <a:cubicBezTo>
                    <a:pt x="6994" y="4981"/>
                    <a:pt x="7023" y="5019"/>
                    <a:pt x="7070" y="5038"/>
                  </a:cubicBezTo>
                  <a:cubicBezTo>
                    <a:pt x="7108" y="5000"/>
                    <a:pt x="7089" y="4962"/>
                    <a:pt x="7079" y="4915"/>
                  </a:cubicBezTo>
                  <a:cubicBezTo>
                    <a:pt x="7060" y="4905"/>
                    <a:pt x="7051" y="4962"/>
                    <a:pt x="7042" y="4924"/>
                  </a:cubicBezTo>
                  <a:close/>
                  <a:moveTo>
                    <a:pt x="6947" y="6294"/>
                  </a:moveTo>
                  <a:cubicBezTo>
                    <a:pt x="6966" y="6257"/>
                    <a:pt x="6909" y="6285"/>
                    <a:pt x="6919" y="6257"/>
                  </a:cubicBezTo>
                  <a:cubicBezTo>
                    <a:pt x="6928" y="6257"/>
                    <a:pt x="6947" y="6191"/>
                    <a:pt x="6956" y="6238"/>
                  </a:cubicBezTo>
                  <a:cubicBezTo>
                    <a:pt x="6928" y="6257"/>
                    <a:pt x="6994" y="6276"/>
                    <a:pt x="7013" y="6285"/>
                  </a:cubicBezTo>
                  <a:cubicBezTo>
                    <a:pt x="7023" y="6266"/>
                    <a:pt x="7023" y="6257"/>
                    <a:pt x="7032" y="6247"/>
                  </a:cubicBezTo>
                  <a:cubicBezTo>
                    <a:pt x="7042" y="6304"/>
                    <a:pt x="6994" y="6294"/>
                    <a:pt x="6947" y="6294"/>
                  </a:cubicBezTo>
                  <a:close/>
                  <a:moveTo>
                    <a:pt x="7004" y="6370"/>
                  </a:moveTo>
                  <a:cubicBezTo>
                    <a:pt x="7013" y="6408"/>
                    <a:pt x="7070" y="6398"/>
                    <a:pt x="7089" y="6370"/>
                  </a:cubicBezTo>
                  <a:cubicBezTo>
                    <a:pt x="7042" y="6323"/>
                    <a:pt x="7089" y="6332"/>
                    <a:pt x="7060" y="6294"/>
                  </a:cubicBezTo>
                  <a:cubicBezTo>
                    <a:pt x="7023" y="6294"/>
                    <a:pt x="6994" y="6294"/>
                    <a:pt x="7004" y="6332"/>
                  </a:cubicBezTo>
                  <a:cubicBezTo>
                    <a:pt x="7023" y="6323"/>
                    <a:pt x="7013" y="6361"/>
                    <a:pt x="7032" y="6361"/>
                  </a:cubicBezTo>
                  <a:cubicBezTo>
                    <a:pt x="7032" y="6389"/>
                    <a:pt x="7023" y="6342"/>
                    <a:pt x="7004" y="6370"/>
                  </a:cubicBezTo>
                  <a:close/>
                  <a:moveTo>
                    <a:pt x="6938" y="6124"/>
                  </a:moveTo>
                  <a:cubicBezTo>
                    <a:pt x="6909" y="6143"/>
                    <a:pt x="6919" y="6228"/>
                    <a:pt x="6966" y="6209"/>
                  </a:cubicBezTo>
                  <a:cubicBezTo>
                    <a:pt x="6928" y="6172"/>
                    <a:pt x="6994" y="6134"/>
                    <a:pt x="6966" y="6105"/>
                  </a:cubicBezTo>
                  <a:cubicBezTo>
                    <a:pt x="6956" y="6105"/>
                    <a:pt x="6947" y="6162"/>
                    <a:pt x="6938" y="6124"/>
                  </a:cubicBezTo>
                  <a:close/>
                  <a:moveTo>
                    <a:pt x="6550" y="7646"/>
                  </a:moveTo>
                  <a:cubicBezTo>
                    <a:pt x="6541" y="7693"/>
                    <a:pt x="6588" y="7722"/>
                    <a:pt x="6550" y="7750"/>
                  </a:cubicBezTo>
                  <a:cubicBezTo>
                    <a:pt x="6550" y="7740"/>
                    <a:pt x="6550" y="7731"/>
                    <a:pt x="6541" y="7750"/>
                  </a:cubicBezTo>
                  <a:cubicBezTo>
                    <a:pt x="6550" y="7750"/>
                    <a:pt x="6560" y="7750"/>
                    <a:pt x="6550" y="7759"/>
                  </a:cubicBezTo>
                  <a:cubicBezTo>
                    <a:pt x="6522" y="7750"/>
                    <a:pt x="6484" y="7740"/>
                    <a:pt x="6474" y="7693"/>
                  </a:cubicBezTo>
                  <a:cubicBezTo>
                    <a:pt x="6550" y="7722"/>
                    <a:pt x="6522" y="7674"/>
                    <a:pt x="6550" y="7646"/>
                  </a:cubicBezTo>
                  <a:close/>
                  <a:moveTo>
                    <a:pt x="6531" y="7892"/>
                  </a:moveTo>
                  <a:cubicBezTo>
                    <a:pt x="6522" y="7929"/>
                    <a:pt x="6560" y="7920"/>
                    <a:pt x="6550" y="7958"/>
                  </a:cubicBezTo>
                  <a:cubicBezTo>
                    <a:pt x="6531" y="7977"/>
                    <a:pt x="6541" y="7958"/>
                    <a:pt x="6512" y="7958"/>
                  </a:cubicBezTo>
                  <a:cubicBezTo>
                    <a:pt x="6512" y="7929"/>
                    <a:pt x="6512" y="7901"/>
                    <a:pt x="6531" y="7892"/>
                  </a:cubicBezTo>
                  <a:close/>
                  <a:moveTo>
                    <a:pt x="6805" y="7816"/>
                  </a:moveTo>
                  <a:cubicBezTo>
                    <a:pt x="6824" y="7825"/>
                    <a:pt x="6824" y="7807"/>
                    <a:pt x="6834" y="7797"/>
                  </a:cubicBezTo>
                  <a:cubicBezTo>
                    <a:pt x="6834" y="7835"/>
                    <a:pt x="6862" y="7835"/>
                    <a:pt x="6834" y="7854"/>
                  </a:cubicBezTo>
                  <a:cubicBezTo>
                    <a:pt x="6815" y="7863"/>
                    <a:pt x="6805" y="7844"/>
                    <a:pt x="6805" y="7816"/>
                  </a:cubicBezTo>
                  <a:close/>
                  <a:moveTo>
                    <a:pt x="6881" y="7343"/>
                  </a:moveTo>
                  <a:cubicBezTo>
                    <a:pt x="6853" y="7353"/>
                    <a:pt x="6890" y="7381"/>
                    <a:pt x="6881" y="7410"/>
                  </a:cubicBezTo>
                  <a:cubicBezTo>
                    <a:pt x="6947" y="7419"/>
                    <a:pt x="6985" y="7400"/>
                    <a:pt x="6966" y="7325"/>
                  </a:cubicBezTo>
                  <a:cubicBezTo>
                    <a:pt x="6956" y="7325"/>
                    <a:pt x="6947" y="7315"/>
                    <a:pt x="6947" y="7306"/>
                  </a:cubicBezTo>
                  <a:cubicBezTo>
                    <a:pt x="6909" y="7296"/>
                    <a:pt x="6900" y="7381"/>
                    <a:pt x="6881" y="7343"/>
                  </a:cubicBezTo>
                  <a:close/>
                  <a:moveTo>
                    <a:pt x="7004" y="6162"/>
                  </a:moveTo>
                  <a:cubicBezTo>
                    <a:pt x="6975" y="6105"/>
                    <a:pt x="7023" y="6068"/>
                    <a:pt x="7013" y="5983"/>
                  </a:cubicBezTo>
                  <a:cubicBezTo>
                    <a:pt x="7023" y="5964"/>
                    <a:pt x="7060" y="5973"/>
                    <a:pt x="7089" y="5973"/>
                  </a:cubicBezTo>
                  <a:cubicBezTo>
                    <a:pt x="7060" y="6049"/>
                    <a:pt x="7136" y="6077"/>
                    <a:pt x="7098" y="6162"/>
                  </a:cubicBezTo>
                  <a:cubicBezTo>
                    <a:pt x="7042" y="6181"/>
                    <a:pt x="7051" y="6134"/>
                    <a:pt x="7004" y="6162"/>
                  </a:cubicBezTo>
                  <a:close/>
                  <a:moveTo>
                    <a:pt x="7032" y="2524"/>
                  </a:moveTo>
                  <a:cubicBezTo>
                    <a:pt x="7004" y="2533"/>
                    <a:pt x="6985" y="2561"/>
                    <a:pt x="6966" y="2590"/>
                  </a:cubicBezTo>
                  <a:cubicBezTo>
                    <a:pt x="6975" y="2609"/>
                    <a:pt x="6994" y="2599"/>
                    <a:pt x="7013" y="2599"/>
                  </a:cubicBezTo>
                  <a:cubicBezTo>
                    <a:pt x="6985" y="2628"/>
                    <a:pt x="7032" y="2684"/>
                    <a:pt x="7004" y="2713"/>
                  </a:cubicBezTo>
                  <a:cubicBezTo>
                    <a:pt x="7013" y="2741"/>
                    <a:pt x="7051" y="2656"/>
                    <a:pt x="7023" y="2637"/>
                  </a:cubicBezTo>
                  <a:cubicBezTo>
                    <a:pt x="7023" y="2599"/>
                    <a:pt x="7051" y="2665"/>
                    <a:pt x="7042" y="2618"/>
                  </a:cubicBezTo>
                  <a:cubicBezTo>
                    <a:pt x="7060" y="2618"/>
                    <a:pt x="7051" y="2637"/>
                    <a:pt x="7070" y="2637"/>
                  </a:cubicBezTo>
                  <a:cubicBezTo>
                    <a:pt x="7089" y="2684"/>
                    <a:pt x="7042" y="2580"/>
                    <a:pt x="7079" y="2580"/>
                  </a:cubicBezTo>
                  <a:cubicBezTo>
                    <a:pt x="7051" y="2552"/>
                    <a:pt x="7032" y="2571"/>
                    <a:pt x="7032" y="2524"/>
                  </a:cubicBezTo>
                  <a:close/>
                  <a:moveTo>
                    <a:pt x="7183" y="3147"/>
                  </a:moveTo>
                  <a:cubicBezTo>
                    <a:pt x="7174" y="3157"/>
                    <a:pt x="7145" y="3147"/>
                    <a:pt x="7145" y="3166"/>
                  </a:cubicBezTo>
                  <a:cubicBezTo>
                    <a:pt x="7155" y="3166"/>
                    <a:pt x="7174" y="3166"/>
                    <a:pt x="7155" y="3176"/>
                  </a:cubicBezTo>
                  <a:cubicBezTo>
                    <a:pt x="7136" y="3176"/>
                    <a:pt x="7127" y="3157"/>
                    <a:pt x="7136" y="3129"/>
                  </a:cubicBezTo>
                  <a:cubicBezTo>
                    <a:pt x="7164" y="3147"/>
                    <a:pt x="7174" y="3110"/>
                    <a:pt x="7183" y="3147"/>
                  </a:cubicBezTo>
                  <a:close/>
                  <a:moveTo>
                    <a:pt x="7108" y="4839"/>
                  </a:moveTo>
                  <a:cubicBezTo>
                    <a:pt x="7098" y="4839"/>
                    <a:pt x="7079" y="4858"/>
                    <a:pt x="7070" y="4858"/>
                  </a:cubicBezTo>
                  <a:cubicBezTo>
                    <a:pt x="7070" y="4801"/>
                    <a:pt x="7004" y="4820"/>
                    <a:pt x="7004" y="4763"/>
                  </a:cubicBezTo>
                  <a:cubicBezTo>
                    <a:pt x="7060" y="4763"/>
                    <a:pt x="7051" y="4830"/>
                    <a:pt x="7108" y="4839"/>
                  </a:cubicBezTo>
                  <a:close/>
                  <a:moveTo>
                    <a:pt x="7079" y="3185"/>
                  </a:moveTo>
                  <a:cubicBezTo>
                    <a:pt x="7070" y="3195"/>
                    <a:pt x="7070" y="3204"/>
                    <a:pt x="7079" y="3204"/>
                  </a:cubicBezTo>
                  <a:cubicBezTo>
                    <a:pt x="7060" y="3261"/>
                    <a:pt x="7051" y="3280"/>
                    <a:pt x="7079" y="3327"/>
                  </a:cubicBezTo>
                  <a:cubicBezTo>
                    <a:pt x="7098" y="3299"/>
                    <a:pt x="7089" y="3308"/>
                    <a:pt x="7136" y="3318"/>
                  </a:cubicBezTo>
                  <a:cubicBezTo>
                    <a:pt x="7164" y="3270"/>
                    <a:pt x="7155" y="3223"/>
                    <a:pt x="7127" y="3185"/>
                  </a:cubicBezTo>
                  <a:cubicBezTo>
                    <a:pt x="7098" y="3166"/>
                    <a:pt x="7079" y="3223"/>
                    <a:pt x="7079" y="3185"/>
                  </a:cubicBezTo>
                  <a:close/>
                  <a:moveTo>
                    <a:pt x="7070" y="5349"/>
                  </a:moveTo>
                  <a:cubicBezTo>
                    <a:pt x="7089" y="5340"/>
                    <a:pt x="7060" y="5274"/>
                    <a:pt x="7108" y="5302"/>
                  </a:cubicBezTo>
                  <a:cubicBezTo>
                    <a:pt x="7108" y="5255"/>
                    <a:pt x="7089" y="5227"/>
                    <a:pt x="7079" y="5198"/>
                  </a:cubicBezTo>
                  <a:cubicBezTo>
                    <a:pt x="6994" y="5227"/>
                    <a:pt x="6985" y="5189"/>
                    <a:pt x="6938" y="5208"/>
                  </a:cubicBezTo>
                  <a:cubicBezTo>
                    <a:pt x="6928" y="5189"/>
                    <a:pt x="6909" y="5170"/>
                    <a:pt x="6900" y="5132"/>
                  </a:cubicBezTo>
                  <a:cubicBezTo>
                    <a:pt x="6843" y="5160"/>
                    <a:pt x="6843" y="5198"/>
                    <a:pt x="6777" y="5189"/>
                  </a:cubicBezTo>
                  <a:cubicBezTo>
                    <a:pt x="6796" y="5132"/>
                    <a:pt x="6749" y="5160"/>
                    <a:pt x="6749" y="5113"/>
                  </a:cubicBezTo>
                  <a:cubicBezTo>
                    <a:pt x="6635" y="5151"/>
                    <a:pt x="6673" y="5189"/>
                    <a:pt x="6711" y="5283"/>
                  </a:cubicBezTo>
                  <a:cubicBezTo>
                    <a:pt x="6720" y="5274"/>
                    <a:pt x="6749" y="5255"/>
                    <a:pt x="6739" y="5302"/>
                  </a:cubicBezTo>
                  <a:cubicBezTo>
                    <a:pt x="6758" y="5293"/>
                    <a:pt x="6749" y="5255"/>
                    <a:pt x="6777" y="5264"/>
                  </a:cubicBezTo>
                  <a:cubicBezTo>
                    <a:pt x="6786" y="5264"/>
                    <a:pt x="6796" y="5274"/>
                    <a:pt x="6796" y="5264"/>
                  </a:cubicBezTo>
                  <a:cubicBezTo>
                    <a:pt x="6824" y="5302"/>
                    <a:pt x="6881" y="5302"/>
                    <a:pt x="6890" y="5378"/>
                  </a:cubicBezTo>
                  <a:cubicBezTo>
                    <a:pt x="6938" y="5359"/>
                    <a:pt x="6985" y="5349"/>
                    <a:pt x="6985" y="5425"/>
                  </a:cubicBezTo>
                  <a:cubicBezTo>
                    <a:pt x="7004" y="5406"/>
                    <a:pt x="7023" y="5378"/>
                    <a:pt x="7032" y="5340"/>
                  </a:cubicBezTo>
                  <a:cubicBezTo>
                    <a:pt x="7051" y="5331"/>
                    <a:pt x="7070" y="5331"/>
                    <a:pt x="7070" y="5349"/>
                  </a:cubicBezTo>
                  <a:close/>
                  <a:moveTo>
                    <a:pt x="7042" y="3762"/>
                  </a:moveTo>
                  <a:cubicBezTo>
                    <a:pt x="7032" y="3733"/>
                    <a:pt x="7013" y="3705"/>
                    <a:pt x="7032" y="3667"/>
                  </a:cubicBezTo>
                  <a:cubicBezTo>
                    <a:pt x="7051" y="3705"/>
                    <a:pt x="7060" y="3629"/>
                    <a:pt x="7098" y="3648"/>
                  </a:cubicBezTo>
                  <a:cubicBezTo>
                    <a:pt x="7117" y="3677"/>
                    <a:pt x="7117" y="3724"/>
                    <a:pt x="7145" y="3733"/>
                  </a:cubicBezTo>
                  <a:cubicBezTo>
                    <a:pt x="7183" y="3705"/>
                    <a:pt x="7231" y="3733"/>
                    <a:pt x="7268" y="3762"/>
                  </a:cubicBezTo>
                  <a:cubicBezTo>
                    <a:pt x="7164" y="3847"/>
                    <a:pt x="7183" y="3724"/>
                    <a:pt x="7042" y="3762"/>
                  </a:cubicBezTo>
                  <a:close/>
                  <a:moveTo>
                    <a:pt x="7864" y="2722"/>
                  </a:moveTo>
                  <a:cubicBezTo>
                    <a:pt x="7911" y="2703"/>
                    <a:pt x="7854" y="2713"/>
                    <a:pt x="7864" y="2665"/>
                  </a:cubicBezTo>
                  <a:lnTo>
                    <a:pt x="7920" y="2665"/>
                  </a:lnTo>
                  <a:cubicBezTo>
                    <a:pt x="7949" y="2722"/>
                    <a:pt x="7930" y="2817"/>
                    <a:pt x="7902" y="2817"/>
                  </a:cubicBezTo>
                  <a:cubicBezTo>
                    <a:pt x="7920" y="2788"/>
                    <a:pt x="7883" y="2741"/>
                    <a:pt x="7864" y="2722"/>
                  </a:cubicBezTo>
                  <a:close/>
                  <a:moveTo>
                    <a:pt x="8960" y="5595"/>
                  </a:moveTo>
                  <a:cubicBezTo>
                    <a:pt x="8951" y="5605"/>
                    <a:pt x="8941" y="5605"/>
                    <a:pt x="8951" y="5623"/>
                  </a:cubicBezTo>
                  <a:cubicBezTo>
                    <a:pt x="8856" y="5633"/>
                    <a:pt x="8894" y="5510"/>
                    <a:pt x="8856" y="5482"/>
                  </a:cubicBezTo>
                  <a:cubicBezTo>
                    <a:pt x="8932" y="5453"/>
                    <a:pt x="8894" y="5576"/>
                    <a:pt x="8960" y="5595"/>
                  </a:cubicBezTo>
                  <a:close/>
                  <a:moveTo>
                    <a:pt x="8884" y="5869"/>
                  </a:moveTo>
                  <a:cubicBezTo>
                    <a:pt x="8894" y="5869"/>
                    <a:pt x="8894" y="5841"/>
                    <a:pt x="8903" y="5831"/>
                  </a:cubicBezTo>
                  <a:cubicBezTo>
                    <a:pt x="8932" y="5831"/>
                    <a:pt x="8932" y="5850"/>
                    <a:pt x="8951" y="5869"/>
                  </a:cubicBezTo>
                  <a:cubicBezTo>
                    <a:pt x="8913" y="5841"/>
                    <a:pt x="8894" y="5898"/>
                    <a:pt x="8884" y="5869"/>
                  </a:cubicBezTo>
                  <a:close/>
                  <a:moveTo>
                    <a:pt x="9064" y="6200"/>
                  </a:moveTo>
                  <a:cubicBezTo>
                    <a:pt x="9055" y="6200"/>
                    <a:pt x="9055" y="6209"/>
                    <a:pt x="9055" y="6219"/>
                  </a:cubicBezTo>
                  <a:cubicBezTo>
                    <a:pt x="9026" y="6219"/>
                    <a:pt x="8998" y="6209"/>
                    <a:pt x="8998" y="6172"/>
                  </a:cubicBezTo>
                  <a:cubicBezTo>
                    <a:pt x="9036" y="6172"/>
                    <a:pt x="9055" y="6172"/>
                    <a:pt x="9064" y="6200"/>
                  </a:cubicBezTo>
                  <a:close/>
                  <a:moveTo>
                    <a:pt x="8988" y="6635"/>
                  </a:moveTo>
                  <a:cubicBezTo>
                    <a:pt x="8998" y="6654"/>
                    <a:pt x="9017" y="6663"/>
                    <a:pt x="9026" y="6682"/>
                  </a:cubicBezTo>
                  <a:cubicBezTo>
                    <a:pt x="9036" y="6673"/>
                    <a:pt x="9055" y="6663"/>
                    <a:pt x="9055" y="6635"/>
                  </a:cubicBezTo>
                  <a:cubicBezTo>
                    <a:pt x="9045" y="6635"/>
                    <a:pt x="9036" y="6635"/>
                    <a:pt x="9036" y="6644"/>
                  </a:cubicBezTo>
                  <a:cubicBezTo>
                    <a:pt x="9026" y="6635"/>
                    <a:pt x="9017" y="6625"/>
                    <a:pt x="9007" y="6606"/>
                  </a:cubicBezTo>
                  <a:cubicBezTo>
                    <a:pt x="8998" y="6616"/>
                    <a:pt x="9007" y="6635"/>
                    <a:pt x="8988" y="6635"/>
                  </a:cubicBezTo>
                  <a:close/>
                  <a:moveTo>
                    <a:pt x="8554" y="2193"/>
                  </a:moveTo>
                  <a:cubicBezTo>
                    <a:pt x="8554" y="2202"/>
                    <a:pt x="8563" y="2193"/>
                    <a:pt x="8573" y="2193"/>
                  </a:cubicBezTo>
                  <a:cubicBezTo>
                    <a:pt x="8573" y="2202"/>
                    <a:pt x="8582" y="2221"/>
                    <a:pt x="8582" y="2231"/>
                  </a:cubicBezTo>
                  <a:cubicBezTo>
                    <a:pt x="8563" y="2231"/>
                    <a:pt x="8554" y="2259"/>
                    <a:pt x="8516" y="2250"/>
                  </a:cubicBezTo>
                  <a:cubicBezTo>
                    <a:pt x="8525" y="2221"/>
                    <a:pt x="8535" y="2202"/>
                    <a:pt x="8554" y="2193"/>
                  </a:cubicBezTo>
                  <a:close/>
                  <a:moveTo>
                    <a:pt x="8412" y="2817"/>
                  </a:moveTo>
                  <a:cubicBezTo>
                    <a:pt x="8431" y="2779"/>
                    <a:pt x="8478" y="2769"/>
                    <a:pt x="8516" y="2788"/>
                  </a:cubicBezTo>
                  <a:cubicBezTo>
                    <a:pt x="8516" y="2854"/>
                    <a:pt x="8478" y="2892"/>
                    <a:pt x="8487" y="2939"/>
                  </a:cubicBezTo>
                  <a:cubicBezTo>
                    <a:pt x="8459" y="2902"/>
                    <a:pt x="8450" y="2845"/>
                    <a:pt x="8412" y="2817"/>
                  </a:cubicBezTo>
                  <a:close/>
                  <a:moveTo>
                    <a:pt x="9168" y="5425"/>
                  </a:moveTo>
                  <a:cubicBezTo>
                    <a:pt x="9187" y="5397"/>
                    <a:pt x="9187" y="5444"/>
                    <a:pt x="9215" y="5434"/>
                  </a:cubicBezTo>
                  <a:cubicBezTo>
                    <a:pt x="9234" y="5472"/>
                    <a:pt x="9177" y="5491"/>
                    <a:pt x="9168" y="5463"/>
                  </a:cubicBezTo>
                  <a:cubicBezTo>
                    <a:pt x="9177" y="5453"/>
                    <a:pt x="9177" y="5444"/>
                    <a:pt x="9187" y="5434"/>
                  </a:cubicBezTo>
                  <a:cubicBezTo>
                    <a:pt x="9177" y="5434"/>
                    <a:pt x="9168" y="5434"/>
                    <a:pt x="9168" y="5425"/>
                  </a:cubicBezTo>
                  <a:close/>
                  <a:moveTo>
                    <a:pt x="8894" y="5472"/>
                  </a:moveTo>
                  <a:lnTo>
                    <a:pt x="8922" y="5472"/>
                  </a:lnTo>
                  <a:cubicBezTo>
                    <a:pt x="8913" y="5463"/>
                    <a:pt x="8913" y="5425"/>
                    <a:pt x="8913" y="5397"/>
                  </a:cubicBezTo>
                  <a:cubicBezTo>
                    <a:pt x="8894" y="5416"/>
                    <a:pt x="8894" y="5444"/>
                    <a:pt x="8894" y="5472"/>
                  </a:cubicBezTo>
                  <a:close/>
                  <a:moveTo>
                    <a:pt x="9092" y="4971"/>
                  </a:moveTo>
                  <a:cubicBezTo>
                    <a:pt x="9102" y="4971"/>
                    <a:pt x="9102" y="4952"/>
                    <a:pt x="9111" y="4952"/>
                  </a:cubicBezTo>
                  <a:cubicBezTo>
                    <a:pt x="9111" y="4971"/>
                    <a:pt x="9140" y="4952"/>
                    <a:pt x="9140" y="4971"/>
                  </a:cubicBezTo>
                  <a:cubicBezTo>
                    <a:pt x="9121" y="4981"/>
                    <a:pt x="9092" y="5019"/>
                    <a:pt x="9092" y="4971"/>
                  </a:cubicBezTo>
                  <a:close/>
                  <a:moveTo>
                    <a:pt x="9121" y="6049"/>
                  </a:moveTo>
                  <a:cubicBezTo>
                    <a:pt x="9111" y="6020"/>
                    <a:pt x="9083" y="6020"/>
                    <a:pt x="9045" y="6020"/>
                  </a:cubicBezTo>
                  <a:lnTo>
                    <a:pt x="9045" y="5945"/>
                  </a:lnTo>
                  <a:cubicBezTo>
                    <a:pt x="9083" y="5992"/>
                    <a:pt x="9121" y="5954"/>
                    <a:pt x="9121" y="5926"/>
                  </a:cubicBezTo>
                  <a:cubicBezTo>
                    <a:pt x="9140" y="5945"/>
                    <a:pt x="9121" y="5954"/>
                    <a:pt x="9111" y="5973"/>
                  </a:cubicBezTo>
                  <a:cubicBezTo>
                    <a:pt x="9130" y="5992"/>
                    <a:pt x="9158" y="5983"/>
                    <a:pt x="9168" y="6002"/>
                  </a:cubicBezTo>
                  <a:cubicBezTo>
                    <a:pt x="9140" y="6002"/>
                    <a:pt x="9158" y="6058"/>
                    <a:pt x="9121" y="6049"/>
                  </a:cubicBezTo>
                  <a:close/>
                  <a:moveTo>
                    <a:pt x="9036" y="5113"/>
                  </a:moveTo>
                  <a:cubicBezTo>
                    <a:pt x="8998" y="5113"/>
                    <a:pt x="9007" y="5066"/>
                    <a:pt x="8979" y="5094"/>
                  </a:cubicBezTo>
                  <a:cubicBezTo>
                    <a:pt x="8979" y="5038"/>
                    <a:pt x="8960" y="5000"/>
                    <a:pt x="8979" y="4952"/>
                  </a:cubicBezTo>
                  <a:cubicBezTo>
                    <a:pt x="8998" y="4971"/>
                    <a:pt x="8969" y="4971"/>
                    <a:pt x="8979" y="5009"/>
                  </a:cubicBezTo>
                  <a:cubicBezTo>
                    <a:pt x="9026" y="5009"/>
                    <a:pt x="9064" y="5066"/>
                    <a:pt x="9036" y="5113"/>
                  </a:cubicBezTo>
                  <a:close/>
                  <a:moveTo>
                    <a:pt x="9036" y="6994"/>
                  </a:moveTo>
                  <a:cubicBezTo>
                    <a:pt x="9055" y="6937"/>
                    <a:pt x="9026" y="6899"/>
                    <a:pt x="9073" y="6880"/>
                  </a:cubicBezTo>
                  <a:cubicBezTo>
                    <a:pt x="9092" y="6928"/>
                    <a:pt x="9092" y="7013"/>
                    <a:pt x="9036" y="6994"/>
                  </a:cubicBezTo>
                  <a:close/>
                  <a:moveTo>
                    <a:pt x="9187" y="4376"/>
                  </a:moveTo>
                  <a:cubicBezTo>
                    <a:pt x="9149" y="4376"/>
                    <a:pt x="9149" y="4338"/>
                    <a:pt x="9111" y="4348"/>
                  </a:cubicBezTo>
                  <a:cubicBezTo>
                    <a:pt x="9111" y="4357"/>
                    <a:pt x="9111" y="4376"/>
                    <a:pt x="9102" y="4376"/>
                  </a:cubicBezTo>
                  <a:cubicBezTo>
                    <a:pt x="9083" y="4310"/>
                    <a:pt x="9206" y="4329"/>
                    <a:pt x="9187" y="4376"/>
                  </a:cubicBezTo>
                  <a:close/>
                  <a:moveTo>
                    <a:pt x="9196" y="4215"/>
                  </a:moveTo>
                  <a:cubicBezTo>
                    <a:pt x="9206" y="4244"/>
                    <a:pt x="9215" y="4196"/>
                    <a:pt x="9234" y="4196"/>
                  </a:cubicBezTo>
                  <a:cubicBezTo>
                    <a:pt x="9234" y="4234"/>
                    <a:pt x="9262" y="4234"/>
                    <a:pt x="9262" y="4272"/>
                  </a:cubicBezTo>
                  <a:cubicBezTo>
                    <a:pt x="9225" y="4281"/>
                    <a:pt x="9215" y="4225"/>
                    <a:pt x="9187" y="4263"/>
                  </a:cubicBezTo>
                  <a:cubicBezTo>
                    <a:pt x="9187" y="4244"/>
                    <a:pt x="9187" y="4215"/>
                    <a:pt x="9196" y="4215"/>
                  </a:cubicBezTo>
                  <a:close/>
                  <a:moveTo>
                    <a:pt x="8932" y="5349"/>
                  </a:moveTo>
                  <a:cubicBezTo>
                    <a:pt x="8875" y="5368"/>
                    <a:pt x="8847" y="5264"/>
                    <a:pt x="8847" y="5208"/>
                  </a:cubicBezTo>
                  <a:cubicBezTo>
                    <a:pt x="8932" y="5217"/>
                    <a:pt x="8932" y="5283"/>
                    <a:pt x="8932" y="5349"/>
                  </a:cubicBezTo>
                  <a:close/>
                  <a:moveTo>
                    <a:pt x="9357" y="5009"/>
                  </a:moveTo>
                  <a:cubicBezTo>
                    <a:pt x="9395" y="4952"/>
                    <a:pt x="9366" y="5038"/>
                    <a:pt x="9414" y="5028"/>
                  </a:cubicBezTo>
                  <a:cubicBezTo>
                    <a:pt x="9423" y="5056"/>
                    <a:pt x="9395" y="5047"/>
                    <a:pt x="9404" y="5085"/>
                  </a:cubicBezTo>
                  <a:cubicBezTo>
                    <a:pt x="9423" y="5085"/>
                    <a:pt x="9423" y="5094"/>
                    <a:pt x="9414" y="5094"/>
                  </a:cubicBezTo>
                  <a:cubicBezTo>
                    <a:pt x="9423" y="5141"/>
                    <a:pt x="9461" y="5056"/>
                    <a:pt x="9414" y="5075"/>
                  </a:cubicBezTo>
                  <a:cubicBezTo>
                    <a:pt x="9414" y="5038"/>
                    <a:pt x="9433" y="5019"/>
                    <a:pt x="9433" y="4990"/>
                  </a:cubicBezTo>
                  <a:cubicBezTo>
                    <a:pt x="9470" y="4981"/>
                    <a:pt x="9442" y="5038"/>
                    <a:pt x="9480" y="5028"/>
                  </a:cubicBezTo>
                  <a:lnTo>
                    <a:pt x="9480" y="4990"/>
                  </a:lnTo>
                  <a:cubicBezTo>
                    <a:pt x="9433" y="4962"/>
                    <a:pt x="9385" y="4943"/>
                    <a:pt x="9329" y="4934"/>
                  </a:cubicBezTo>
                  <a:cubicBezTo>
                    <a:pt x="9329" y="4943"/>
                    <a:pt x="9329" y="4943"/>
                    <a:pt x="9338" y="4952"/>
                  </a:cubicBezTo>
                  <a:cubicBezTo>
                    <a:pt x="9357" y="4962"/>
                    <a:pt x="9357" y="4990"/>
                    <a:pt x="9357" y="5009"/>
                  </a:cubicBezTo>
                  <a:close/>
                  <a:moveTo>
                    <a:pt x="8327" y="1040"/>
                  </a:moveTo>
                  <a:cubicBezTo>
                    <a:pt x="8346" y="1068"/>
                    <a:pt x="8317" y="1106"/>
                    <a:pt x="8298" y="1125"/>
                  </a:cubicBezTo>
                  <a:cubicBezTo>
                    <a:pt x="8298" y="1106"/>
                    <a:pt x="8270" y="1116"/>
                    <a:pt x="8280" y="1078"/>
                  </a:cubicBezTo>
                  <a:cubicBezTo>
                    <a:pt x="8298" y="1078"/>
                    <a:pt x="8308" y="1049"/>
                    <a:pt x="8327" y="1040"/>
                  </a:cubicBezTo>
                  <a:close/>
                  <a:moveTo>
                    <a:pt x="8402" y="1437"/>
                  </a:moveTo>
                  <a:cubicBezTo>
                    <a:pt x="8421" y="1408"/>
                    <a:pt x="8384" y="1380"/>
                    <a:pt x="8412" y="1352"/>
                  </a:cubicBezTo>
                  <a:cubicBezTo>
                    <a:pt x="8431" y="1390"/>
                    <a:pt x="8431" y="1305"/>
                    <a:pt x="8469" y="1314"/>
                  </a:cubicBezTo>
                  <a:cubicBezTo>
                    <a:pt x="8469" y="1333"/>
                    <a:pt x="8469" y="1342"/>
                    <a:pt x="8487" y="1342"/>
                  </a:cubicBezTo>
                  <a:cubicBezTo>
                    <a:pt x="8469" y="1399"/>
                    <a:pt x="8497" y="1408"/>
                    <a:pt x="8497" y="1456"/>
                  </a:cubicBezTo>
                  <a:cubicBezTo>
                    <a:pt x="8440" y="1465"/>
                    <a:pt x="8440" y="1456"/>
                    <a:pt x="8402" y="1437"/>
                  </a:cubicBezTo>
                  <a:close/>
                  <a:moveTo>
                    <a:pt x="9811" y="4414"/>
                  </a:moveTo>
                  <a:cubicBezTo>
                    <a:pt x="9792" y="4414"/>
                    <a:pt x="9744" y="4348"/>
                    <a:pt x="9801" y="4348"/>
                  </a:cubicBezTo>
                  <a:cubicBezTo>
                    <a:pt x="9801" y="4281"/>
                    <a:pt x="9744" y="4310"/>
                    <a:pt x="9744" y="4272"/>
                  </a:cubicBezTo>
                  <a:cubicBezTo>
                    <a:pt x="9546" y="4310"/>
                    <a:pt x="9707" y="4461"/>
                    <a:pt x="9707" y="4565"/>
                  </a:cubicBezTo>
                  <a:cubicBezTo>
                    <a:pt x="9744" y="4527"/>
                    <a:pt x="9754" y="4537"/>
                    <a:pt x="9773" y="4537"/>
                  </a:cubicBezTo>
                  <a:cubicBezTo>
                    <a:pt x="9782" y="4508"/>
                    <a:pt x="9763" y="4499"/>
                    <a:pt x="9735" y="4499"/>
                  </a:cubicBezTo>
                  <a:cubicBezTo>
                    <a:pt x="9735" y="4471"/>
                    <a:pt x="9782" y="4489"/>
                    <a:pt x="9773" y="4508"/>
                  </a:cubicBezTo>
                  <a:cubicBezTo>
                    <a:pt x="9792" y="4489"/>
                    <a:pt x="9744" y="4423"/>
                    <a:pt x="9811" y="4414"/>
                  </a:cubicBezTo>
                  <a:close/>
                  <a:moveTo>
                    <a:pt x="9574" y="4820"/>
                  </a:moveTo>
                  <a:cubicBezTo>
                    <a:pt x="9593" y="4849"/>
                    <a:pt x="9650" y="4886"/>
                    <a:pt x="9612" y="4924"/>
                  </a:cubicBezTo>
                  <a:cubicBezTo>
                    <a:pt x="9603" y="4896"/>
                    <a:pt x="9546" y="4858"/>
                    <a:pt x="9574" y="4820"/>
                  </a:cubicBezTo>
                  <a:close/>
                  <a:moveTo>
                    <a:pt x="9688" y="4962"/>
                  </a:moveTo>
                  <a:cubicBezTo>
                    <a:pt x="9697" y="4934"/>
                    <a:pt x="9640" y="4971"/>
                    <a:pt x="9659" y="4924"/>
                  </a:cubicBezTo>
                  <a:cubicBezTo>
                    <a:pt x="9622" y="4924"/>
                    <a:pt x="9622" y="5028"/>
                    <a:pt x="9669" y="5009"/>
                  </a:cubicBezTo>
                  <a:cubicBezTo>
                    <a:pt x="9669" y="4990"/>
                    <a:pt x="9678" y="4971"/>
                    <a:pt x="9688" y="4962"/>
                  </a:cubicBezTo>
                  <a:close/>
                  <a:moveTo>
                    <a:pt x="9631" y="4527"/>
                  </a:moveTo>
                  <a:cubicBezTo>
                    <a:pt x="9622" y="4565"/>
                    <a:pt x="9555" y="4546"/>
                    <a:pt x="9555" y="4660"/>
                  </a:cubicBezTo>
                  <a:cubicBezTo>
                    <a:pt x="9584" y="4641"/>
                    <a:pt x="9584" y="4631"/>
                    <a:pt x="9603" y="4660"/>
                  </a:cubicBezTo>
                  <a:cubicBezTo>
                    <a:pt x="9593" y="4678"/>
                    <a:pt x="9574" y="4688"/>
                    <a:pt x="9584" y="4726"/>
                  </a:cubicBezTo>
                  <a:cubicBezTo>
                    <a:pt x="9612" y="4707"/>
                    <a:pt x="9584" y="4763"/>
                    <a:pt x="9622" y="4745"/>
                  </a:cubicBezTo>
                  <a:cubicBezTo>
                    <a:pt x="9622" y="4726"/>
                    <a:pt x="9640" y="4669"/>
                    <a:pt x="9640" y="4697"/>
                  </a:cubicBezTo>
                  <a:cubicBezTo>
                    <a:pt x="9659" y="4707"/>
                    <a:pt x="9640" y="4650"/>
                    <a:pt x="9631" y="4650"/>
                  </a:cubicBezTo>
                  <a:cubicBezTo>
                    <a:pt x="9631" y="4631"/>
                    <a:pt x="9650" y="4641"/>
                    <a:pt x="9669" y="4641"/>
                  </a:cubicBezTo>
                  <a:cubicBezTo>
                    <a:pt x="9659" y="4603"/>
                    <a:pt x="9622" y="4574"/>
                    <a:pt x="9678" y="4565"/>
                  </a:cubicBezTo>
                  <a:cubicBezTo>
                    <a:pt x="9669" y="4546"/>
                    <a:pt x="9659" y="4518"/>
                    <a:pt x="9631" y="4527"/>
                  </a:cubicBezTo>
                  <a:close/>
                  <a:moveTo>
                    <a:pt x="9612" y="4952"/>
                  </a:moveTo>
                  <a:cubicBezTo>
                    <a:pt x="9622" y="4990"/>
                    <a:pt x="9574" y="4962"/>
                    <a:pt x="9565" y="4990"/>
                  </a:cubicBezTo>
                  <a:cubicBezTo>
                    <a:pt x="9584" y="4934"/>
                    <a:pt x="9518" y="4962"/>
                    <a:pt x="9518" y="4934"/>
                  </a:cubicBezTo>
                  <a:cubicBezTo>
                    <a:pt x="9574" y="4896"/>
                    <a:pt x="9565" y="4990"/>
                    <a:pt x="9612" y="4952"/>
                  </a:cubicBezTo>
                  <a:close/>
                  <a:moveTo>
                    <a:pt x="8440" y="1692"/>
                  </a:moveTo>
                  <a:cubicBezTo>
                    <a:pt x="8412" y="1739"/>
                    <a:pt x="8459" y="1730"/>
                    <a:pt x="8450" y="1787"/>
                  </a:cubicBezTo>
                  <a:cubicBezTo>
                    <a:pt x="8412" y="1777"/>
                    <a:pt x="8384" y="1739"/>
                    <a:pt x="8374" y="1692"/>
                  </a:cubicBezTo>
                  <a:cubicBezTo>
                    <a:pt x="8402" y="1664"/>
                    <a:pt x="8421" y="1683"/>
                    <a:pt x="8440" y="1692"/>
                  </a:cubicBezTo>
                  <a:close/>
                  <a:moveTo>
                    <a:pt x="8374" y="1749"/>
                  </a:moveTo>
                  <a:cubicBezTo>
                    <a:pt x="8384" y="1787"/>
                    <a:pt x="8384" y="1805"/>
                    <a:pt x="8402" y="1843"/>
                  </a:cubicBezTo>
                  <a:cubicBezTo>
                    <a:pt x="8421" y="1834"/>
                    <a:pt x="8402" y="1787"/>
                    <a:pt x="8412" y="1768"/>
                  </a:cubicBezTo>
                  <a:cubicBezTo>
                    <a:pt x="8393" y="1768"/>
                    <a:pt x="8384" y="1768"/>
                    <a:pt x="8374" y="1749"/>
                  </a:cubicBezTo>
                  <a:close/>
                  <a:moveTo>
                    <a:pt x="8648" y="2798"/>
                  </a:moveTo>
                  <a:cubicBezTo>
                    <a:pt x="8629" y="2817"/>
                    <a:pt x="8658" y="2854"/>
                    <a:pt x="8620" y="2864"/>
                  </a:cubicBezTo>
                  <a:cubicBezTo>
                    <a:pt x="8620" y="2845"/>
                    <a:pt x="8610" y="2836"/>
                    <a:pt x="8582" y="2836"/>
                  </a:cubicBezTo>
                  <a:lnTo>
                    <a:pt x="8582" y="2779"/>
                  </a:lnTo>
                  <a:cubicBezTo>
                    <a:pt x="8610" y="2779"/>
                    <a:pt x="8648" y="2769"/>
                    <a:pt x="8648" y="2798"/>
                  </a:cubicBezTo>
                  <a:close/>
                  <a:moveTo>
                    <a:pt x="8903" y="1267"/>
                  </a:moveTo>
                  <a:cubicBezTo>
                    <a:pt x="8903" y="1295"/>
                    <a:pt x="8941" y="1305"/>
                    <a:pt x="8913" y="1342"/>
                  </a:cubicBezTo>
                  <a:cubicBezTo>
                    <a:pt x="8865" y="1352"/>
                    <a:pt x="8865" y="1267"/>
                    <a:pt x="8903" y="1267"/>
                  </a:cubicBezTo>
                  <a:close/>
                  <a:moveTo>
                    <a:pt x="9395" y="5444"/>
                  </a:moveTo>
                  <a:cubicBezTo>
                    <a:pt x="9376" y="5501"/>
                    <a:pt x="9423" y="5482"/>
                    <a:pt x="9414" y="5538"/>
                  </a:cubicBezTo>
                  <a:cubicBezTo>
                    <a:pt x="9451" y="5548"/>
                    <a:pt x="9433" y="5482"/>
                    <a:pt x="9470" y="5501"/>
                  </a:cubicBezTo>
                  <a:cubicBezTo>
                    <a:pt x="9451" y="5472"/>
                    <a:pt x="9433" y="5453"/>
                    <a:pt x="9395" y="5444"/>
                  </a:cubicBezTo>
                  <a:close/>
                  <a:moveTo>
                    <a:pt x="9744" y="4811"/>
                  </a:moveTo>
                  <a:cubicBezTo>
                    <a:pt x="9782" y="4792"/>
                    <a:pt x="9792" y="4754"/>
                    <a:pt x="9839" y="4745"/>
                  </a:cubicBezTo>
                  <a:cubicBezTo>
                    <a:pt x="9820" y="4726"/>
                    <a:pt x="9820" y="4697"/>
                    <a:pt x="9829" y="4660"/>
                  </a:cubicBezTo>
                  <a:cubicBezTo>
                    <a:pt x="9763" y="4631"/>
                    <a:pt x="9735" y="4735"/>
                    <a:pt x="9707" y="4678"/>
                  </a:cubicBezTo>
                  <a:cubicBezTo>
                    <a:pt x="9688" y="4697"/>
                    <a:pt x="9744" y="4726"/>
                    <a:pt x="9744" y="4763"/>
                  </a:cubicBezTo>
                  <a:cubicBezTo>
                    <a:pt x="9707" y="4801"/>
                    <a:pt x="9688" y="4716"/>
                    <a:pt x="9640" y="4735"/>
                  </a:cubicBezTo>
                  <a:cubicBezTo>
                    <a:pt x="9640" y="4773"/>
                    <a:pt x="9640" y="4763"/>
                    <a:pt x="9640" y="4801"/>
                  </a:cubicBezTo>
                  <a:cubicBezTo>
                    <a:pt x="9659" y="4801"/>
                    <a:pt x="9735" y="4754"/>
                    <a:pt x="9744" y="4811"/>
                  </a:cubicBezTo>
                  <a:close/>
                  <a:moveTo>
                    <a:pt x="8620" y="4376"/>
                  </a:moveTo>
                  <a:cubicBezTo>
                    <a:pt x="8620" y="4385"/>
                    <a:pt x="8601" y="4385"/>
                    <a:pt x="8610" y="4357"/>
                  </a:cubicBezTo>
                  <a:cubicBezTo>
                    <a:pt x="8705" y="4376"/>
                    <a:pt x="8809" y="4338"/>
                    <a:pt x="8884" y="4433"/>
                  </a:cubicBezTo>
                  <a:cubicBezTo>
                    <a:pt x="8865" y="4471"/>
                    <a:pt x="8875" y="4489"/>
                    <a:pt x="8884" y="4537"/>
                  </a:cubicBezTo>
                  <a:cubicBezTo>
                    <a:pt x="8818" y="4518"/>
                    <a:pt x="8809" y="4499"/>
                    <a:pt x="8724" y="4489"/>
                  </a:cubicBezTo>
                  <a:cubicBezTo>
                    <a:pt x="8705" y="4527"/>
                    <a:pt x="8695" y="4527"/>
                    <a:pt x="8695" y="4574"/>
                  </a:cubicBezTo>
                  <a:cubicBezTo>
                    <a:pt x="8771" y="4622"/>
                    <a:pt x="8743" y="4801"/>
                    <a:pt x="8790" y="4877"/>
                  </a:cubicBezTo>
                  <a:cubicBezTo>
                    <a:pt x="8762" y="4867"/>
                    <a:pt x="8771" y="4915"/>
                    <a:pt x="8743" y="4915"/>
                  </a:cubicBezTo>
                  <a:cubicBezTo>
                    <a:pt x="8733" y="4877"/>
                    <a:pt x="8705" y="4820"/>
                    <a:pt x="8724" y="4782"/>
                  </a:cubicBezTo>
                  <a:cubicBezTo>
                    <a:pt x="8658" y="4754"/>
                    <a:pt x="8695" y="4612"/>
                    <a:pt x="8639" y="4574"/>
                  </a:cubicBezTo>
                  <a:cubicBezTo>
                    <a:pt x="8629" y="4565"/>
                    <a:pt x="8620" y="4603"/>
                    <a:pt x="8610" y="4565"/>
                  </a:cubicBezTo>
                  <a:cubicBezTo>
                    <a:pt x="8620" y="4537"/>
                    <a:pt x="8629" y="4508"/>
                    <a:pt x="8639" y="4471"/>
                  </a:cubicBezTo>
                  <a:cubicBezTo>
                    <a:pt x="8629" y="4404"/>
                    <a:pt x="8582" y="4433"/>
                    <a:pt x="8563" y="4414"/>
                  </a:cubicBezTo>
                  <a:cubicBezTo>
                    <a:pt x="8563" y="4385"/>
                    <a:pt x="8658" y="4404"/>
                    <a:pt x="8620" y="4376"/>
                  </a:cubicBezTo>
                  <a:close/>
                  <a:moveTo>
                    <a:pt x="8676" y="5038"/>
                  </a:moveTo>
                  <a:cubicBezTo>
                    <a:pt x="8705" y="5047"/>
                    <a:pt x="8695" y="5000"/>
                    <a:pt x="8724" y="5009"/>
                  </a:cubicBezTo>
                  <a:cubicBezTo>
                    <a:pt x="8733" y="5038"/>
                    <a:pt x="8733" y="5075"/>
                    <a:pt x="8705" y="5075"/>
                  </a:cubicBezTo>
                  <a:cubicBezTo>
                    <a:pt x="8705" y="5047"/>
                    <a:pt x="8667" y="5066"/>
                    <a:pt x="8676" y="5038"/>
                  </a:cubicBezTo>
                  <a:close/>
                  <a:moveTo>
                    <a:pt x="8913" y="5709"/>
                  </a:moveTo>
                  <a:cubicBezTo>
                    <a:pt x="8913" y="5727"/>
                    <a:pt x="8951" y="5775"/>
                    <a:pt x="8951" y="5727"/>
                  </a:cubicBezTo>
                  <a:cubicBezTo>
                    <a:pt x="8951" y="5727"/>
                    <a:pt x="8960" y="5737"/>
                    <a:pt x="8969" y="5737"/>
                  </a:cubicBezTo>
                  <a:cubicBezTo>
                    <a:pt x="8951" y="5794"/>
                    <a:pt x="8960" y="5812"/>
                    <a:pt x="8960" y="5888"/>
                  </a:cubicBezTo>
                  <a:cubicBezTo>
                    <a:pt x="8979" y="5879"/>
                    <a:pt x="8988" y="5898"/>
                    <a:pt x="8988" y="5926"/>
                  </a:cubicBezTo>
                  <a:cubicBezTo>
                    <a:pt x="9026" y="5907"/>
                    <a:pt x="9017" y="5841"/>
                    <a:pt x="9064" y="5831"/>
                  </a:cubicBezTo>
                  <a:cubicBezTo>
                    <a:pt x="8998" y="5822"/>
                    <a:pt x="8979" y="5765"/>
                    <a:pt x="8969" y="5699"/>
                  </a:cubicBezTo>
                  <a:cubicBezTo>
                    <a:pt x="8941" y="5690"/>
                    <a:pt x="8941" y="5718"/>
                    <a:pt x="8913" y="5709"/>
                  </a:cubicBezTo>
                  <a:close/>
                  <a:moveTo>
                    <a:pt x="9281" y="4726"/>
                  </a:moveTo>
                  <a:cubicBezTo>
                    <a:pt x="9272" y="4726"/>
                    <a:pt x="9262" y="4745"/>
                    <a:pt x="9262" y="4763"/>
                  </a:cubicBezTo>
                  <a:cubicBezTo>
                    <a:pt x="9225" y="4763"/>
                    <a:pt x="9206" y="4735"/>
                    <a:pt x="9187" y="4763"/>
                  </a:cubicBezTo>
                  <a:cubicBezTo>
                    <a:pt x="9177" y="4707"/>
                    <a:pt x="9225" y="4745"/>
                    <a:pt x="9234" y="4726"/>
                  </a:cubicBezTo>
                  <a:cubicBezTo>
                    <a:pt x="9196" y="4707"/>
                    <a:pt x="9244" y="4688"/>
                    <a:pt x="9215" y="4669"/>
                  </a:cubicBezTo>
                  <a:cubicBezTo>
                    <a:pt x="9244" y="4660"/>
                    <a:pt x="9253" y="4631"/>
                    <a:pt x="9281" y="4641"/>
                  </a:cubicBezTo>
                  <a:cubicBezTo>
                    <a:pt x="9300" y="4697"/>
                    <a:pt x="9244" y="4660"/>
                    <a:pt x="9244" y="4697"/>
                  </a:cubicBezTo>
                  <a:cubicBezTo>
                    <a:pt x="9262" y="4697"/>
                    <a:pt x="9281" y="4707"/>
                    <a:pt x="9281" y="4726"/>
                  </a:cubicBezTo>
                  <a:close/>
                  <a:moveTo>
                    <a:pt x="9177" y="5501"/>
                  </a:moveTo>
                  <a:cubicBezTo>
                    <a:pt x="9149" y="5548"/>
                    <a:pt x="9196" y="5557"/>
                    <a:pt x="9234" y="5538"/>
                  </a:cubicBezTo>
                  <a:cubicBezTo>
                    <a:pt x="9262" y="5595"/>
                    <a:pt x="9206" y="5605"/>
                    <a:pt x="9215" y="5671"/>
                  </a:cubicBezTo>
                  <a:cubicBezTo>
                    <a:pt x="9187" y="5661"/>
                    <a:pt x="9149" y="5652"/>
                    <a:pt x="9140" y="5614"/>
                  </a:cubicBezTo>
                  <a:cubicBezTo>
                    <a:pt x="9177" y="5605"/>
                    <a:pt x="9158" y="5529"/>
                    <a:pt x="9140" y="5520"/>
                  </a:cubicBezTo>
                  <a:cubicBezTo>
                    <a:pt x="9168" y="5529"/>
                    <a:pt x="9168" y="5510"/>
                    <a:pt x="9177" y="5501"/>
                  </a:cubicBezTo>
                  <a:close/>
                  <a:moveTo>
                    <a:pt x="8752" y="5047"/>
                  </a:moveTo>
                  <a:cubicBezTo>
                    <a:pt x="8771" y="5085"/>
                    <a:pt x="8809" y="5019"/>
                    <a:pt x="8837" y="5028"/>
                  </a:cubicBezTo>
                  <a:cubicBezTo>
                    <a:pt x="8837" y="5000"/>
                    <a:pt x="8828" y="4971"/>
                    <a:pt x="8847" y="4971"/>
                  </a:cubicBezTo>
                  <a:cubicBezTo>
                    <a:pt x="8847" y="4924"/>
                    <a:pt x="8771" y="4962"/>
                    <a:pt x="8771" y="4915"/>
                  </a:cubicBezTo>
                  <a:cubicBezTo>
                    <a:pt x="8714" y="4924"/>
                    <a:pt x="8790" y="5028"/>
                    <a:pt x="8752" y="5047"/>
                  </a:cubicBezTo>
                  <a:close/>
                  <a:moveTo>
                    <a:pt x="9168" y="6313"/>
                  </a:moveTo>
                  <a:cubicBezTo>
                    <a:pt x="9168" y="6266"/>
                    <a:pt x="9177" y="6209"/>
                    <a:pt x="9140" y="6200"/>
                  </a:cubicBezTo>
                  <a:cubicBezTo>
                    <a:pt x="9158" y="6219"/>
                    <a:pt x="9234" y="6134"/>
                    <a:pt x="9244" y="6162"/>
                  </a:cubicBezTo>
                  <a:cubicBezTo>
                    <a:pt x="9291" y="6124"/>
                    <a:pt x="9196" y="6087"/>
                    <a:pt x="9187" y="6039"/>
                  </a:cubicBezTo>
                  <a:cubicBezTo>
                    <a:pt x="9111" y="6105"/>
                    <a:pt x="9158" y="6181"/>
                    <a:pt x="9073" y="6238"/>
                  </a:cubicBezTo>
                  <a:cubicBezTo>
                    <a:pt x="9102" y="6294"/>
                    <a:pt x="9092" y="6266"/>
                    <a:pt x="9111" y="6323"/>
                  </a:cubicBezTo>
                  <a:cubicBezTo>
                    <a:pt x="9140" y="6332"/>
                    <a:pt x="9140" y="6304"/>
                    <a:pt x="9168" y="6313"/>
                  </a:cubicBezTo>
                  <a:close/>
                  <a:moveTo>
                    <a:pt x="8658" y="5633"/>
                  </a:moveTo>
                  <a:cubicBezTo>
                    <a:pt x="8695" y="5680"/>
                    <a:pt x="8733" y="5642"/>
                    <a:pt x="8762" y="5699"/>
                  </a:cubicBezTo>
                  <a:cubicBezTo>
                    <a:pt x="8733" y="5699"/>
                    <a:pt x="8752" y="5746"/>
                    <a:pt x="8752" y="5756"/>
                  </a:cubicBezTo>
                  <a:cubicBezTo>
                    <a:pt x="8752" y="5756"/>
                    <a:pt x="8762" y="5775"/>
                    <a:pt x="8752" y="5775"/>
                  </a:cubicBezTo>
                  <a:cubicBezTo>
                    <a:pt x="8743" y="5756"/>
                    <a:pt x="8733" y="5746"/>
                    <a:pt x="8714" y="5737"/>
                  </a:cubicBezTo>
                  <a:cubicBezTo>
                    <a:pt x="8705" y="5756"/>
                    <a:pt x="8676" y="5746"/>
                    <a:pt x="8686" y="5794"/>
                  </a:cubicBezTo>
                  <a:cubicBezTo>
                    <a:pt x="8658" y="5784"/>
                    <a:pt x="8620" y="5775"/>
                    <a:pt x="8601" y="5746"/>
                  </a:cubicBezTo>
                  <a:cubicBezTo>
                    <a:pt x="8610" y="5746"/>
                    <a:pt x="8601" y="5727"/>
                    <a:pt x="8582" y="5737"/>
                  </a:cubicBezTo>
                  <a:cubicBezTo>
                    <a:pt x="8591" y="5680"/>
                    <a:pt x="8648" y="5690"/>
                    <a:pt x="8658" y="5633"/>
                  </a:cubicBezTo>
                  <a:close/>
                  <a:moveTo>
                    <a:pt x="8724" y="6058"/>
                  </a:moveTo>
                  <a:cubicBezTo>
                    <a:pt x="8724" y="6087"/>
                    <a:pt x="8743" y="6087"/>
                    <a:pt x="8752" y="6096"/>
                  </a:cubicBezTo>
                  <a:cubicBezTo>
                    <a:pt x="8733" y="6115"/>
                    <a:pt x="8695" y="6105"/>
                    <a:pt x="8686" y="6087"/>
                  </a:cubicBezTo>
                  <a:cubicBezTo>
                    <a:pt x="8714" y="6096"/>
                    <a:pt x="8705" y="6058"/>
                    <a:pt x="8724" y="6058"/>
                  </a:cubicBezTo>
                  <a:close/>
                  <a:moveTo>
                    <a:pt x="4858" y="10443"/>
                  </a:moveTo>
                  <a:cubicBezTo>
                    <a:pt x="4858" y="10472"/>
                    <a:pt x="4887" y="10462"/>
                    <a:pt x="4896" y="10481"/>
                  </a:cubicBezTo>
                  <a:cubicBezTo>
                    <a:pt x="4887" y="10519"/>
                    <a:pt x="4887" y="10509"/>
                    <a:pt x="4906" y="10538"/>
                  </a:cubicBezTo>
                  <a:cubicBezTo>
                    <a:pt x="4840" y="10557"/>
                    <a:pt x="4802" y="10528"/>
                    <a:pt x="4773" y="10453"/>
                  </a:cubicBezTo>
                  <a:cubicBezTo>
                    <a:pt x="4830" y="10453"/>
                    <a:pt x="4840" y="10481"/>
                    <a:pt x="4858" y="10443"/>
                  </a:cubicBezTo>
                  <a:close/>
                  <a:moveTo>
                    <a:pt x="8752" y="5113"/>
                  </a:moveTo>
                  <a:cubicBezTo>
                    <a:pt x="8771" y="5104"/>
                    <a:pt x="8771" y="5056"/>
                    <a:pt x="8818" y="5075"/>
                  </a:cubicBezTo>
                  <a:cubicBezTo>
                    <a:pt x="8828" y="5123"/>
                    <a:pt x="8780" y="5104"/>
                    <a:pt x="8790" y="5160"/>
                  </a:cubicBezTo>
                  <a:cubicBezTo>
                    <a:pt x="8762" y="5170"/>
                    <a:pt x="8771" y="5113"/>
                    <a:pt x="8752" y="5113"/>
                  </a:cubicBezTo>
                  <a:close/>
                  <a:moveTo>
                    <a:pt x="9338" y="4773"/>
                  </a:moveTo>
                  <a:cubicBezTo>
                    <a:pt x="9319" y="4763"/>
                    <a:pt x="9281" y="4792"/>
                    <a:pt x="9281" y="4763"/>
                  </a:cubicBezTo>
                  <a:cubicBezTo>
                    <a:pt x="9300" y="4754"/>
                    <a:pt x="9310" y="4735"/>
                    <a:pt x="9310" y="4707"/>
                  </a:cubicBezTo>
                  <a:cubicBezTo>
                    <a:pt x="9338" y="4707"/>
                    <a:pt x="9338" y="4735"/>
                    <a:pt x="9338" y="4773"/>
                  </a:cubicBezTo>
                  <a:close/>
                  <a:moveTo>
                    <a:pt x="8676" y="4215"/>
                  </a:moveTo>
                  <a:cubicBezTo>
                    <a:pt x="8705" y="4225"/>
                    <a:pt x="8743" y="4263"/>
                    <a:pt x="8705" y="4291"/>
                  </a:cubicBezTo>
                  <a:cubicBezTo>
                    <a:pt x="8705" y="4281"/>
                    <a:pt x="8705" y="4263"/>
                    <a:pt x="8695" y="4263"/>
                  </a:cubicBezTo>
                  <a:cubicBezTo>
                    <a:pt x="8695" y="4272"/>
                    <a:pt x="8695" y="4291"/>
                    <a:pt x="8686" y="4291"/>
                  </a:cubicBezTo>
                  <a:cubicBezTo>
                    <a:pt x="8676" y="4253"/>
                    <a:pt x="8620" y="4196"/>
                    <a:pt x="8676" y="4178"/>
                  </a:cubicBezTo>
                  <a:lnTo>
                    <a:pt x="8676" y="4215"/>
                  </a:lnTo>
                  <a:close/>
                  <a:moveTo>
                    <a:pt x="8762" y="3327"/>
                  </a:moveTo>
                  <a:cubicBezTo>
                    <a:pt x="8714" y="3336"/>
                    <a:pt x="8705" y="3384"/>
                    <a:pt x="8658" y="3384"/>
                  </a:cubicBezTo>
                  <a:cubicBezTo>
                    <a:pt x="8658" y="3346"/>
                    <a:pt x="8639" y="3327"/>
                    <a:pt x="8629" y="3289"/>
                  </a:cubicBezTo>
                  <a:cubicBezTo>
                    <a:pt x="8676" y="3289"/>
                    <a:pt x="8676" y="3280"/>
                    <a:pt x="8714" y="3251"/>
                  </a:cubicBezTo>
                  <a:cubicBezTo>
                    <a:pt x="8724" y="3280"/>
                    <a:pt x="8771" y="3270"/>
                    <a:pt x="8762" y="3327"/>
                  </a:cubicBezTo>
                  <a:close/>
                  <a:moveTo>
                    <a:pt x="8932" y="4291"/>
                  </a:moveTo>
                  <a:cubicBezTo>
                    <a:pt x="8941" y="4244"/>
                    <a:pt x="8969" y="4215"/>
                    <a:pt x="8932" y="4178"/>
                  </a:cubicBezTo>
                  <a:cubicBezTo>
                    <a:pt x="8979" y="4149"/>
                    <a:pt x="8960" y="4045"/>
                    <a:pt x="8960" y="3998"/>
                  </a:cubicBezTo>
                  <a:cubicBezTo>
                    <a:pt x="8894" y="4017"/>
                    <a:pt x="8903" y="4111"/>
                    <a:pt x="8894" y="4149"/>
                  </a:cubicBezTo>
                  <a:cubicBezTo>
                    <a:pt x="8856" y="4149"/>
                    <a:pt x="8818" y="4140"/>
                    <a:pt x="8799" y="4111"/>
                  </a:cubicBezTo>
                  <a:cubicBezTo>
                    <a:pt x="8771" y="4130"/>
                    <a:pt x="8837" y="4140"/>
                    <a:pt x="8818" y="4187"/>
                  </a:cubicBezTo>
                  <a:cubicBezTo>
                    <a:pt x="8809" y="4206"/>
                    <a:pt x="8799" y="4178"/>
                    <a:pt x="8780" y="4187"/>
                  </a:cubicBezTo>
                  <a:cubicBezTo>
                    <a:pt x="8799" y="4225"/>
                    <a:pt x="8780" y="4234"/>
                    <a:pt x="8752" y="4253"/>
                  </a:cubicBezTo>
                  <a:cubicBezTo>
                    <a:pt x="8771" y="4291"/>
                    <a:pt x="8809" y="4272"/>
                    <a:pt x="8771" y="4329"/>
                  </a:cubicBezTo>
                  <a:cubicBezTo>
                    <a:pt x="8790" y="4310"/>
                    <a:pt x="8884" y="4348"/>
                    <a:pt x="8884" y="4272"/>
                  </a:cubicBezTo>
                  <a:cubicBezTo>
                    <a:pt x="8894" y="4329"/>
                    <a:pt x="8932" y="4272"/>
                    <a:pt x="8932" y="4291"/>
                  </a:cubicBezTo>
                  <a:close/>
                  <a:moveTo>
                    <a:pt x="9149" y="5208"/>
                  </a:moveTo>
                  <a:lnTo>
                    <a:pt x="9149" y="5160"/>
                  </a:lnTo>
                  <a:cubicBezTo>
                    <a:pt x="9111" y="5208"/>
                    <a:pt x="9017" y="5104"/>
                    <a:pt x="8969" y="5151"/>
                  </a:cubicBezTo>
                  <a:cubicBezTo>
                    <a:pt x="8969" y="5179"/>
                    <a:pt x="9007" y="5227"/>
                    <a:pt x="8988" y="5236"/>
                  </a:cubicBezTo>
                  <a:cubicBezTo>
                    <a:pt x="9017" y="5264"/>
                    <a:pt x="9073" y="5255"/>
                    <a:pt x="9111" y="5274"/>
                  </a:cubicBezTo>
                  <a:cubicBezTo>
                    <a:pt x="9102" y="5245"/>
                    <a:pt x="9130" y="5255"/>
                    <a:pt x="9130" y="5236"/>
                  </a:cubicBezTo>
                  <a:cubicBezTo>
                    <a:pt x="9140" y="5179"/>
                    <a:pt x="9111" y="5245"/>
                    <a:pt x="9111" y="5208"/>
                  </a:cubicBezTo>
                  <a:cubicBezTo>
                    <a:pt x="9121" y="5170"/>
                    <a:pt x="9130" y="5227"/>
                    <a:pt x="9149" y="5208"/>
                  </a:cubicBezTo>
                  <a:close/>
                  <a:moveTo>
                    <a:pt x="8610" y="3922"/>
                  </a:moveTo>
                  <a:cubicBezTo>
                    <a:pt x="8591" y="3894"/>
                    <a:pt x="8573" y="3885"/>
                    <a:pt x="8573" y="3837"/>
                  </a:cubicBezTo>
                  <a:cubicBezTo>
                    <a:pt x="8601" y="3856"/>
                    <a:pt x="8620" y="3903"/>
                    <a:pt x="8648" y="3885"/>
                  </a:cubicBezTo>
                  <a:cubicBezTo>
                    <a:pt x="8639" y="3885"/>
                    <a:pt x="8639" y="3913"/>
                    <a:pt x="8629" y="3913"/>
                  </a:cubicBezTo>
                  <a:cubicBezTo>
                    <a:pt x="8629" y="3903"/>
                    <a:pt x="8610" y="3894"/>
                    <a:pt x="8610" y="3913"/>
                  </a:cubicBezTo>
                  <a:cubicBezTo>
                    <a:pt x="8610" y="3913"/>
                    <a:pt x="8620" y="3922"/>
                    <a:pt x="8610" y="3922"/>
                  </a:cubicBezTo>
                  <a:close/>
                  <a:moveTo>
                    <a:pt x="9026" y="3790"/>
                  </a:moveTo>
                  <a:cubicBezTo>
                    <a:pt x="9017" y="3809"/>
                    <a:pt x="8998" y="3866"/>
                    <a:pt x="8979" y="3837"/>
                  </a:cubicBezTo>
                  <a:cubicBezTo>
                    <a:pt x="8998" y="3837"/>
                    <a:pt x="8988" y="3809"/>
                    <a:pt x="8979" y="3800"/>
                  </a:cubicBezTo>
                  <a:cubicBezTo>
                    <a:pt x="8998" y="3800"/>
                    <a:pt x="8998" y="3781"/>
                    <a:pt x="9026" y="3790"/>
                  </a:cubicBezTo>
                  <a:close/>
                  <a:moveTo>
                    <a:pt x="8998" y="2136"/>
                  </a:moveTo>
                  <a:cubicBezTo>
                    <a:pt x="8998" y="2070"/>
                    <a:pt x="9055" y="1994"/>
                    <a:pt x="8969" y="1985"/>
                  </a:cubicBezTo>
                  <a:cubicBezTo>
                    <a:pt x="8969" y="1976"/>
                    <a:pt x="8998" y="1976"/>
                    <a:pt x="8998" y="1985"/>
                  </a:cubicBezTo>
                  <a:cubicBezTo>
                    <a:pt x="9026" y="1938"/>
                    <a:pt x="8960" y="1957"/>
                    <a:pt x="8932" y="1966"/>
                  </a:cubicBezTo>
                  <a:cubicBezTo>
                    <a:pt x="8979" y="2023"/>
                    <a:pt x="8894" y="2079"/>
                    <a:pt x="8922" y="2127"/>
                  </a:cubicBezTo>
                  <a:cubicBezTo>
                    <a:pt x="8941" y="2127"/>
                    <a:pt x="8932" y="2089"/>
                    <a:pt x="8951" y="2079"/>
                  </a:cubicBezTo>
                  <a:cubicBezTo>
                    <a:pt x="8988" y="2089"/>
                    <a:pt x="8969" y="2136"/>
                    <a:pt x="8998" y="2136"/>
                  </a:cubicBezTo>
                  <a:close/>
                  <a:moveTo>
                    <a:pt x="9073" y="4678"/>
                  </a:moveTo>
                  <a:cubicBezTo>
                    <a:pt x="9073" y="4688"/>
                    <a:pt x="9064" y="4688"/>
                    <a:pt x="9064" y="4707"/>
                  </a:cubicBezTo>
                  <a:lnTo>
                    <a:pt x="9111" y="4707"/>
                  </a:lnTo>
                  <a:cubicBezTo>
                    <a:pt x="9102" y="4745"/>
                    <a:pt x="9130" y="4735"/>
                    <a:pt x="9130" y="4763"/>
                  </a:cubicBezTo>
                  <a:cubicBezTo>
                    <a:pt x="9102" y="4773"/>
                    <a:pt x="9073" y="4773"/>
                    <a:pt x="9055" y="4735"/>
                  </a:cubicBezTo>
                  <a:cubicBezTo>
                    <a:pt x="9073" y="4735"/>
                    <a:pt x="9083" y="4754"/>
                    <a:pt x="9092" y="4735"/>
                  </a:cubicBezTo>
                  <a:cubicBezTo>
                    <a:pt x="9064" y="4726"/>
                    <a:pt x="9045" y="4697"/>
                    <a:pt x="9026" y="4688"/>
                  </a:cubicBezTo>
                  <a:cubicBezTo>
                    <a:pt x="9017" y="4707"/>
                    <a:pt x="9026" y="4735"/>
                    <a:pt x="9007" y="4735"/>
                  </a:cubicBezTo>
                  <a:cubicBezTo>
                    <a:pt x="9026" y="4688"/>
                    <a:pt x="8960" y="4735"/>
                    <a:pt x="8969" y="4697"/>
                  </a:cubicBezTo>
                  <a:cubicBezTo>
                    <a:pt x="8979" y="4669"/>
                    <a:pt x="8913" y="4622"/>
                    <a:pt x="8894" y="4574"/>
                  </a:cubicBezTo>
                  <a:cubicBezTo>
                    <a:pt x="8894" y="4556"/>
                    <a:pt x="8932" y="4574"/>
                    <a:pt x="8932" y="4546"/>
                  </a:cubicBezTo>
                  <a:cubicBezTo>
                    <a:pt x="8913" y="4556"/>
                    <a:pt x="8884" y="4518"/>
                    <a:pt x="8913" y="4508"/>
                  </a:cubicBezTo>
                  <a:cubicBezTo>
                    <a:pt x="8932" y="4546"/>
                    <a:pt x="8894" y="4471"/>
                    <a:pt x="8932" y="4471"/>
                  </a:cubicBezTo>
                  <a:cubicBezTo>
                    <a:pt x="8951" y="4508"/>
                    <a:pt x="8960" y="4546"/>
                    <a:pt x="8998" y="4584"/>
                  </a:cubicBezTo>
                  <a:cubicBezTo>
                    <a:pt x="9045" y="4631"/>
                    <a:pt x="9149" y="4678"/>
                    <a:pt x="9073" y="4678"/>
                  </a:cubicBezTo>
                  <a:close/>
                  <a:moveTo>
                    <a:pt x="9092" y="3176"/>
                  </a:moveTo>
                  <a:cubicBezTo>
                    <a:pt x="9092" y="3166"/>
                    <a:pt x="9092" y="3157"/>
                    <a:pt x="9102" y="3176"/>
                  </a:cubicBezTo>
                  <a:cubicBezTo>
                    <a:pt x="9073" y="3185"/>
                    <a:pt x="9092" y="3223"/>
                    <a:pt x="9055" y="3214"/>
                  </a:cubicBezTo>
                  <a:cubicBezTo>
                    <a:pt x="9064" y="3185"/>
                    <a:pt x="9036" y="3185"/>
                    <a:pt x="9045" y="3147"/>
                  </a:cubicBezTo>
                  <a:cubicBezTo>
                    <a:pt x="9083" y="3138"/>
                    <a:pt x="9055" y="3195"/>
                    <a:pt x="9092" y="3176"/>
                  </a:cubicBezTo>
                  <a:close/>
                  <a:moveTo>
                    <a:pt x="8951" y="2476"/>
                  </a:moveTo>
                  <a:cubicBezTo>
                    <a:pt x="8913" y="2429"/>
                    <a:pt x="8922" y="2363"/>
                    <a:pt x="8979" y="2354"/>
                  </a:cubicBezTo>
                  <a:cubicBezTo>
                    <a:pt x="8969" y="2391"/>
                    <a:pt x="8998" y="2391"/>
                    <a:pt x="8988" y="2439"/>
                  </a:cubicBezTo>
                  <a:cubicBezTo>
                    <a:pt x="8932" y="2429"/>
                    <a:pt x="8969" y="2458"/>
                    <a:pt x="8951" y="2476"/>
                  </a:cubicBezTo>
                  <a:close/>
                  <a:moveTo>
                    <a:pt x="9026" y="3280"/>
                  </a:moveTo>
                  <a:cubicBezTo>
                    <a:pt x="9036" y="3280"/>
                    <a:pt x="9036" y="3280"/>
                    <a:pt x="9036" y="3280"/>
                  </a:cubicBezTo>
                  <a:cubicBezTo>
                    <a:pt x="9036" y="3299"/>
                    <a:pt x="9036" y="3289"/>
                    <a:pt x="9026" y="3280"/>
                  </a:cubicBezTo>
                  <a:close/>
                  <a:moveTo>
                    <a:pt x="8828" y="2750"/>
                  </a:moveTo>
                  <a:cubicBezTo>
                    <a:pt x="8780" y="2741"/>
                    <a:pt x="8780" y="2788"/>
                    <a:pt x="8799" y="2798"/>
                  </a:cubicBezTo>
                  <a:cubicBezTo>
                    <a:pt x="8780" y="2826"/>
                    <a:pt x="8762" y="2798"/>
                    <a:pt x="8743" y="2788"/>
                  </a:cubicBezTo>
                  <a:cubicBezTo>
                    <a:pt x="8733" y="2722"/>
                    <a:pt x="8752" y="2703"/>
                    <a:pt x="8799" y="2703"/>
                  </a:cubicBezTo>
                  <a:cubicBezTo>
                    <a:pt x="8790" y="2741"/>
                    <a:pt x="8837" y="2713"/>
                    <a:pt x="8828" y="2750"/>
                  </a:cubicBezTo>
                  <a:close/>
                  <a:moveTo>
                    <a:pt x="8988" y="3355"/>
                  </a:moveTo>
                  <a:cubicBezTo>
                    <a:pt x="8998" y="3327"/>
                    <a:pt x="9007" y="3289"/>
                    <a:pt x="9036" y="3280"/>
                  </a:cubicBezTo>
                  <a:cubicBezTo>
                    <a:pt x="9017" y="3251"/>
                    <a:pt x="8988" y="3166"/>
                    <a:pt x="8932" y="3176"/>
                  </a:cubicBezTo>
                  <a:cubicBezTo>
                    <a:pt x="8913" y="3214"/>
                    <a:pt x="8951" y="3232"/>
                    <a:pt x="8903" y="3223"/>
                  </a:cubicBezTo>
                  <a:cubicBezTo>
                    <a:pt x="8903" y="3270"/>
                    <a:pt x="8922" y="3299"/>
                    <a:pt x="8932" y="3365"/>
                  </a:cubicBezTo>
                  <a:cubicBezTo>
                    <a:pt x="8960" y="3365"/>
                    <a:pt x="8960" y="3336"/>
                    <a:pt x="8988" y="3355"/>
                  </a:cubicBezTo>
                  <a:close/>
                  <a:moveTo>
                    <a:pt x="9291" y="4527"/>
                  </a:moveTo>
                  <a:cubicBezTo>
                    <a:pt x="9281" y="4480"/>
                    <a:pt x="9253" y="4527"/>
                    <a:pt x="9244" y="4489"/>
                  </a:cubicBezTo>
                  <a:cubicBezTo>
                    <a:pt x="9291" y="4452"/>
                    <a:pt x="9234" y="4367"/>
                    <a:pt x="9291" y="4329"/>
                  </a:cubicBezTo>
                  <a:cubicBezTo>
                    <a:pt x="9291" y="4300"/>
                    <a:pt x="9244" y="4319"/>
                    <a:pt x="9253" y="4291"/>
                  </a:cubicBezTo>
                  <a:cubicBezTo>
                    <a:pt x="9244" y="4291"/>
                    <a:pt x="9244" y="4300"/>
                    <a:pt x="9253" y="4300"/>
                  </a:cubicBezTo>
                  <a:cubicBezTo>
                    <a:pt x="9244" y="4376"/>
                    <a:pt x="9215" y="4291"/>
                    <a:pt x="9196" y="4329"/>
                  </a:cubicBezTo>
                  <a:cubicBezTo>
                    <a:pt x="9187" y="4367"/>
                    <a:pt x="9215" y="4433"/>
                    <a:pt x="9187" y="4452"/>
                  </a:cubicBezTo>
                  <a:cubicBezTo>
                    <a:pt x="9196" y="4489"/>
                    <a:pt x="9244" y="4489"/>
                    <a:pt x="9253" y="4537"/>
                  </a:cubicBezTo>
                  <a:cubicBezTo>
                    <a:pt x="9262" y="4527"/>
                    <a:pt x="9272" y="4527"/>
                    <a:pt x="9291" y="4527"/>
                  </a:cubicBezTo>
                  <a:close/>
                  <a:moveTo>
                    <a:pt x="6163" y="8383"/>
                  </a:moveTo>
                  <a:cubicBezTo>
                    <a:pt x="6115" y="8336"/>
                    <a:pt x="6096" y="8336"/>
                    <a:pt x="6078" y="8270"/>
                  </a:cubicBezTo>
                  <a:cubicBezTo>
                    <a:pt x="6096" y="8241"/>
                    <a:pt x="6144" y="8251"/>
                    <a:pt x="6153" y="8204"/>
                  </a:cubicBezTo>
                  <a:cubicBezTo>
                    <a:pt x="6153" y="8222"/>
                    <a:pt x="6153" y="8241"/>
                    <a:pt x="6172" y="8232"/>
                  </a:cubicBezTo>
                  <a:cubicBezTo>
                    <a:pt x="6182" y="8260"/>
                    <a:pt x="6134" y="8298"/>
                    <a:pt x="6182" y="8298"/>
                  </a:cubicBezTo>
                  <a:cubicBezTo>
                    <a:pt x="6153" y="8326"/>
                    <a:pt x="6182" y="8355"/>
                    <a:pt x="6163" y="8383"/>
                  </a:cubicBezTo>
                  <a:close/>
                  <a:moveTo>
                    <a:pt x="6153" y="7854"/>
                  </a:moveTo>
                  <a:cubicBezTo>
                    <a:pt x="6172" y="7854"/>
                    <a:pt x="6153" y="7816"/>
                    <a:pt x="6182" y="7816"/>
                  </a:cubicBezTo>
                  <a:cubicBezTo>
                    <a:pt x="6219" y="7844"/>
                    <a:pt x="6172" y="7901"/>
                    <a:pt x="6153" y="7854"/>
                  </a:cubicBezTo>
                  <a:close/>
                  <a:moveTo>
                    <a:pt x="5803" y="7844"/>
                  </a:moveTo>
                  <a:cubicBezTo>
                    <a:pt x="5832" y="7854"/>
                    <a:pt x="5870" y="7797"/>
                    <a:pt x="5889" y="7835"/>
                  </a:cubicBezTo>
                  <a:cubicBezTo>
                    <a:pt x="5870" y="7854"/>
                    <a:pt x="5841" y="7882"/>
                    <a:pt x="5822" y="7911"/>
                  </a:cubicBezTo>
                  <a:cubicBezTo>
                    <a:pt x="5832" y="7911"/>
                    <a:pt x="5851" y="7911"/>
                    <a:pt x="5832" y="7920"/>
                  </a:cubicBezTo>
                  <a:cubicBezTo>
                    <a:pt x="5822" y="7920"/>
                    <a:pt x="5813" y="7911"/>
                    <a:pt x="5813" y="7892"/>
                  </a:cubicBezTo>
                  <a:cubicBezTo>
                    <a:pt x="5860" y="7873"/>
                    <a:pt x="5803" y="7873"/>
                    <a:pt x="5803" y="7844"/>
                  </a:cubicBezTo>
                  <a:close/>
                  <a:moveTo>
                    <a:pt x="6011" y="7797"/>
                  </a:moveTo>
                  <a:cubicBezTo>
                    <a:pt x="6011" y="7769"/>
                    <a:pt x="5992" y="7769"/>
                    <a:pt x="6002" y="7750"/>
                  </a:cubicBezTo>
                  <a:cubicBezTo>
                    <a:pt x="6030" y="7731"/>
                    <a:pt x="6106" y="7703"/>
                    <a:pt x="6163" y="7674"/>
                  </a:cubicBezTo>
                  <a:cubicBezTo>
                    <a:pt x="6172" y="7731"/>
                    <a:pt x="6182" y="7712"/>
                    <a:pt x="6210" y="7684"/>
                  </a:cubicBezTo>
                  <a:lnTo>
                    <a:pt x="6210" y="7731"/>
                  </a:lnTo>
                  <a:cubicBezTo>
                    <a:pt x="6163" y="7731"/>
                    <a:pt x="6144" y="7788"/>
                    <a:pt x="6106" y="7750"/>
                  </a:cubicBezTo>
                  <a:cubicBezTo>
                    <a:pt x="6106" y="7769"/>
                    <a:pt x="6096" y="7769"/>
                    <a:pt x="6087" y="7759"/>
                  </a:cubicBezTo>
                  <a:cubicBezTo>
                    <a:pt x="6087" y="7778"/>
                    <a:pt x="6078" y="7797"/>
                    <a:pt x="6059" y="7807"/>
                  </a:cubicBezTo>
                  <a:cubicBezTo>
                    <a:pt x="6049" y="7778"/>
                    <a:pt x="6021" y="7759"/>
                    <a:pt x="6011" y="7797"/>
                  </a:cubicBezTo>
                  <a:close/>
                  <a:moveTo>
                    <a:pt x="5898" y="6663"/>
                  </a:moveTo>
                  <a:cubicBezTo>
                    <a:pt x="5926" y="6644"/>
                    <a:pt x="5936" y="6644"/>
                    <a:pt x="5955" y="6635"/>
                  </a:cubicBezTo>
                  <a:cubicBezTo>
                    <a:pt x="5936" y="6625"/>
                    <a:pt x="5936" y="6597"/>
                    <a:pt x="5917" y="6587"/>
                  </a:cubicBezTo>
                  <a:cubicBezTo>
                    <a:pt x="5917" y="6597"/>
                    <a:pt x="5898" y="6606"/>
                    <a:pt x="5879" y="6606"/>
                  </a:cubicBezTo>
                  <a:cubicBezTo>
                    <a:pt x="5870" y="6597"/>
                    <a:pt x="5841" y="6606"/>
                    <a:pt x="5841" y="6569"/>
                  </a:cubicBezTo>
                  <a:cubicBezTo>
                    <a:pt x="5889" y="6578"/>
                    <a:pt x="5926" y="6569"/>
                    <a:pt x="5955" y="6559"/>
                  </a:cubicBezTo>
                  <a:cubicBezTo>
                    <a:pt x="5974" y="6616"/>
                    <a:pt x="6021" y="6569"/>
                    <a:pt x="6030" y="6625"/>
                  </a:cubicBezTo>
                  <a:cubicBezTo>
                    <a:pt x="6021" y="6663"/>
                    <a:pt x="6011" y="6597"/>
                    <a:pt x="5983" y="6606"/>
                  </a:cubicBezTo>
                  <a:cubicBezTo>
                    <a:pt x="5955" y="6635"/>
                    <a:pt x="6002" y="6654"/>
                    <a:pt x="5964" y="6710"/>
                  </a:cubicBezTo>
                  <a:lnTo>
                    <a:pt x="6011" y="6710"/>
                  </a:lnTo>
                  <a:lnTo>
                    <a:pt x="6011" y="6758"/>
                  </a:lnTo>
                  <a:cubicBezTo>
                    <a:pt x="5974" y="6720"/>
                    <a:pt x="5898" y="6739"/>
                    <a:pt x="5898" y="6663"/>
                  </a:cubicBezTo>
                  <a:close/>
                  <a:moveTo>
                    <a:pt x="6437" y="3998"/>
                  </a:moveTo>
                  <a:cubicBezTo>
                    <a:pt x="6437" y="4007"/>
                    <a:pt x="6437" y="4007"/>
                    <a:pt x="6446" y="4017"/>
                  </a:cubicBezTo>
                  <a:cubicBezTo>
                    <a:pt x="6437" y="4026"/>
                    <a:pt x="6427" y="4007"/>
                    <a:pt x="6408" y="4017"/>
                  </a:cubicBezTo>
                  <a:cubicBezTo>
                    <a:pt x="6418" y="4036"/>
                    <a:pt x="6437" y="4036"/>
                    <a:pt x="6465" y="4036"/>
                  </a:cubicBezTo>
                  <a:cubicBezTo>
                    <a:pt x="6465" y="4007"/>
                    <a:pt x="6456" y="3998"/>
                    <a:pt x="6437" y="3998"/>
                  </a:cubicBezTo>
                  <a:close/>
                  <a:moveTo>
                    <a:pt x="5907" y="7429"/>
                  </a:moveTo>
                  <a:cubicBezTo>
                    <a:pt x="5907" y="7400"/>
                    <a:pt x="5898" y="7362"/>
                    <a:pt x="5889" y="7306"/>
                  </a:cubicBezTo>
                  <a:cubicBezTo>
                    <a:pt x="5926" y="7268"/>
                    <a:pt x="5955" y="7296"/>
                    <a:pt x="5983" y="7325"/>
                  </a:cubicBezTo>
                  <a:cubicBezTo>
                    <a:pt x="5964" y="7325"/>
                    <a:pt x="5983" y="7362"/>
                    <a:pt x="5983" y="7372"/>
                  </a:cubicBezTo>
                  <a:cubicBezTo>
                    <a:pt x="5955" y="7391"/>
                    <a:pt x="5917" y="7400"/>
                    <a:pt x="5907" y="7429"/>
                  </a:cubicBezTo>
                  <a:close/>
                  <a:moveTo>
                    <a:pt x="6125" y="6937"/>
                  </a:moveTo>
                  <a:cubicBezTo>
                    <a:pt x="6096" y="6956"/>
                    <a:pt x="6059" y="6899"/>
                    <a:pt x="6040" y="6871"/>
                  </a:cubicBezTo>
                  <a:cubicBezTo>
                    <a:pt x="6087" y="6871"/>
                    <a:pt x="6115" y="6890"/>
                    <a:pt x="6125" y="6937"/>
                  </a:cubicBezTo>
                  <a:close/>
                  <a:moveTo>
                    <a:pt x="5671" y="6748"/>
                  </a:moveTo>
                  <a:cubicBezTo>
                    <a:pt x="5681" y="6805"/>
                    <a:pt x="5614" y="6795"/>
                    <a:pt x="5614" y="6843"/>
                  </a:cubicBezTo>
                  <a:cubicBezTo>
                    <a:pt x="5586" y="6805"/>
                    <a:pt x="5624" y="6739"/>
                    <a:pt x="5671" y="6748"/>
                  </a:cubicBezTo>
                  <a:close/>
                  <a:moveTo>
                    <a:pt x="5539" y="6587"/>
                  </a:moveTo>
                  <a:cubicBezTo>
                    <a:pt x="5548" y="6578"/>
                    <a:pt x="5548" y="6578"/>
                    <a:pt x="5548" y="6559"/>
                  </a:cubicBezTo>
                  <a:cubicBezTo>
                    <a:pt x="5577" y="6569"/>
                    <a:pt x="5586" y="6578"/>
                    <a:pt x="5596" y="6606"/>
                  </a:cubicBezTo>
                  <a:cubicBezTo>
                    <a:pt x="5577" y="6606"/>
                    <a:pt x="5548" y="6606"/>
                    <a:pt x="5539" y="6587"/>
                  </a:cubicBezTo>
                  <a:close/>
                  <a:moveTo>
                    <a:pt x="5624" y="8468"/>
                  </a:moveTo>
                  <a:cubicBezTo>
                    <a:pt x="5633" y="8525"/>
                    <a:pt x="5596" y="8515"/>
                    <a:pt x="5558" y="8515"/>
                  </a:cubicBezTo>
                  <a:cubicBezTo>
                    <a:pt x="5539" y="8478"/>
                    <a:pt x="5511" y="8440"/>
                    <a:pt x="5548" y="8393"/>
                  </a:cubicBezTo>
                  <a:cubicBezTo>
                    <a:pt x="5586" y="8411"/>
                    <a:pt x="5700" y="8449"/>
                    <a:pt x="5633" y="8506"/>
                  </a:cubicBezTo>
                  <a:cubicBezTo>
                    <a:pt x="5633" y="8496"/>
                    <a:pt x="5643" y="8468"/>
                    <a:pt x="5624" y="8468"/>
                  </a:cubicBezTo>
                  <a:close/>
                  <a:moveTo>
                    <a:pt x="5567" y="9791"/>
                  </a:moveTo>
                  <a:cubicBezTo>
                    <a:pt x="5586" y="9829"/>
                    <a:pt x="5633" y="9829"/>
                    <a:pt x="5633" y="9867"/>
                  </a:cubicBezTo>
                  <a:cubicBezTo>
                    <a:pt x="5624" y="9886"/>
                    <a:pt x="5614" y="9905"/>
                    <a:pt x="5586" y="9905"/>
                  </a:cubicBezTo>
                  <a:cubicBezTo>
                    <a:pt x="5558" y="9876"/>
                    <a:pt x="5539" y="9829"/>
                    <a:pt x="5567" y="9791"/>
                  </a:cubicBezTo>
                  <a:close/>
                  <a:moveTo>
                    <a:pt x="5841" y="8156"/>
                  </a:moveTo>
                  <a:cubicBezTo>
                    <a:pt x="5813" y="8204"/>
                    <a:pt x="5889" y="8213"/>
                    <a:pt x="5936" y="8194"/>
                  </a:cubicBezTo>
                  <a:cubicBezTo>
                    <a:pt x="5955" y="8279"/>
                    <a:pt x="5964" y="8393"/>
                    <a:pt x="6011" y="8449"/>
                  </a:cubicBezTo>
                  <a:cubicBezTo>
                    <a:pt x="5983" y="8459"/>
                    <a:pt x="5983" y="8487"/>
                    <a:pt x="5964" y="8506"/>
                  </a:cubicBezTo>
                  <a:cubicBezTo>
                    <a:pt x="5964" y="8487"/>
                    <a:pt x="5955" y="8468"/>
                    <a:pt x="5945" y="8459"/>
                  </a:cubicBezTo>
                  <a:cubicBezTo>
                    <a:pt x="5879" y="8544"/>
                    <a:pt x="5898" y="8440"/>
                    <a:pt x="5822" y="8468"/>
                  </a:cubicBezTo>
                  <a:cubicBezTo>
                    <a:pt x="5813" y="8440"/>
                    <a:pt x="5794" y="8421"/>
                    <a:pt x="5766" y="8411"/>
                  </a:cubicBezTo>
                  <a:cubicBezTo>
                    <a:pt x="5766" y="8326"/>
                    <a:pt x="5803" y="8317"/>
                    <a:pt x="5766" y="8260"/>
                  </a:cubicBezTo>
                  <a:cubicBezTo>
                    <a:pt x="5832" y="8270"/>
                    <a:pt x="5785" y="8156"/>
                    <a:pt x="5841" y="8156"/>
                  </a:cubicBezTo>
                  <a:close/>
                  <a:moveTo>
                    <a:pt x="5690" y="6786"/>
                  </a:moveTo>
                  <a:cubicBezTo>
                    <a:pt x="5718" y="6776"/>
                    <a:pt x="5728" y="6748"/>
                    <a:pt x="5737" y="6710"/>
                  </a:cubicBezTo>
                  <a:cubicBezTo>
                    <a:pt x="5709" y="6682"/>
                    <a:pt x="5681" y="6767"/>
                    <a:pt x="5652" y="6710"/>
                  </a:cubicBezTo>
                  <a:cubicBezTo>
                    <a:pt x="5633" y="6720"/>
                    <a:pt x="5633" y="6739"/>
                    <a:pt x="5614" y="6729"/>
                  </a:cubicBezTo>
                  <a:cubicBezTo>
                    <a:pt x="5633" y="6748"/>
                    <a:pt x="5700" y="6710"/>
                    <a:pt x="5690" y="6786"/>
                  </a:cubicBezTo>
                  <a:close/>
                  <a:moveTo>
                    <a:pt x="5605" y="7750"/>
                  </a:moveTo>
                  <a:cubicBezTo>
                    <a:pt x="5577" y="7740"/>
                    <a:pt x="5586" y="7769"/>
                    <a:pt x="5558" y="7769"/>
                  </a:cubicBezTo>
                  <a:cubicBezTo>
                    <a:pt x="5548" y="7750"/>
                    <a:pt x="5520" y="7750"/>
                    <a:pt x="5520" y="7722"/>
                  </a:cubicBezTo>
                  <a:cubicBezTo>
                    <a:pt x="5558" y="7750"/>
                    <a:pt x="5539" y="7731"/>
                    <a:pt x="5567" y="7712"/>
                  </a:cubicBezTo>
                  <a:cubicBezTo>
                    <a:pt x="5577" y="7731"/>
                    <a:pt x="5605" y="7712"/>
                    <a:pt x="5605" y="7750"/>
                  </a:cubicBezTo>
                  <a:close/>
                  <a:moveTo>
                    <a:pt x="5076" y="10065"/>
                  </a:moveTo>
                  <a:cubicBezTo>
                    <a:pt x="5076" y="10027"/>
                    <a:pt x="5095" y="10009"/>
                    <a:pt x="5123" y="10009"/>
                  </a:cubicBezTo>
                  <a:cubicBezTo>
                    <a:pt x="5114" y="10037"/>
                    <a:pt x="5142" y="10037"/>
                    <a:pt x="5132" y="10065"/>
                  </a:cubicBezTo>
                  <a:close/>
                  <a:moveTo>
                    <a:pt x="5076" y="8978"/>
                  </a:moveTo>
                  <a:cubicBezTo>
                    <a:pt x="5114" y="8988"/>
                    <a:pt x="5114" y="9026"/>
                    <a:pt x="5123" y="9054"/>
                  </a:cubicBezTo>
                  <a:cubicBezTo>
                    <a:pt x="5095" y="9045"/>
                    <a:pt x="5047" y="9101"/>
                    <a:pt x="5066" y="9073"/>
                  </a:cubicBezTo>
                  <a:cubicBezTo>
                    <a:pt x="5104" y="9045"/>
                    <a:pt x="5047" y="8997"/>
                    <a:pt x="5076" y="8978"/>
                  </a:cubicBezTo>
                  <a:close/>
                  <a:moveTo>
                    <a:pt x="5161" y="8449"/>
                  </a:moveTo>
                  <a:cubicBezTo>
                    <a:pt x="5142" y="8459"/>
                    <a:pt x="5123" y="8459"/>
                    <a:pt x="5114" y="8478"/>
                  </a:cubicBezTo>
                  <a:cubicBezTo>
                    <a:pt x="5104" y="8440"/>
                    <a:pt x="5132" y="8430"/>
                    <a:pt x="5114" y="8411"/>
                  </a:cubicBezTo>
                  <a:cubicBezTo>
                    <a:pt x="5142" y="8402"/>
                    <a:pt x="5161" y="8411"/>
                    <a:pt x="5161" y="8449"/>
                  </a:cubicBezTo>
                  <a:close/>
                  <a:moveTo>
                    <a:pt x="5189" y="7769"/>
                  </a:moveTo>
                  <a:cubicBezTo>
                    <a:pt x="5161" y="7722"/>
                    <a:pt x="5189" y="7655"/>
                    <a:pt x="5132" y="7618"/>
                  </a:cubicBezTo>
                  <a:cubicBezTo>
                    <a:pt x="5132" y="7627"/>
                    <a:pt x="5123" y="7636"/>
                    <a:pt x="5123" y="7618"/>
                  </a:cubicBezTo>
                  <a:cubicBezTo>
                    <a:pt x="5142" y="7618"/>
                    <a:pt x="5132" y="7599"/>
                    <a:pt x="5142" y="7599"/>
                  </a:cubicBezTo>
                  <a:cubicBezTo>
                    <a:pt x="5151" y="7608"/>
                    <a:pt x="5161" y="7599"/>
                    <a:pt x="5170" y="7599"/>
                  </a:cubicBezTo>
                  <a:cubicBezTo>
                    <a:pt x="5142" y="7646"/>
                    <a:pt x="5189" y="7665"/>
                    <a:pt x="5227" y="7636"/>
                  </a:cubicBezTo>
                  <a:cubicBezTo>
                    <a:pt x="5218" y="7665"/>
                    <a:pt x="5218" y="7703"/>
                    <a:pt x="5255" y="7693"/>
                  </a:cubicBezTo>
                  <a:lnTo>
                    <a:pt x="5255" y="7759"/>
                  </a:lnTo>
                  <a:cubicBezTo>
                    <a:pt x="5218" y="7750"/>
                    <a:pt x="5227" y="7778"/>
                    <a:pt x="5189" y="7769"/>
                  </a:cubicBezTo>
                  <a:close/>
                  <a:moveTo>
                    <a:pt x="5057" y="6096"/>
                  </a:moveTo>
                  <a:cubicBezTo>
                    <a:pt x="5076" y="6124"/>
                    <a:pt x="5066" y="6030"/>
                    <a:pt x="5114" y="6049"/>
                  </a:cubicBezTo>
                  <a:cubicBezTo>
                    <a:pt x="5151" y="6049"/>
                    <a:pt x="5151" y="6096"/>
                    <a:pt x="5161" y="6134"/>
                  </a:cubicBezTo>
                  <a:cubicBezTo>
                    <a:pt x="5114" y="6172"/>
                    <a:pt x="5029" y="6096"/>
                    <a:pt x="5057" y="6096"/>
                  </a:cubicBezTo>
                  <a:close/>
                  <a:moveTo>
                    <a:pt x="6182" y="9016"/>
                  </a:moveTo>
                  <a:lnTo>
                    <a:pt x="6182" y="8960"/>
                  </a:lnTo>
                  <a:cubicBezTo>
                    <a:pt x="6191" y="8931"/>
                    <a:pt x="6238" y="8960"/>
                    <a:pt x="6238" y="8931"/>
                  </a:cubicBezTo>
                  <a:cubicBezTo>
                    <a:pt x="6229" y="8893"/>
                    <a:pt x="6219" y="8884"/>
                    <a:pt x="6210" y="8856"/>
                  </a:cubicBezTo>
                  <a:cubicBezTo>
                    <a:pt x="6238" y="8846"/>
                    <a:pt x="6229" y="8875"/>
                    <a:pt x="6257" y="8865"/>
                  </a:cubicBezTo>
                  <a:cubicBezTo>
                    <a:pt x="6267" y="8931"/>
                    <a:pt x="6248" y="8960"/>
                    <a:pt x="6238" y="9007"/>
                  </a:cubicBezTo>
                  <a:cubicBezTo>
                    <a:pt x="6210" y="8997"/>
                    <a:pt x="6210" y="9026"/>
                    <a:pt x="6182" y="9016"/>
                  </a:cubicBezTo>
                  <a:close/>
                  <a:moveTo>
                    <a:pt x="5142" y="8393"/>
                  </a:moveTo>
                  <a:cubicBezTo>
                    <a:pt x="5161" y="8468"/>
                    <a:pt x="5265" y="8345"/>
                    <a:pt x="5180" y="8345"/>
                  </a:cubicBezTo>
                  <a:cubicBezTo>
                    <a:pt x="5170" y="8364"/>
                    <a:pt x="5170" y="8402"/>
                    <a:pt x="5142" y="8393"/>
                  </a:cubicBezTo>
                  <a:close/>
                  <a:moveTo>
                    <a:pt x="5161" y="10850"/>
                  </a:moveTo>
                  <a:cubicBezTo>
                    <a:pt x="5151" y="10887"/>
                    <a:pt x="5170" y="10944"/>
                    <a:pt x="5132" y="10944"/>
                  </a:cubicBezTo>
                  <a:cubicBezTo>
                    <a:pt x="5123" y="10925"/>
                    <a:pt x="5123" y="10944"/>
                    <a:pt x="5095" y="10925"/>
                  </a:cubicBezTo>
                  <a:cubicBezTo>
                    <a:pt x="5095" y="10897"/>
                    <a:pt x="5085" y="10859"/>
                    <a:pt x="5104" y="10840"/>
                  </a:cubicBezTo>
                  <a:cubicBezTo>
                    <a:pt x="5142" y="10850"/>
                    <a:pt x="5114" y="10878"/>
                    <a:pt x="5161" y="10850"/>
                  </a:cubicBezTo>
                  <a:close/>
                  <a:moveTo>
                    <a:pt x="6087" y="10708"/>
                  </a:moveTo>
                  <a:cubicBezTo>
                    <a:pt x="6096" y="10651"/>
                    <a:pt x="6059" y="10651"/>
                    <a:pt x="6059" y="10613"/>
                  </a:cubicBezTo>
                  <a:cubicBezTo>
                    <a:pt x="6106" y="10632"/>
                    <a:pt x="6068" y="10576"/>
                    <a:pt x="6096" y="10576"/>
                  </a:cubicBezTo>
                  <a:cubicBezTo>
                    <a:pt x="6096" y="10604"/>
                    <a:pt x="6106" y="10576"/>
                    <a:pt x="6115" y="10566"/>
                  </a:cubicBezTo>
                  <a:cubicBezTo>
                    <a:pt x="6115" y="10623"/>
                    <a:pt x="6078" y="10632"/>
                    <a:pt x="6115" y="10670"/>
                  </a:cubicBezTo>
                  <a:cubicBezTo>
                    <a:pt x="6078" y="10651"/>
                    <a:pt x="6115" y="10708"/>
                    <a:pt x="6087" y="10708"/>
                  </a:cubicBezTo>
                  <a:close/>
                  <a:moveTo>
                    <a:pt x="5473" y="10358"/>
                  </a:moveTo>
                  <a:cubicBezTo>
                    <a:pt x="5511" y="10358"/>
                    <a:pt x="5567" y="10339"/>
                    <a:pt x="5558" y="10396"/>
                  </a:cubicBezTo>
                  <a:cubicBezTo>
                    <a:pt x="5548" y="10406"/>
                    <a:pt x="5520" y="10415"/>
                    <a:pt x="5492" y="10415"/>
                  </a:cubicBezTo>
                  <a:cubicBezTo>
                    <a:pt x="5501" y="10377"/>
                    <a:pt x="5454" y="10406"/>
                    <a:pt x="5473" y="10358"/>
                  </a:cubicBezTo>
                  <a:close/>
                  <a:moveTo>
                    <a:pt x="5189" y="6200"/>
                  </a:moveTo>
                  <a:cubicBezTo>
                    <a:pt x="5199" y="6228"/>
                    <a:pt x="5227" y="6228"/>
                    <a:pt x="5236" y="6257"/>
                  </a:cubicBezTo>
                  <a:cubicBezTo>
                    <a:pt x="5199" y="6285"/>
                    <a:pt x="5170" y="6209"/>
                    <a:pt x="5189" y="6200"/>
                  </a:cubicBezTo>
                  <a:close/>
                  <a:moveTo>
                    <a:pt x="6153" y="9253"/>
                  </a:moveTo>
                  <a:cubicBezTo>
                    <a:pt x="6163" y="9253"/>
                    <a:pt x="6153" y="9243"/>
                    <a:pt x="6153" y="9234"/>
                  </a:cubicBezTo>
                  <a:cubicBezTo>
                    <a:pt x="6163" y="9224"/>
                    <a:pt x="6182" y="9215"/>
                    <a:pt x="6191" y="9205"/>
                  </a:cubicBezTo>
                  <a:cubicBezTo>
                    <a:pt x="6191" y="9243"/>
                    <a:pt x="6229" y="9234"/>
                    <a:pt x="6219" y="9281"/>
                  </a:cubicBezTo>
                  <a:cubicBezTo>
                    <a:pt x="6191" y="9281"/>
                    <a:pt x="6153" y="9290"/>
                    <a:pt x="6153" y="9253"/>
                  </a:cubicBezTo>
                  <a:close/>
                  <a:moveTo>
                    <a:pt x="5208" y="7230"/>
                  </a:moveTo>
                  <a:cubicBezTo>
                    <a:pt x="5189" y="7154"/>
                    <a:pt x="5208" y="7117"/>
                    <a:pt x="5180" y="7022"/>
                  </a:cubicBezTo>
                  <a:cubicBezTo>
                    <a:pt x="5255" y="7051"/>
                    <a:pt x="5274" y="7088"/>
                    <a:pt x="5274" y="7221"/>
                  </a:cubicBezTo>
                  <a:cubicBezTo>
                    <a:pt x="5255" y="7221"/>
                    <a:pt x="5246" y="7240"/>
                    <a:pt x="5208" y="7230"/>
                  </a:cubicBezTo>
                  <a:close/>
                  <a:moveTo>
                    <a:pt x="5321" y="10330"/>
                  </a:moveTo>
                  <a:cubicBezTo>
                    <a:pt x="5331" y="10387"/>
                    <a:pt x="5303" y="10320"/>
                    <a:pt x="5303" y="10358"/>
                  </a:cubicBezTo>
                  <a:cubicBezTo>
                    <a:pt x="5303" y="10377"/>
                    <a:pt x="5312" y="10377"/>
                    <a:pt x="5321" y="10396"/>
                  </a:cubicBezTo>
                  <a:cubicBezTo>
                    <a:pt x="5284" y="10396"/>
                    <a:pt x="5284" y="10368"/>
                    <a:pt x="5284" y="10330"/>
                  </a:cubicBezTo>
                  <a:lnTo>
                    <a:pt x="5321" y="10330"/>
                  </a:lnTo>
                  <a:close/>
                  <a:moveTo>
                    <a:pt x="5728" y="7230"/>
                  </a:moveTo>
                  <a:cubicBezTo>
                    <a:pt x="5737" y="7230"/>
                    <a:pt x="5766" y="7183"/>
                    <a:pt x="5775" y="7221"/>
                  </a:cubicBezTo>
                  <a:cubicBezTo>
                    <a:pt x="5737" y="7211"/>
                    <a:pt x="5766" y="7240"/>
                    <a:pt x="5794" y="7230"/>
                  </a:cubicBezTo>
                  <a:cubicBezTo>
                    <a:pt x="5785" y="7249"/>
                    <a:pt x="5794" y="7277"/>
                    <a:pt x="5775" y="7287"/>
                  </a:cubicBezTo>
                  <a:cubicBezTo>
                    <a:pt x="5775" y="7240"/>
                    <a:pt x="5747" y="7334"/>
                    <a:pt x="5737" y="7287"/>
                  </a:cubicBezTo>
                  <a:cubicBezTo>
                    <a:pt x="5785" y="7287"/>
                    <a:pt x="5718" y="7258"/>
                    <a:pt x="5728" y="7230"/>
                  </a:cubicBezTo>
                  <a:close/>
                  <a:moveTo>
                    <a:pt x="6210" y="7013"/>
                  </a:moveTo>
                  <a:cubicBezTo>
                    <a:pt x="6219" y="7013"/>
                    <a:pt x="6219" y="6975"/>
                    <a:pt x="6210" y="6975"/>
                  </a:cubicBezTo>
                  <a:cubicBezTo>
                    <a:pt x="6200" y="6975"/>
                    <a:pt x="6191" y="6965"/>
                    <a:pt x="6191" y="6956"/>
                  </a:cubicBezTo>
                  <a:cubicBezTo>
                    <a:pt x="6238" y="6965"/>
                    <a:pt x="6238" y="6928"/>
                    <a:pt x="6267" y="6918"/>
                  </a:cubicBezTo>
                  <a:cubicBezTo>
                    <a:pt x="6276" y="6937"/>
                    <a:pt x="6285" y="6937"/>
                    <a:pt x="6295" y="6947"/>
                  </a:cubicBezTo>
                  <a:cubicBezTo>
                    <a:pt x="6285" y="7003"/>
                    <a:pt x="6248" y="7060"/>
                    <a:pt x="6210" y="7013"/>
                  </a:cubicBezTo>
                  <a:close/>
                  <a:moveTo>
                    <a:pt x="6267" y="6625"/>
                  </a:moveTo>
                  <a:cubicBezTo>
                    <a:pt x="6323" y="6606"/>
                    <a:pt x="6323" y="6654"/>
                    <a:pt x="6342" y="6673"/>
                  </a:cubicBezTo>
                  <a:cubicBezTo>
                    <a:pt x="6323" y="6673"/>
                    <a:pt x="6323" y="6682"/>
                    <a:pt x="6304" y="6682"/>
                  </a:cubicBezTo>
                  <a:cubicBezTo>
                    <a:pt x="6304" y="6644"/>
                    <a:pt x="6276" y="6654"/>
                    <a:pt x="6267" y="6625"/>
                  </a:cubicBezTo>
                  <a:close/>
                  <a:moveTo>
                    <a:pt x="6304" y="9782"/>
                  </a:moveTo>
                  <a:cubicBezTo>
                    <a:pt x="6304" y="9791"/>
                    <a:pt x="6304" y="9791"/>
                    <a:pt x="6314" y="9791"/>
                  </a:cubicBezTo>
                  <a:cubicBezTo>
                    <a:pt x="6314" y="9782"/>
                    <a:pt x="6314" y="9772"/>
                    <a:pt x="6323" y="9772"/>
                  </a:cubicBezTo>
                  <a:cubicBezTo>
                    <a:pt x="6314" y="9820"/>
                    <a:pt x="6352" y="9829"/>
                    <a:pt x="6371" y="9801"/>
                  </a:cubicBezTo>
                  <a:cubicBezTo>
                    <a:pt x="6361" y="9914"/>
                    <a:pt x="6257" y="9763"/>
                    <a:pt x="6304" y="9782"/>
                  </a:cubicBezTo>
                  <a:close/>
                  <a:moveTo>
                    <a:pt x="6182" y="6039"/>
                  </a:moveTo>
                  <a:lnTo>
                    <a:pt x="6182" y="6124"/>
                  </a:lnTo>
                  <a:cubicBezTo>
                    <a:pt x="6153" y="6124"/>
                    <a:pt x="6115" y="6134"/>
                    <a:pt x="6115" y="6096"/>
                  </a:cubicBezTo>
                  <a:cubicBezTo>
                    <a:pt x="6144" y="6077"/>
                    <a:pt x="6134" y="6058"/>
                    <a:pt x="6115" y="6039"/>
                  </a:cubicBezTo>
                  <a:cubicBezTo>
                    <a:pt x="6153" y="6020"/>
                    <a:pt x="6163" y="6058"/>
                    <a:pt x="6182" y="6039"/>
                  </a:cubicBezTo>
                  <a:close/>
                  <a:moveTo>
                    <a:pt x="6087" y="5699"/>
                  </a:moveTo>
                  <a:cubicBezTo>
                    <a:pt x="6059" y="5737"/>
                    <a:pt x="6087" y="5775"/>
                    <a:pt x="6059" y="5812"/>
                  </a:cubicBezTo>
                  <a:cubicBezTo>
                    <a:pt x="6059" y="5746"/>
                    <a:pt x="6040" y="5841"/>
                    <a:pt x="6021" y="5831"/>
                  </a:cubicBezTo>
                  <a:cubicBezTo>
                    <a:pt x="6030" y="5784"/>
                    <a:pt x="6040" y="5727"/>
                    <a:pt x="6021" y="5690"/>
                  </a:cubicBezTo>
                  <a:cubicBezTo>
                    <a:pt x="6040" y="5661"/>
                    <a:pt x="6068" y="5680"/>
                    <a:pt x="6087" y="5699"/>
                  </a:cubicBezTo>
                  <a:close/>
                  <a:moveTo>
                    <a:pt x="6248" y="9546"/>
                  </a:moveTo>
                  <a:cubicBezTo>
                    <a:pt x="6248" y="9527"/>
                    <a:pt x="6257" y="9517"/>
                    <a:pt x="6257" y="9508"/>
                  </a:cubicBezTo>
                  <a:lnTo>
                    <a:pt x="6314" y="9508"/>
                  </a:lnTo>
                  <a:cubicBezTo>
                    <a:pt x="6285" y="9555"/>
                    <a:pt x="6342" y="9612"/>
                    <a:pt x="6304" y="9631"/>
                  </a:cubicBezTo>
                  <a:cubicBezTo>
                    <a:pt x="6304" y="9621"/>
                    <a:pt x="6304" y="9602"/>
                    <a:pt x="6295" y="9602"/>
                  </a:cubicBezTo>
                  <a:cubicBezTo>
                    <a:pt x="6285" y="9612"/>
                    <a:pt x="6295" y="9631"/>
                    <a:pt x="6285" y="9631"/>
                  </a:cubicBezTo>
                  <a:cubicBezTo>
                    <a:pt x="6276" y="9593"/>
                    <a:pt x="6295" y="9536"/>
                    <a:pt x="6267" y="9517"/>
                  </a:cubicBezTo>
                  <a:cubicBezTo>
                    <a:pt x="6248" y="9508"/>
                    <a:pt x="6267" y="9593"/>
                    <a:pt x="6248" y="9546"/>
                  </a:cubicBezTo>
                  <a:close/>
                  <a:moveTo>
                    <a:pt x="6011" y="6276"/>
                  </a:moveTo>
                  <a:cubicBezTo>
                    <a:pt x="5983" y="6285"/>
                    <a:pt x="6021" y="6323"/>
                    <a:pt x="6021" y="6351"/>
                  </a:cubicBezTo>
                  <a:cubicBezTo>
                    <a:pt x="5964" y="6285"/>
                    <a:pt x="5898" y="6370"/>
                    <a:pt x="5860" y="6313"/>
                  </a:cubicBezTo>
                  <a:cubicBezTo>
                    <a:pt x="5832" y="6351"/>
                    <a:pt x="5860" y="6380"/>
                    <a:pt x="5841" y="6417"/>
                  </a:cubicBezTo>
                  <a:cubicBezTo>
                    <a:pt x="5907" y="6465"/>
                    <a:pt x="5945" y="6512"/>
                    <a:pt x="6011" y="6521"/>
                  </a:cubicBezTo>
                  <a:cubicBezTo>
                    <a:pt x="6002" y="6531"/>
                    <a:pt x="5992" y="6540"/>
                    <a:pt x="6002" y="6559"/>
                  </a:cubicBezTo>
                  <a:cubicBezTo>
                    <a:pt x="6002" y="6569"/>
                    <a:pt x="6049" y="6493"/>
                    <a:pt x="6040" y="6587"/>
                  </a:cubicBezTo>
                  <a:cubicBezTo>
                    <a:pt x="6059" y="6569"/>
                    <a:pt x="6096" y="6597"/>
                    <a:pt x="6144" y="6587"/>
                  </a:cubicBezTo>
                  <a:cubicBezTo>
                    <a:pt x="6144" y="6559"/>
                    <a:pt x="6163" y="6550"/>
                    <a:pt x="6163" y="6521"/>
                  </a:cubicBezTo>
                  <a:cubicBezTo>
                    <a:pt x="6153" y="6521"/>
                    <a:pt x="6153" y="6540"/>
                    <a:pt x="6153" y="6550"/>
                  </a:cubicBezTo>
                  <a:cubicBezTo>
                    <a:pt x="6096" y="6559"/>
                    <a:pt x="6125" y="6436"/>
                    <a:pt x="6087" y="6474"/>
                  </a:cubicBezTo>
                  <a:cubicBezTo>
                    <a:pt x="6115" y="6408"/>
                    <a:pt x="6200" y="6408"/>
                    <a:pt x="6229" y="6455"/>
                  </a:cubicBezTo>
                  <a:cubicBezTo>
                    <a:pt x="6257" y="6427"/>
                    <a:pt x="6182" y="6427"/>
                    <a:pt x="6219" y="6389"/>
                  </a:cubicBezTo>
                  <a:cubicBezTo>
                    <a:pt x="6200" y="6389"/>
                    <a:pt x="6191" y="6380"/>
                    <a:pt x="6191" y="6361"/>
                  </a:cubicBezTo>
                  <a:cubicBezTo>
                    <a:pt x="6172" y="6351"/>
                    <a:pt x="6153" y="6361"/>
                    <a:pt x="6144" y="6370"/>
                  </a:cubicBezTo>
                  <a:cubicBezTo>
                    <a:pt x="6125" y="6313"/>
                    <a:pt x="6068" y="6304"/>
                    <a:pt x="6078" y="6257"/>
                  </a:cubicBezTo>
                  <a:cubicBezTo>
                    <a:pt x="6059" y="6266"/>
                    <a:pt x="6059" y="6257"/>
                    <a:pt x="6049" y="6247"/>
                  </a:cubicBezTo>
                  <a:cubicBezTo>
                    <a:pt x="6030" y="6238"/>
                    <a:pt x="6030" y="6313"/>
                    <a:pt x="6011" y="6276"/>
                  </a:cubicBezTo>
                  <a:close/>
                  <a:moveTo>
                    <a:pt x="5473" y="10802"/>
                  </a:moveTo>
                  <a:cubicBezTo>
                    <a:pt x="5492" y="10774"/>
                    <a:pt x="5511" y="10774"/>
                    <a:pt x="5473" y="10727"/>
                  </a:cubicBezTo>
                  <a:cubicBezTo>
                    <a:pt x="5558" y="10727"/>
                    <a:pt x="5567" y="10736"/>
                    <a:pt x="5614" y="10784"/>
                  </a:cubicBezTo>
                  <a:cubicBezTo>
                    <a:pt x="5614" y="10755"/>
                    <a:pt x="5652" y="10708"/>
                    <a:pt x="5662" y="10746"/>
                  </a:cubicBezTo>
                  <a:cubicBezTo>
                    <a:pt x="5624" y="10774"/>
                    <a:pt x="5756" y="10774"/>
                    <a:pt x="5718" y="10831"/>
                  </a:cubicBezTo>
                  <a:cubicBezTo>
                    <a:pt x="5700" y="10812"/>
                    <a:pt x="5681" y="10802"/>
                    <a:pt x="5671" y="10793"/>
                  </a:cubicBezTo>
                  <a:cubicBezTo>
                    <a:pt x="5671" y="10831"/>
                    <a:pt x="5671" y="10859"/>
                    <a:pt x="5652" y="10869"/>
                  </a:cubicBezTo>
                  <a:cubicBezTo>
                    <a:pt x="5633" y="10812"/>
                    <a:pt x="5586" y="10840"/>
                    <a:pt x="5548" y="10850"/>
                  </a:cubicBezTo>
                  <a:cubicBezTo>
                    <a:pt x="5520" y="10821"/>
                    <a:pt x="5520" y="10784"/>
                    <a:pt x="5473" y="10802"/>
                  </a:cubicBezTo>
                  <a:close/>
                  <a:moveTo>
                    <a:pt x="5246" y="9281"/>
                  </a:moveTo>
                  <a:cubicBezTo>
                    <a:pt x="5246" y="9338"/>
                    <a:pt x="5312" y="9394"/>
                    <a:pt x="5284" y="9451"/>
                  </a:cubicBezTo>
                  <a:cubicBezTo>
                    <a:pt x="5284" y="9442"/>
                    <a:pt x="5265" y="9442"/>
                    <a:pt x="5246" y="9442"/>
                  </a:cubicBezTo>
                  <a:cubicBezTo>
                    <a:pt x="5246" y="9394"/>
                    <a:pt x="5208" y="9338"/>
                    <a:pt x="5180" y="9356"/>
                  </a:cubicBezTo>
                  <a:cubicBezTo>
                    <a:pt x="5189" y="9319"/>
                    <a:pt x="5161" y="9328"/>
                    <a:pt x="5170" y="9290"/>
                  </a:cubicBezTo>
                  <a:cubicBezTo>
                    <a:pt x="5199" y="9271"/>
                    <a:pt x="5218" y="9309"/>
                    <a:pt x="5246" y="9281"/>
                  </a:cubicBezTo>
                  <a:close/>
                  <a:moveTo>
                    <a:pt x="5340" y="10670"/>
                  </a:moveTo>
                  <a:cubicBezTo>
                    <a:pt x="5303" y="10661"/>
                    <a:pt x="5350" y="10755"/>
                    <a:pt x="5303" y="10746"/>
                  </a:cubicBezTo>
                  <a:cubicBezTo>
                    <a:pt x="5331" y="10802"/>
                    <a:pt x="5416" y="10765"/>
                    <a:pt x="5444" y="10802"/>
                  </a:cubicBezTo>
                  <a:cubicBezTo>
                    <a:pt x="5501" y="10784"/>
                    <a:pt x="5397" y="10717"/>
                    <a:pt x="5473" y="10708"/>
                  </a:cubicBezTo>
                  <a:cubicBezTo>
                    <a:pt x="5492" y="10680"/>
                    <a:pt x="5369" y="10698"/>
                    <a:pt x="5340" y="10670"/>
                  </a:cubicBezTo>
                  <a:close/>
                  <a:moveTo>
                    <a:pt x="4896" y="10094"/>
                  </a:moveTo>
                  <a:cubicBezTo>
                    <a:pt x="4868" y="10094"/>
                    <a:pt x="4896" y="10131"/>
                    <a:pt x="4906" y="10131"/>
                  </a:cubicBezTo>
                  <a:cubicBezTo>
                    <a:pt x="4906" y="10122"/>
                    <a:pt x="4915" y="10113"/>
                    <a:pt x="4915" y="10131"/>
                  </a:cubicBezTo>
                  <a:cubicBezTo>
                    <a:pt x="4906" y="10160"/>
                    <a:pt x="4858" y="10226"/>
                    <a:pt x="4877" y="10283"/>
                  </a:cubicBezTo>
                  <a:cubicBezTo>
                    <a:pt x="4840" y="10245"/>
                    <a:pt x="4830" y="10235"/>
                    <a:pt x="4830" y="10188"/>
                  </a:cubicBezTo>
                  <a:cubicBezTo>
                    <a:pt x="4802" y="10188"/>
                    <a:pt x="4792" y="10169"/>
                    <a:pt x="4773" y="10150"/>
                  </a:cubicBezTo>
                  <a:lnTo>
                    <a:pt x="4773" y="10084"/>
                  </a:lnTo>
                  <a:cubicBezTo>
                    <a:pt x="4849" y="10075"/>
                    <a:pt x="4858" y="10075"/>
                    <a:pt x="4896" y="10094"/>
                  </a:cubicBezTo>
                  <a:close/>
                  <a:moveTo>
                    <a:pt x="6163" y="10528"/>
                  </a:moveTo>
                  <a:cubicBezTo>
                    <a:pt x="6182" y="10557"/>
                    <a:pt x="6172" y="10623"/>
                    <a:pt x="6144" y="10576"/>
                  </a:cubicBezTo>
                  <a:cubicBezTo>
                    <a:pt x="6163" y="10576"/>
                    <a:pt x="6125" y="10528"/>
                    <a:pt x="6163" y="10528"/>
                  </a:cubicBezTo>
                  <a:close/>
                  <a:moveTo>
                    <a:pt x="6030" y="9546"/>
                  </a:moveTo>
                  <a:cubicBezTo>
                    <a:pt x="6068" y="9508"/>
                    <a:pt x="6087" y="9470"/>
                    <a:pt x="6163" y="9479"/>
                  </a:cubicBezTo>
                  <a:cubicBezTo>
                    <a:pt x="6153" y="9527"/>
                    <a:pt x="6115" y="9479"/>
                    <a:pt x="6096" y="9527"/>
                  </a:cubicBezTo>
                  <a:cubicBezTo>
                    <a:pt x="6096" y="9546"/>
                    <a:pt x="6106" y="9546"/>
                    <a:pt x="6115" y="9555"/>
                  </a:cubicBezTo>
                  <a:cubicBezTo>
                    <a:pt x="6115" y="9546"/>
                    <a:pt x="6115" y="9527"/>
                    <a:pt x="6125" y="9527"/>
                  </a:cubicBezTo>
                  <a:cubicBezTo>
                    <a:pt x="6144" y="9593"/>
                    <a:pt x="6163" y="9649"/>
                    <a:pt x="6125" y="9716"/>
                  </a:cubicBezTo>
                  <a:cubicBezTo>
                    <a:pt x="6078" y="9697"/>
                    <a:pt x="5974" y="9697"/>
                    <a:pt x="5955" y="9640"/>
                  </a:cubicBezTo>
                  <a:cubicBezTo>
                    <a:pt x="5964" y="9687"/>
                    <a:pt x="5992" y="9536"/>
                    <a:pt x="5983" y="9555"/>
                  </a:cubicBezTo>
                  <a:cubicBezTo>
                    <a:pt x="5992" y="9546"/>
                    <a:pt x="6021" y="9555"/>
                    <a:pt x="6030" y="9546"/>
                  </a:cubicBezTo>
                  <a:close/>
                  <a:moveTo>
                    <a:pt x="5936" y="5794"/>
                  </a:moveTo>
                  <a:cubicBezTo>
                    <a:pt x="5945" y="5803"/>
                    <a:pt x="5945" y="5860"/>
                    <a:pt x="5936" y="5822"/>
                  </a:cubicBezTo>
                  <a:cubicBezTo>
                    <a:pt x="5936" y="5812"/>
                    <a:pt x="5926" y="5812"/>
                    <a:pt x="5917" y="5812"/>
                  </a:cubicBezTo>
                  <a:cubicBezTo>
                    <a:pt x="5926" y="5803"/>
                    <a:pt x="5926" y="5794"/>
                    <a:pt x="5936" y="5794"/>
                  </a:cubicBezTo>
                  <a:close/>
                  <a:moveTo>
                    <a:pt x="5350" y="8204"/>
                  </a:moveTo>
                  <a:cubicBezTo>
                    <a:pt x="5378" y="8137"/>
                    <a:pt x="5378" y="8071"/>
                    <a:pt x="5340" y="7996"/>
                  </a:cubicBezTo>
                  <a:cubicBezTo>
                    <a:pt x="5397" y="8005"/>
                    <a:pt x="5407" y="8147"/>
                    <a:pt x="5444" y="8081"/>
                  </a:cubicBezTo>
                  <a:cubicBezTo>
                    <a:pt x="5482" y="8156"/>
                    <a:pt x="5501" y="8251"/>
                    <a:pt x="5539" y="8336"/>
                  </a:cubicBezTo>
                  <a:cubicBezTo>
                    <a:pt x="5473" y="8345"/>
                    <a:pt x="5473" y="8298"/>
                    <a:pt x="5407" y="8307"/>
                  </a:cubicBezTo>
                  <a:cubicBezTo>
                    <a:pt x="5407" y="8251"/>
                    <a:pt x="5369" y="8241"/>
                    <a:pt x="5350" y="8204"/>
                  </a:cubicBezTo>
                  <a:close/>
                  <a:moveTo>
                    <a:pt x="6087" y="10991"/>
                  </a:moveTo>
                  <a:cubicBezTo>
                    <a:pt x="6087" y="10991"/>
                    <a:pt x="6087" y="10991"/>
                    <a:pt x="6087" y="10991"/>
                  </a:cubicBezTo>
                  <a:cubicBezTo>
                    <a:pt x="6115" y="10982"/>
                    <a:pt x="6106" y="10991"/>
                    <a:pt x="6087" y="10991"/>
                  </a:cubicBezTo>
                  <a:close/>
                  <a:moveTo>
                    <a:pt x="5974" y="10103"/>
                  </a:moveTo>
                  <a:cubicBezTo>
                    <a:pt x="5974" y="10302"/>
                    <a:pt x="5832" y="10188"/>
                    <a:pt x="5803" y="10094"/>
                  </a:cubicBezTo>
                  <a:cubicBezTo>
                    <a:pt x="5851" y="10065"/>
                    <a:pt x="5889" y="10113"/>
                    <a:pt x="5974" y="10103"/>
                  </a:cubicBezTo>
                  <a:close/>
                  <a:moveTo>
                    <a:pt x="5879" y="10717"/>
                  </a:moveTo>
                  <a:cubicBezTo>
                    <a:pt x="5860" y="10698"/>
                    <a:pt x="5794" y="10727"/>
                    <a:pt x="5803" y="10680"/>
                  </a:cubicBezTo>
                  <a:cubicBezTo>
                    <a:pt x="5841" y="10689"/>
                    <a:pt x="5851" y="10651"/>
                    <a:pt x="5879" y="10642"/>
                  </a:cubicBezTo>
                  <a:cubicBezTo>
                    <a:pt x="5898" y="10661"/>
                    <a:pt x="5870" y="10670"/>
                    <a:pt x="5879" y="10717"/>
                  </a:cubicBezTo>
                  <a:close/>
                  <a:moveTo>
                    <a:pt x="5955" y="10453"/>
                  </a:moveTo>
                  <a:cubicBezTo>
                    <a:pt x="5974" y="10481"/>
                    <a:pt x="6002" y="10481"/>
                    <a:pt x="6011" y="10491"/>
                  </a:cubicBezTo>
                  <a:cubicBezTo>
                    <a:pt x="5992" y="10500"/>
                    <a:pt x="6011" y="10509"/>
                    <a:pt x="6011" y="10528"/>
                  </a:cubicBezTo>
                  <a:cubicBezTo>
                    <a:pt x="5964" y="10538"/>
                    <a:pt x="5955" y="10538"/>
                    <a:pt x="5917" y="10519"/>
                  </a:cubicBezTo>
                  <a:cubicBezTo>
                    <a:pt x="5917" y="10481"/>
                    <a:pt x="5936" y="10462"/>
                    <a:pt x="5955" y="10453"/>
                  </a:cubicBezTo>
                  <a:close/>
                  <a:moveTo>
                    <a:pt x="5860" y="9914"/>
                  </a:moveTo>
                  <a:cubicBezTo>
                    <a:pt x="5841" y="9895"/>
                    <a:pt x="5822" y="9876"/>
                    <a:pt x="5822" y="9838"/>
                  </a:cubicBezTo>
                  <a:lnTo>
                    <a:pt x="5879" y="9838"/>
                  </a:lnTo>
                  <a:cubicBezTo>
                    <a:pt x="5879" y="9867"/>
                    <a:pt x="5860" y="9867"/>
                    <a:pt x="5860" y="9876"/>
                  </a:cubicBezTo>
                  <a:cubicBezTo>
                    <a:pt x="5860" y="9895"/>
                    <a:pt x="5879" y="9905"/>
                    <a:pt x="5860" y="9914"/>
                  </a:cubicBezTo>
                  <a:close/>
                  <a:moveTo>
                    <a:pt x="5662" y="9215"/>
                  </a:moveTo>
                  <a:cubicBezTo>
                    <a:pt x="5652" y="9177"/>
                    <a:pt x="5681" y="9158"/>
                    <a:pt x="5662" y="9130"/>
                  </a:cubicBezTo>
                  <a:cubicBezTo>
                    <a:pt x="5681" y="9130"/>
                    <a:pt x="5681" y="9149"/>
                    <a:pt x="5700" y="9139"/>
                  </a:cubicBezTo>
                  <a:cubicBezTo>
                    <a:pt x="5681" y="9073"/>
                    <a:pt x="5690" y="9045"/>
                    <a:pt x="5690" y="8969"/>
                  </a:cubicBezTo>
                  <a:cubicBezTo>
                    <a:pt x="5718" y="8960"/>
                    <a:pt x="5737" y="8950"/>
                    <a:pt x="5756" y="8931"/>
                  </a:cubicBezTo>
                  <a:cubicBezTo>
                    <a:pt x="5775" y="8969"/>
                    <a:pt x="5794" y="8997"/>
                    <a:pt x="5813" y="9035"/>
                  </a:cubicBezTo>
                  <a:cubicBezTo>
                    <a:pt x="5860" y="9026"/>
                    <a:pt x="5794" y="8893"/>
                    <a:pt x="5832" y="8903"/>
                  </a:cubicBezTo>
                  <a:cubicBezTo>
                    <a:pt x="5832" y="8922"/>
                    <a:pt x="5832" y="8950"/>
                    <a:pt x="5841" y="8960"/>
                  </a:cubicBezTo>
                  <a:lnTo>
                    <a:pt x="5879" y="8960"/>
                  </a:lnTo>
                  <a:cubicBezTo>
                    <a:pt x="5870" y="8950"/>
                    <a:pt x="5841" y="8893"/>
                    <a:pt x="5870" y="8922"/>
                  </a:cubicBezTo>
                  <a:cubicBezTo>
                    <a:pt x="5889" y="8950"/>
                    <a:pt x="5926" y="8931"/>
                    <a:pt x="5898" y="8893"/>
                  </a:cubicBezTo>
                  <a:cubicBezTo>
                    <a:pt x="5936" y="8884"/>
                    <a:pt x="5926" y="8931"/>
                    <a:pt x="5964" y="8922"/>
                  </a:cubicBezTo>
                  <a:cubicBezTo>
                    <a:pt x="5983" y="9016"/>
                    <a:pt x="5955" y="9007"/>
                    <a:pt x="5936" y="9073"/>
                  </a:cubicBezTo>
                  <a:cubicBezTo>
                    <a:pt x="5822" y="8997"/>
                    <a:pt x="5737" y="9064"/>
                    <a:pt x="5728" y="9205"/>
                  </a:cubicBezTo>
                  <a:cubicBezTo>
                    <a:pt x="5681" y="9205"/>
                    <a:pt x="5690" y="9196"/>
                    <a:pt x="5662" y="9215"/>
                  </a:cubicBezTo>
                  <a:close/>
                  <a:moveTo>
                    <a:pt x="5095" y="10330"/>
                  </a:moveTo>
                  <a:cubicBezTo>
                    <a:pt x="5095" y="10368"/>
                    <a:pt x="5076" y="10396"/>
                    <a:pt x="5057" y="10415"/>
                  </a:cubicBezTo>
                  <a:cubicBezTo>
                    <a:pt x="5057" y="10396"/>
                    <a:pt x="5038" y="10406"/>
                    <a:pt x="5029" y="10415"/>
                  </a:cubicBezTo>
                  <a:cubicBezTo>
                    <a:pt x="5029" y="10387"/>
                    <a:pt x="5029" y="10368"/>
                    <a:pt x="5019" y="10358"/>
                  </a:cubicBezTo>
                  <a:cubicBezTo>
                    <a:pt x="5047" y="10349"/>
                    <a:pt x="5057" y="10302"/>
                    <a:pt x="5095" y="10330"/>
                  </a:cubicBezTo>
                  <a:close/>
                  <a:moveTo>
                    <a:pt x="5369" y="6294"/>
                  </a:moveTo>
                  <a:cubicBezTo>
                    <a:pt x="5407" y="6285"/>
                    <a:pt x="5369" y="6247"/>
                    <a:pt x="5369" y="6219"/>
                  </a:cubicBezTo>
                  <a:cubicBezTo>
                    <a:pt x="5397" y="6209"/>
                    <a:pt x="5435" y="6209"/>
                    <a:pt x="5473" y="6209"/>
                  </a:cubicBezTo>
                  <a:cubicBezTo>
                    <a:pt x="5482" y="6247"/>
                    <a:pt x="5529" y="6294"/>
                    <a:pt x="5567" y="6257"/>
                  </a:cubicBezTo>
                  <a:cubicBezTo>
                    <a:pt x="5567" y="6361"/>
                    <a:pt x="5718" y="6266"/>
                    <a:pt x="5728" y="6361"/>
                  </a:cubicBezTo>
                  <a:cubicBezTo>
                    <a:pt x="5643" y="6380"/>
                    <a:pt x="5614" y="6361"/>
                    <a:pt x="5558" y="6436"/>
                  </a:cubicBezTo>
                  <a:cubicBezTo>
                    <a:pt x="5520" y="6436"/>
                    <a:pt x="5529" y="6380"/>
                    <a:pt x="5482" y="6380"/>
                  </a:cubicBezTo>
                  <a:cubicBezTo>
                    <a:pt x="5454" y="6380"/>
                    <a:pt x="5492" y="6446"/>
                    <a:pt x="5454" y="6417"/>
                  </a:cubicBezTo>
                  <a:cubicBezTo>
                    <a:pt x="5444" y="6389"/>
                    <a:pt x="5454" y="6380"/>
                    <a:pt x="5397" y="6398"/>
                  </a:cubicBezTo>
                  <a:cubicBezTo>
                    <a:pt x="5416" y="6361"/>
                    <a:pt x="5397" y="6285"/>
                    <a:pt x="5369" y="6294"/>
                  </a:cubicBezTo>
                  <a:close/>
                  <a:moveTo>
                    <a:pt x="5454" y="6124"/>
                  </a:moveTo>
                  <a:cubicBezTo>
                    <a:pt x="5444" y="6096"/>
                    <a:pt x="5435" y="6068"/>
                    <a:pt x="5454" y="6049"/>
                  </a:cubicBezTo>
                  <a:cubicBezTo>
                    <a:pt x="5492" y="6039"/>
                    <a:pt x="5463" y="6124"/>
                    <a:pt x="5454" y="6124"/>
                  </a:cubicBezTo>
                  <a:close/>
                  <a:moveTo>
                    <a:pt x="5492" y="9177"/>
                  </a:moveTo>
                  <a:cubicBezTo>
                    <a:pt x="5539" y="9234"/>
                    <a:pt x="5596" y="9300"/>
                    <a:pt x="5633" y="9290"/>
                  </a:cubicBezTo>
                  <a:cubicBezTo>
                    <a:pt x="5596" y="9319"/>
                    <a:pt x="5652" y="9432"/>
                    <a:pt x="5586" y="9366"/>
                  </a:cubicBezTo>
                  <a:cubicBezTo>
                    <a:pt x="5586" y="9423"/>
                    <a:pt x="5605" y="9498"/>
                    <a:pt x="5539" y="9489"/>
                  </a:cubicBezTo>
                  <a:cubicBezTo>
                    <a:pt x="5558" y="9451"/>
                    <a:pt x="5492" y="9423"/>
                    <a:pt x="5454" y="9385"/>
                  </a:cubicBezTo>
                  <a:cubicBezTo>
                    <a:pt x="5454" y="9271"/>
                    <a:pt x="5416" y="9271"/>
                    <a:pt x="5407" y="9205"/>
                  </a:cubicBezTo>
                  <a:cubicBezTo>
                    <a:pt x="5435" y="9167"/>
                    <a:pt x="5482" y="9234"/>
                    <a:pt x="5492" y="9177"/>
                  </a:cubicBezTo>
                  <a:close/>
                  <a:moveTo>
                    <a:pt x="5898" y="5775"/>
                  </a:moveTo>
                  <a:cubicBezTo>
                    <a:pt x="5889" y="5775"/>
                    <a:pt x="5889" y="5784"/>
                    <a:pt x="5898" y="5784"/>
                  </a:cubicBezTo>
                  <a:cubicBezTo>
                    <a:pt x="5898" y="5794"/>
                    <a:pt x="5889" y="5794"/>
                    <a:pt x="5879" y="5794"/>
                  </a:cubicBezTo>
                  <a:cubicBezTo>
                    <a:pt x="5879" y="5803"/>
                    <a:pt x="5889" y="5822"/>
                    <a:pt x="5889" y="5831"/>
                  </a:cubicBezTo>
                  <a:cubicBezTo>
                    <a:pt x="5898" y="5822"/>
                    <a:pt x="5917" y="5831"/>
                    <a:pt x="5917" y="5812"/>
                  </a:cubicBezTo>
                  <a:cubicBezTo>
                    <a:pt x="5907" y="5803"/>
                    <a:pt x="5907" y="5784"/>
                    <a:pt x="5898" y="5775"/>
                  </a:cubicBezTo>
                  <a:close/>
                  <a:moveTo>
                    <a:pt x="5369" y="10283"/>
                  </a:moveTo>
                  <a:cubicBezTo>
                    <a:pt x="5350" y="10254"/>
                    <a:pt x="5340" y="10264"/>
                    <a:pt x="5312" y="10264"/>
                  </a:cubicBezTo>
                  <a:lnTo>
                    <a:pt x="5312" y="10179"/>
                  </a:lnTo>
                  <a:cubicBezTo>
                    <a:pt x="5340" y="10179"/>
                    <a:pt x="5350" y="10216"/>
                    <a:pt x="5388" y="10207"/>
                  </a:cubicBezTo>
                  <a:cubicBezTo>
                    <a:pt x="5397" y="10245"/>
                    <a:pt x="5369" y="10235"/>
                    <a:pt x="5369" y="10254"/>
                  </a:cubicBezTo>
                  <a:cubicBezTo>
                    <a:pt x="5378" y="10254"/>
                    <a:pt x="5378" y="10273"/>
                    <a:pt x="5369" y="10283"/>
                  </a:cubicBezTo>
                  <a:close/>
                  <a:moveTo>
                    <a:pt x="5671" y="7051"/>
                  </a:moveTo>
                  <a:lnTo>
                    <a:pt x="5624" y="7051"/>
                  </a:lnTo>
                  <a:cubicBezTo>
                    <a:pt x="5624" y="7003"/>
                    <a:pt x="5652" y="6937"/>
                    <a:pt x="5681" y="6984"/>
                  </a:cubicBezTo>
                  <a:cubicBezTo>
                    <a:pt x="5662" y="6984"/>
                    <a:pt x="5681" y="7032"/>
                    <a:pt x="5671" y="7051"/>
                  </a:cubicBezTo>
                  <a:close/>
                  <a:moveTo>
                    <a:pt x="5889" y="8156"/>
                  </a:moveTo>
                  <a:cubicBezTo>
                    <a:pt x="5898" y="8147"/>
                    <a:pt x="5907" y="8147"/>
                    <a:pt x="5907" y="8156"/>
                  </a:cubicBezTo>
                  <a:cubicBezTo>
                    <a:pt x="5936" y="8090"/>
                    <a:pt x="5917" y="7996"/>
                    <a:pt x="5917" y="7958"/>
                  </a:cubicBezTo>
                  <a:cubicBezTo>
                    <a:pt x="5898" y="7929"/>
                    <a:pt x="5870" y="8014"/>
                    <a:pt x="5832" y="7958"/>
                  </a:cubicBezTo>
                  <a:cubicBezTo>
                    <a:pt x="5803" y="8005"/>
                    <a:pt x="5860" y="8100"/>
                    <a:pt x="5889" y="8156"/>
                  </a:cubicBezTo>
                  <a:close/>
                  <a:moveTo>
                    <a:pt x="6408" y="8355"/>
                  </a:moveTo>
                  <a:cubicBezTo>
                    <a:pt x="6427" y="8411"/>
                    <a:pt x="6474" y="8430"/>
                    <a:pt x="6512" y="8459"/>
                  </a:cubicBezTo>
                  <a:cubicBezTo>
                    <a:pt x="6531" y="8421"/>
                    <a:pt x="6512" y="8430"/>
                    <a:pt x="6550" y="8449"/>
                  </a:cubicBezTo>
                  <a:cubicBezTo>
                    <a:pt x="6550" y="8430"/>
                    <a:pt x="6569" y="8430"/>
                    <a:pt x="6578" y="8430"/>
                  </a:cubicBezTo>
                  <a:cubicBezTo>
                    <a:pt x="6569" y="8402"/>
                    <a:pt x="6560" y="8374"/>
                    <a:pt x="6541" y="8345"/>
                  </a:cubicBezTo>
                  <a:cubicBezTo>
                    <a:pt x="6578" y="8336"/>
                    <a:pt x="6578" y="8364"/>
                    <a:pt x="6607" y="8355"/>
                  </a:cubicBezTo>
                  <a:cubicBezTo>
                    <a:pt x="6597" y="8289"/>
                    <a:pt x="6635" y="8270"/>
                    <a:pt x="6682" y="8270"/>
                  </a:cubicBezTo>
                  <a:cubicBezTo>
                    <a:pt x="6663" y="8241"/>
                    <a:pt x="6701" y="8204"/>
                    <a:pt x="6720" y="8185"/>
                  </a:cubicBezTo>
                  <a:cubicBezTo>
                    <a:pt x="6645" y="8052"/>
                    <a:pt x="6824" y="7967"/>
                    <a:pt x="6805" y="7854"/>
                  </a:cubicBezTo>
                  <a:cubicBezTo>
                    <a:pt x="6796" y="7873"/>
                    <a:pt x="6758" y="7920"/>
                    <a:pt x="6749" y="7873"/>
                  </a:cubicBezTo>
                  <a:cubicBezTo>
                    <a:pt x="6720" y="7901"/>
                    <a:pt x="6701" y="7939"/>
                    <a:pt x="6635" y="7929"/>
                  </a:cubicBezTo>
                  <a:cubicBezTo>
                    <a:pt x="6645" y="7948"/>
                    <a:pt x="6635" y="7967"/>
                    <a:pt x="6616" y="7986"/>
                  </a:cubicBezTo>
                  <a:cubicBezTo>
                    <a:pt x="6654" y="8005"/>
                    <a:pt x="6616" y="8052"/>
                    <a:pt x="6663" y="8043"/>
                  </a:cubicBezTo>
                  <a:cubicBezTo>
                    <a:pt x="6550" y="8147"/>
                    <a:pt x="6531" y="8317"/>
                    <a:pt x="6408" y="8355"/>
                  </a:cubicBezTo>
                  <a:close/>
                  <a:moveTo>
                    <a:pt x="6853" y="7769"/>
                  </a:moveTo>
                  <a:cubicBezTo>
                    <a:pt x="6853" y="7816"/>
                    <a:pt x="6900" y="7750"/>
                    <a:pt x="6890" y="7778"/>
                  </a:cubicBezTo>
                  <a:cubicBezTo>
                    <a:pt x="6900" y="7759"/>
                    <a:pt x="6890" y="7722"/>
                    <a:pt x="6947" y="7722"/>
                  </a:cubicBezTo>
                  <a:cubicBezTo>
                    <a:pt x="6938" y="7703"/>
                    <a:pt x="6938" y="7674"/>
                    <a:pt x="6928" y="7655"/>
                  </a:cubicBezTo>
                  <a:cubicBezTo>
                    <a:pt x="6881" y="7674"/>
                    <a:pt x="6890" y="7759"/>
                    <a:pt x="6853" y="7769"/>
                  </a:cubicBezTo>
                  <a:close/>
                  <a:moveTo>
                    <a:pt x="6493" y="8648"/>
                  </a:moveTo>
                  <a:cubicBezTo>
                    <a:pt x="6493" y="8591"/>
                    <a:pt x="6541" y="8506"/>
                    <a:pt x="6569" y="8515"/>
                  </a:cubicBezTo>
                  <a:cubicBezTo>
                    <a:pt x="6550" y="8534"/>
                    <a:pt x="6569" y="8544"/>
                    <a:pt x="6541" y="8553"/>
                  </a:cubicBezTo>
                  <a:cubicBezTo>
                    <a:pt x="6578" y="8591"/>
                    <a:pt x="6588" y="8610"/>
                    <a:pt x="6588" y="8667"/>
                  </a:cubicBezTo>
                  <a:cubicBezTo>
                    <a:pt x="6569" y="8685"/>
                    <a:pt x="6512" y="8657"/>
                    <a:pt x="6493" y="8648"/>
                  </a:cubicBezTo>
                  <a:close/>
                  <a:moveTo>
                    <a:pt x="6267" y="6332"/>
                  </a:moveTo>
                  <a:cubicBezTo>
                    <a:pt x="6323" y="6342"/>
                    <a:pt x="6446" y="6380"/>
                    <a:pt x="6361" y="6398"/>
                  </a:cubicBezTo>
                  <a:cubicBezTo>
                    <a:pt x="6371" y="6455"/>
                    <a:pt x="6408" y="6398"/>
                    <a:pt x="6408" y="6455"/>
                  </a:cubicBezTo>
                  <a:cubicBezTo>
                    <a:pt x="6456" y="6455"/>
                    <a:pt x="6437" y="6436"/>
                    <a:pt x="6437" y="6483"/>
                  </a:cubicBezTo>
                  <a:cubicBezTo>
                    <a:pt x="6456" y="6493"/>
                    <a:pt x="6465" y="6483"/>
                    <a:pt x="6465" y="6455"/>
                  </a:cubicBezTo>
                  <a:cubicBezTo>
                    <a:pt x="6503" y="6474"/>
                    <a:pt x="6465" y="6502"/>
                    <a:pt x="6456" y="6512"/>
                  </a:cubicBezTo>
                  <a:cubicBezTo>
                    <a:pt x="6446" y="6550"/>
                    <a:pt x="6493" y="6531"/>
                    <a:pt x="6493" y="6559"/>
                  </a:cubicBezTo>
                  <a:cubicBezTo>
                    <a:pt x="6531" y="6540"/>
                    <a:pt x="6541" y="6531"/>
                    <a:pt x="6569" y="6569"/>
                  </a:cubicBezTo>
                  <a:cubicBezTo>
                    <a:pt x="6588" y="6550"/>
                    <a:pt x="6645" y="6512"/>
                    <a:pt x="6616" y="6474"/>
                  </a:cubicBezTo>
                  <a:cubicBezTo>
                    <a:pt x="6578" y="6531"/>
                    <a:pt x="6541" y="6417"/>
                    <a:pt x="6503" y="6436"/>
                  </a:cubicBezTo>
                  <a:cubicBezTo>
                    <a:pt x="6522" y="6408"/>
                    <a:pt x="6522" y="6398"/>
                    <a:pt x="6531" y="6351"/>
                  </a:cubicBezTo>
                  <a:cubicBezTo>
                    <a:pt x="6560" y="6332"/>
                    <a:pt x="6560" y="6361"/>
                    <a:pt x="6588" y="6361"/>
                  </a:cubicBezTo>
                  <a:cubicBezTo>
                    <a:pt x="6560" y="6304"/>
                    <a:pt x="6607" y="6332"/>
                    <a:pt x="6607" y="6285"/>
                  </a:cubicBezTo>
                  <a:cubicBezTo>
                    <a:pt x="6550" y="6313"/>
                    <a:pt x="6493" y="6332"/>
                    <a:pt x="6427" y="6332"/>
                  </a:cubicBezTo>
                  <a:cubicBezTo>
                    <a:pt x="6408" y="6257"/>
                    <a:pt x="6389" y="6247"/>
                    <a:pt x="6389" y="6143"/>
                  </a:cubicBezTo>
                  <a:cubicBezTo>
                    <a:pt x="6323" y="6247"/>
                    <a:pt x="6267" y="6096"/>
                    <a:pt x="6191" y="6087"/>
                  </a:cubicBezTo>
                  <a:cubicBezTo>
                    <a:pt x="6210" y="6134"/>
                    <a:pt x="6172" y="6124"/>
                    <a:pt x="6163" y="6143"/>
                  </a:cubicBezTo>
                  <a:cubicBezTo>
                    <a:pt x="6134" y="6153"/>
                    <a:pt x="6210" y="6143"/>
                    <a:pt x="6210" y="6200"/>
                  </a:cubicBezTo>
                  <a:cubicBezTo>
                    <a:pt x="6219" y="6143"/>
                    <a:pt x="6248" y="6228"/>
                    <a:pt x="6257" y="6172"/>
                  </a:cubicBezTo>
                  <a:cubicBezTo>
                    <a:pt x="6276" y="6181"/>
                    <a:pt x="6267" y="6209"/>
                    <a:pt x="6295" y="6181"/>
                  </a:cubicBezTo>
                  <a:cubicBezTo>
                    <a:pt x="6304" y="6228"/>
                    <a:pt x="6248" y="6200"/>
                    <a:pt x="6257" y="6247"/>
                  </a:cubicBezTo>
                  <a:cubicBezTo>
                    <a:pt x="6276" y="6247"/>
                    <a:pt x="6276" y="6238"/>
                    <a:pt x="6295" y="6238"/>
                  </a:cubicBezTo>
                  <a:cubicBezTo>
                    <a:pt x="6257" y="6257"/>
                    <a:pt x="6323" y="6332"/>
                    <a:pt x="6267" y="6332"/>
                  </a:cubicBezTo>
                  <a:close/>
                  <a:moveTo>
                    <a:pt x="7070" y="8430"/>
                  </a:moveTo>
                  <a:cubicBezTo>
                    <a:pt x="7060" y="8468"/>
                    <a:pt x="7098" y="8468"/>
                    <a:pt x="7098" y="8496"/>
                  </a:cubicBezTo>
                  <a:cubicBezTo>
                    <a:pt x="7070" y="8496"/>
                    <a:pt x="7051" y="8487"/>
                    <a:pt x="7042" y="8468"/>
                  </a:cubicBezTo>
                  <a:cubicBezTo>
                    <a:pt x="7060" y="8468"/>
                    <a:pt x="7051" y="8430"/>
                    <a:pt x="7070" y="8430"/>
                  </a:cubicBezTo>
                  <a:close/>
                  <a:moveTo>
                    <a:pt x="6900" y="9347"/>
                  </a:moveTo>
                  <a:cubicBezTo>
                    <a:pt x="6919" y="9356"/>
                    <a:pt x="6919" y="9423"/>
                    <a:pt x="6881" y="9423"/>
                  </a:cubicBezTo>
                  <a:cubicBezTo>
                    <a:pt x="6881" y="9385"/>
                    <a:pt x="6881" y="9356"/>
                    <a:pt x="6900" y="9347"/>
                  </a:cubicBezTo>
                  <a:close/>
                  <a:moveTo>
                    <a:pt x="7060" y="9394"/>
                  </a:moveTo>
                  <a:cubicBezTo>
                    <a:pt x="7023" y="9385"/>
                    <a:pt x="7032" y="9413"/>
                    <a:pt x="7004" y="9404"/>
                  </a:cubicBezTo>
                  <a:cubicBezTo>
                    <a:pt x="7004" y="9394"/>
                    <a:pt x="7004" y="9385"/>
                    <a:pt x="6994" y="9385"/>
                  </a:cubicBezTo>
                  <a:cubicBezTo>
                    <a:pt x="6975" y="9385"/>
                    <a:pt x="6966" y="9385"/>
                    <a:pt x="6956" y="9394"/>
                  </a:cubicBezTo>
                  <a:cubicBezTo>
                    <a:pt x="6956" y="9328"/>
                    <a:pt x="7042" y="9319"/>
                    <a:pt x="6994" y="9366"/>
                  </a:cubicBezTo>
                  <a:cubicBezTo>
                    <a:pt x="7023" y="9366"/>
                    <a:pt x="7060" y="9319"/>
                    <a:pt x="7070" y="9366"/>
                  </a:cubicBezTo>
                  <a:cubicBezTo>
                    <a:pt x="7060" y="9375"/>
                    <a:pt x="7051" y="9375"/>
                    <a:pt x="7060" y="9394"/>
                  </a:cubicBezTo>
                  <a:close/>
                  <a:moveTo>
                    <a:pt x="6607" y="6285"/>
                  </a:moveTo>
                  <a:cubicBezTo>
                    <a:pt x="6607" y="6285"/>
                    <a:pt x="6607" y="6285"/>
                    <a:pt x="6607" y="6285"/>
                  </a:cubicBezTo>
                  <a:cubicBezTo>
                    <a:pt x="6607" y="6285"/>
                    <a:pt x="6607" y="6285"/>
                    <a:pt x="6607" y="6285"/>
                  </a:cubicBezTo>
                  <a:close/>
                  <a:moveTo>
                    <a:pt x="5605" y="1805"/>
                  </a:moveTo>
                  <a:lnTo>
                    <a:pt x="5605" y="1824"/>
                  </a:lnTo>
                  <a:cubicBezTo>
                    <a:pt x="5614" y="1796"/>
                    <a:pt x="5671" y="1853"/>
                    <a:pt x="5633" y="1862"/>
                  </a:cubicBezTo>
                  <a:cubicBezTo>
                    <a:pt x="5633" y="1834"/>
                    <a:pt x="5605" y="1834"/>
                    <a:pt x="5596" y="1853"/>
                  </a:cubicBezTo>
                  <a:cubicBezTo>
                    <a:pt x="5596" y="1834"/>
                    <a:pt x="5586" y="1805"/>
                    <a:pt x="5605" y="1805"/>
                  </a:cubicBezTo>
                  <a:close/>
                  <a:moveTo>
                    <a:pt x="5700" y="4499"/>
                  </a:moveTo>
                  <a:cubicBezTo>
                    <a:pt x="5700" y="4527"/>
                    <a:pt x="5718" y="4584"/>
                    <a:pt x="5690" y="4584"/>
                  </a:cubicBezTo>
                  <a:cubicBezTo>
                    <a:pt x="5671" y="4556"/>
                    <a:pt x="5624" y="4556"/>
                    <a:pt x="5633" y="4489"/>
                  </a:cubicBezTo>
                  <a:cubicBezTo>
                    <a:pt x="5671" y="4480"/>
                    <a:pt x="5681" y="4499"/>
                    <a:pt x="5700" y="4499"/>
                  </a:cubicBezTo>
                  <a:close/>
                  <a:moveTo>
                    <a:pt x="5596" y="4225"/>
                  </a:moveTo>
                  <a:cubicBezTo>
                    <a:pt x="5577" y="4187"/>
                    <a:pt x="5511" y="4187"/>
                    <a:pt x="5511" y="4178"/>
                  </a:cubicBezTo>
                  <a:cubicBezTo>
                    <a:pt x="5482" y="4215"/>
                    <a:pt x="5492" y="4225"/>
                    <a:pt x="5492" y="4272"/>
                  </a:cubicBezTo>
                  <a:cubicBezTo>
                    <a:pt x="5558" y="4291"/>
                    <a:pt x="5539" y="4215"/>
                    <a:pt x="5596" y="4225"/>
                  </a:cubicBezTo>
                  <a:close/>
                  <a:moveTo>
                    <a:pt x="5718" y="3251"/>
                  </a:moveTo>
                  <a:cubicBezTo>
                    <a:pt x="5718" y="3223"/>
                    <a:pt x="5700" y="3223"/>
                    <a:pt x="5690" y="3214"/>
                  </a:cubicBezTo>
                  <a:cubicBezTo>
                    <a:pt x="5728" y="3185"/>
                    <a:pt x="5737" y="3138"/>
                    <a:pt x="5747" y="3091"/>
                  </a:cubicBezTo>
                  <a:cubicBezTo>
                    <a:pt x="5737" y="3043"/>
                    <a:pt x="5700" y="3062"/>
                    <a:pt x="5690" y="3053"/>
                  </a:cubicBezTo>
                  <a:cubicBezTo>
                    <a:pt x="5728" y="3034"/>
                    <a:pt x="5624" y="2996"/>
                    <a:pt x="5671" y="2968"/>
                  </a:cubicBezTo>
                  <a:cubicBezTo>
                    <a:pt x="5690" y="2977"/>
                    <a:pt x="5709" y="2968"/>
                    <a:pt x="5747" y="2987"/>
                  </a:cubicBezTo>
                  <a:cubicBezTo>
                    <a:pt x="5766" y="3081"/>
                    <a:pt x="5870" y="3091"/>
                    <a:pt x="5870" y="3204"/>
                  </a:cubicBezTo>
                  <a:cubicBezTo>
                    <a:pt x="5851" y="3214"/>
                    <a:pt x="5822" y="3214"/>
                    <a:pt x="5813" y="3223"/>
                  </a:cubicBezTo>
                  <a:cubicBezTo>
                    <a:pt x="5794" y="3157"/>
                    <a:pt x="5728" y="3195"/>
                    <a:pt x="5718" y="3251"/>
                  </a:cubicBezTo>
                  <a:close/>
                  <a:moveTo>
                    <a:pt x="5700" y="4603"/>
                  </a:moveTo>
                  <a:cubicBezTo>
                    <a:pt x="5737" y="4593"/>
                    <a:pt x="5747" y="4612"/>
                    <a:pt x="5756" y="4641"/>
                  </a:cubicBezTo>
                  <a:cubicBezTo>
                    <a:pt x="5718" y="4650"/>
                    <a:pt x="5709" y="4622"/>
                    <a:pt x="5700" y="4603"/>
                  </a:cubicBezTo>
                  <a:close/>
                  <a:moveTo>
                    <a:pt x="6607" y="6285"/>
                  </a:moveTo>
                  <a:cubicBezTo>
                    <a:pt x="6616" y="6285"/>
                    <a:pt x="6635" y="6276"/>
                    <a:pt x="6645" y="6276"/>
                  </a:cubicBezTo>
                  <a:cubicBezTo>
                    <a:pt x="6635" y="6342"/>
                    <a:pt x="6607" y="6323"/>
                    <a:pt x="6607" y="6285"/>
                  </a:cubicBezTo>
                  <a:close/>
                  <a:moveTo>
                    <a:pt x="7004" y="9139"/>
                  </a:moveTo>
                  <a:cubicBezTo>
                    <a:pt x="6994" y="9149"/>
                    <a:pt x="6994" y="9158"/>
                    <a:pt x="6994" y="9167"/>
                  </a:cubicBezTo>
                  <a:cubicBezTo>
                    <a:pt x="6966" y="9167"/>
                    <a:pt x="6928" y="9101"/>
                    <a:pt x="6966" y="9092"/>
                  </a:cubicBezTo>
                  <a:lnTo>
                    <a:pt x="6966" y="9130"/>
                  </a:lnTo>
                  <a:cubicBezTo>
                    <a:pt x="6985" y="9130"/>
                    <a:pt x="7004" y="9130"/>
                    <a:pt x="7004" y="9139"/>
                  </a:cubicBezTo>
                  <a:close/>
                  <a:moveTo>
                    <a:pt x="7316" y="3025"/>
                  </a:moveTo>
                  <a:cubicBezTo>
                    <a:pt x="7306" y="2987"/>
                    <a:pt x="7287" y="3015"/>
                    <a:pt x="7249" y="2987"/>
                  </a:cubicBezTo>
                  <a:cubicBezTo>
                    <a:pt x="7249" y="2968"/>
                    <a:pt x="7259" y="2968"/>
                    <a:pt x="7278" y="2968"/>
                  </a:cubicBezTo>
                  <a:cubicBezTo>
                    <a:pt x="7240" y="2939"/>
                    <a:pt x="7212" y="2911"/>
                    <a:pt x="7183" y="2873"/>
                  </a:cubicBezTo>
                  <a:cubicBezTo>
                    <a:pt x="7221" y="2817"/>
                    <a:pt x="7259" y="2750"/>
                    <a:pt x="7221" y="2675"/>
                  </a:cubicBezTo>
                  <a:cubicBezTo>
                    <a:pt x="7202" y="2722"/>
                    <a:pt x="7164" y="2779"/>
                    <a:pt x="7108" y="2750"/>
                  </a:cubicBezTo>
                  <a:cubicBezTo>
                    <a:pt x="7108" y="2779"/>
                    <a:pt x="7079" y="2779"/>
                    <a:pt x="7079" y="2798"/>
                  </a:cubicBezTo>
                  <a:cubicBezTo>
                    <a:pt x="7070" y="2836"/>
                    <a:pt x="7108" y="2826"/>
                    <a:pt x="7098" y="2864"/>
                  </a:cubicBezTo>
                  <a:cubicBezTo>
                    <a:pt x="7117" y="2883"/>
                    <a:pt x="7136" y="2845"/>
                    <a:pt x="7145" y="2892"/>
                  </a:cubicBezTo>
                  <a:cubicBezTo>
                    <a:pt x="7145" y="2902"/>
                    <a:pt x="7136" y="2892"/>
                    <a:pt x="7136" y="2892"/>
                  </a:cubicBezTo>
                  <a:cubicBezTo>
                    <a:pt x="7098" y="2902"/>
                    <a:pt x="7145" y="2930"/>
                    <a:pt x="7136" y="2968"/>
                  </a:cubicBezTo>
                  <a:cubicBezTo>
                    <a:pt x="7127" y="2987"/>
                    <a:pt x="7108" y="3006"/>
                    <a:pt x="7070" y="2996"/>
                  </a:cubicBezTo>
                  <a:cubicBezTo>
                    <a:pt x="7070" y="3025"/>
                    <a:pt x="7051" y="3025"/>
                    <a:pt x="7060" y="3053"/>
                  </a:cubicBezTo>
                  <a:cubicBezTo>
                    <a:pt x="7089" y="3062"/>
                    <a:pt x="7164" y="3034"/>
                    <a:pt x="7164" y="3110"/>
                  </a:cubicBezTo>
                  <a:cubicBezTo>
                    <a:pt x="7193" y="3119"/>
                    <a:pt x="7202" y="3091"/>
                    <a:pt x="7221" y="3091"/>
                  </a:cubicBezTo>
                  <a:cubicBezTo>
                    <a:pt x="7221" y="3072"/>
                    <a:pt x="7212" y="3081"/>
                    <a:pt x="7212" y="3091"/>
                  </a:cubicBezTo>
                  <a:cubicBezTo>
                    <a:pt x="7174" y="3100"/>
                    <a:pt x="7193" y="3043"/>
                    <a:pt x="7164" y="3053"/>
                  </a:cubicBezTo>
                  <a:cubicBezTo>
                    <a:pt x="7202" y="2996"/>
                    <a:pt x="7287" y="3053"/>
                    <a:pt x="7316" y="3025"/>
                  </a:cubicBezTo>
                  <a:close/>
                  <a:moveTo>
                    <a:pt x="7060" y="3147"/>
                  </a:moveTo>
                  <a:cubicBezTo>
                    <a:pt x="6985" y="3166"/>
                    <a:pt x="6966" y="3157"/>
                    <a:pt x="6881" y="3176"/>
                  </a:cubicBezTo>
                  <a:cubicBezTo>
                    <a:pt x="6881" y="3129"/>
                    <a:pt x="6843" y="3091"/>
                    <a:pt x="6805" y="3129"/>
                  </a:cubicBezTo>
                  <a:cubicBezTo>
                    <a:pt x="6805" y="3100"/>
                    <a:pt x="6824" y="3091"/>
                    <a:pt x="6815" y="3053"/>
                  </a:cubicBezTo>
                  <a:cubicBezTo>
                    <a:pt x="6843" y="3043"/>
                    <a:pt x="6843" y="3072"/>
                    <a:pt x="6862" y="3072"/>
                  </a:cubicBezTo>
                  <a:cubicBezTo>
                    <a:pt x="6853" y="3043"/>
                    <a:pt x="6862" y="3025"/>
                    <a:pt x="6871" y="3015"/>
                  </a:cubicBezTo>
                  <a:cubicBezTo>
                    <a:pt x="6966" y="3006"/>
                    <a:pt x="6975" y="3053"/>
                    <a:pt x="7060" y="3091"/>
                  </a:cubicBezTo>
                  <a:cubicBezTo>
                    <a:pt x="7032" y="3091"/>
                    <a:pt x="7070" y="3119"/>
                    <a:pt x="7060" y="3147"/>
                  </a:cubicBezTo>
                  <a:close/>
                  <a:moveTo>
                    <a:pt x="7533" y="3147"/>
                  </a:moveTo>
                  <a:cubicBezTo>
                    <a:pt x="7542" y="3166"/>
                    <a:pt x="7552" y="3157"/>
                    <a:pt x="7561" y="3147"/>
                  </a:cubicBezTo>
                  <a:lnTo>
                    <a:pt x="7561" y="3242"/>
                  </a:lnTo>
                  <a:cubicBezTo>
                    <a:pt x="7542" y="3242"/>
                    <a:pt x="7533" y="3242"/>
                    <a:pt x="7533" y="3261"/>
                  </a:cubicBezTo>
                  <a:cubicBezTo>
                    <a:pt x="7486" y="3280"/>
                    <a:pt x="7486" y="3223"/>
                    <a:pt x="7457" y="3251"/>
                  </a:cubicBezTo>
                  <a:lnTo>
                    <a:pt x="7457" y="3204"/>
                  </a:lnTo>
                  <a:cubicBezTo>
                    <a:pt x="7505" y="3232"/>
                    <a:pt x="7514" y="3176"/>
                    <a:pt x="7533" y="3147"/>
                  </a:cubicBezTo>
                  <a:close/>
                  <a:moveTo>
                    <a:pt x="6569" y="4877"/>
                  </a:moveTo>
                  <a:cubicBezTo>
                    <a:pt x="6569" y="4820"/>
                    <a:pt x="6560" y="4792"/>
                    <a:pt x="6607" y="4801"/>
                  </a:cubicBezTo>
                  <a:cubicBezTo>
                    <a:pt x="6616" y="4773"/>
                    <a:pt x="6588" y="4773"/>
                    <a:pt x="6597" y="4735"/>
                  </a:cubicBezTo>
                  <a:cubicBezTo>
                    <a:pt x="6578" y="4735"/>
                    <a:pt x="6578" y="4745"/>
                    <a:pt x="6569" y="4745"/>
                  </a:cubicBezTo>
                  <a:cubicBezTo>
                    <a:pt x="6597" y="4688"/>
                    <a:pt x="6522" y="4697"/>
                    <a:pt x="6503" y="4660"/>
                  </a:cubicBezTo>
                  <a:cubicBezTo>
                    <a:pt x="6503" y="4631"/>
                    <a:pt x="6522" y="4678"/>
                    <a:pt x="6531" y="4650"/>
                  </a:cubicBezTo>
                  <a:cubicBezTo>
                    <a:pt x="6531" y="4603"/>
                    <a:pt x="6541" y="4612"/>
                    <a:pt x="6531" y="4574"/>
                  </a:cubicBezTo>
                  <a:cubicBezTo>
                    <a:pt x="6503" y="4574"/>
                    <a:pt x="6503" y="4622"/>
                    <a:pt x="6474" y="4641"/>
                  </a:cubicBezTo>
                  <a:cubicBezTo>
                    <a:pt x="6474" y="4669"/>
                    <a:pt x="6493" y="4678"/>
                    <a:pt x="6512" y="4697"/>
                  </a:cubicBezTo>
                  <a:cubicBezTo>
                    <a:pt x="6503" y="4716"/>
                    <a:pt x="6474" y="4716"/>
                    <a:pt x="6456" y="4726"/>
                  </a:cubicBezTo>
                  <a:cubicBezTo>
                    <a:pt x="6456" y="4792"/>
                    <a:pt x="6531" y="4782"/>
                    <a:pt x="6522" y="4877"/>
                  </a:cubicBezTo>
                  <a:cubicBezTo>
                    <a:pt x="6541" y="4849"/>
                    <a:pt x="6531" y="4877"/>
                    <a:pt x="6569" y="4877"/>
                  </a:cubicBezTo>
                  <a:close/>
                  <a:moveTo>
                    <a:pt x="7524" y="2590"/>
                  </a:moveTo>
                  <a:cubicBezTo>
                    <a:pt x="7542" y="2590"/>
                    <a:pt x="7533" y="2618"/>
                    <a:pt x="7533" y="2637"/>
                  </a:cubicBezTo>
                  <a:cubicBezTo>
                    <a:pt x="7514" y="2647"/>
                    <a:pt x="7514" y="2618"/>
                    <a:pt x="7486" y="2628"/>
                  </a:cubicBezTo>
                  <a:cubicBezTo>
                    <a:pt x="7505" y="2684"/>
                    <a:pt x="7467" y="2722"/>
                    <a:pt x="7552" y="2741"/>
                  </a:cubicBezTo>
                  <a:cubicBezTo>
                    <a:pt x="7542" y="2713"/>
                    <a:pt x="7552" y="2703"/>
                    <a:pt x="7571" y="2703"/>
                  </a:cubicBezTo>
                  <a:cubicBezTo>
                    <a:pt x="7590" y="2703"/>
                    <a:pt x="7561" y="2722"/>
                    <a:pt x="7571" y="2741"/>
                  </a:cubicBezTo>
                  <a:cubicBezTo>
                    <a:pt x="7675" y="2722"/>
                    <a:pt x="7599" y="2628"/>
                    <a:pt x="7656" y="2580"/>
                  </a:cubicBezTo>
                  <a:cubicBezTo>
                    <a:pt x="7637" y="2609"/>
                    <a:pt x="7561" y="2571"/>
                    <a:pt x="7505" y="2590"/>
                  </a:cubicBezTo>
                  <a:cubicBezTo>
                    <a:pt x="7505" y="2609"/>
                    <a:pt x="7514" y="2590"/>
                    <a:pt x="7524" y="2590"/>
                  </a:cubicBezTo>
                  <a:close/>
                  <a:moveTo>
                    <a:pt x="6956" y="9271"/>
                  </a:moveTo>
                  <a:cubicBezTo>
                    <a:pt x="6956" y="9300"/>
                    <a:pt x="6975" y="9300"/>
                    <a:pt x="6966" y="9328"/>
                  </a:cubicBezTo>
                  <a:cubicBezTo>
                    <a:pt x="6919" y="9356"/>
                    <a:pt x="6928" y="9262"/>
                    <a:pt x="6956" y="9271"/>
                  </a:cubicBezTo>
                  <a:close/>
                  <a:moveTo>
                    <a:pt x="6578" y="2250"/>
                  </a:moveTo>
                  <a:cubicBezTo>
                    <a:pt x="6550" y="2278"/>
                    <a:pt x="6550" y="2287"/>
                    <a:pt x="6578" y="2316"/>
                  </a:cubicBezTo>
                  <a:cubicBezTo>
                    <a:pt x="6493" y="2325"/>
                    <a:pt x="6569" y="2193"/>
                    <a:pt x="6503" y="2202"/>
                  </a:cubicBezTo>
                  <a:cubicBezTo>
                    <a:pt x="6512" y="2193"/>
                    <a:pt x="6531" y="2136"/>
                    <a:pt x="6541" y="2174"/>
                  </a:cubicBezTo>
                  <a:cubicBezTo>
                    <a:pt x="6578" y="2127"/>
                    <a:pt x="6512" y="2165"/>
                    <a:pt x="6512" y="2127"/>
                  </a:cubicBezTo>
                  <a:cubicBezTo>
                    <a:pt x="6465" y="2146"/>
                    <a:pt x="6484" y="2231"/>
                    <a:pt x="6446" y="2250"/>
                  </a:cubicBezTo>
                  <a:cubicBezTo>
                    <a:pt x="6427" y="2297"/>
                    <a:pt x="6484" y="2259"/>
                    <a:pt x="6465" y="2306"/>
                  </a:cubicBezTo>
                  <a:cubicBezTo>
                    <a:pt x="6503" y="2306"/>
                    <a:pt x="6512" y="2268"/>
                    <a:pt x="6522" y="2316"/>
                  </a:cubicBezTo>
                  <a:cubicBezTo>
                    <a:pt x="6522" y="2344"/>
                    <a:pt x="6484" y="2335"/>
                    <a:pt x="6474" y="2316"/>
                  </a:cubicBezTo>
                  <a:cubicBezTo>
                    <a:pt x="6427" y="2316"/>
                    <a:pt x="6465" y="2410"/>
                    <a:pt x="6427" y="2372"/>
                  </a:cubicBezTo>
                  <a:cubicBezTo>
                    <a:pt x="6399" y="2401"/>
                    <a:pt x="6437" y="2467"/>
                    <a:pt x="6408" y="2505"/>
                  </a:cubicBezTo>
                  <a:cubicBezTo>
                    <a:pt x="6456" y="2505"/>
                    <a:pt x="6456" y="2486"/>
                    <a:pt x="6503" y="2486"/>
                  </a:cubicBezTo>
                  <a:cubicBezTo>
                    <a:pt x="6503" y="2476"/>
                    <a:pt x="6512" y="2467"/>
                    <a:pt x="6522" y="2458"/>
                  </a:cubicBezTo>
                  <a:cubicBezTo>
                    <a:pt x="6522" y="2467"/>
                    <a:pt x="6512" y="2467"/>
                    <a:pt x="6512" y="2467"/>
                  </a:cubicBezTo>
                  <a:cubicBezTo>
                    <a:pt x="6512" y="2448"/>
                    <a:pt x="6493" y="2439"/>
                    <a:pt x="6484" y="2448"/>
                  </a:cubicBezTo>
                  <a:cubicBezTo>
                    <a:pt x="6484" y="2458"/>
                    <a:pt x="6484" y="2467"/>
                    <a:pt x="6474" y="2467"/>
                  </a:cubicBezTo>
                  <a:cubicBezTo>
                    <a:pt x="6503" y="2410"/>
                    <a:pt x="6456" y="2410"/>
                    <a:pt x="6456" y="2363"/>
                  </a:cubicBezTo>
                  <a:cubicBezTo>
                    <a:pt x="6493" y="2363"/>
                    <a:pt x="6512" y="2382"/>
                    <a:pt x="6550" y="2372"/>
                  </a:cubicBezTo>
                  <a:cubicBezTo>
                    <a:pt x="6569" y="2429"/>
                    <a:pt x="6484" y="2372"/>
                    <a:pt x="6503" y="2429"/>
                  </a:cubicBezTo>
                  <a:cubicBezTo>
                    <a:pt x="6512" y="2429"/>
                    <a:pt x="6512" y="2410"/>
                    <a:pt x="6522" y="2429"/>
                  </a:cubicBezTo>
                  <a:cubicBezTo>
                    <a:pt x="6493" y="2420"/>
                    <a:pt x="6522" y="2448"/>
                    <a:pt x="6522" y="2458"/>
                  </a:cubicBezTo>
                  <a:cubicBezTo>
                    <a:pt x="6550" y="2429"/>
                    <a:pt x="6569" y="2410"/>
                    <a:pt x="6607" y="2363"/>
                  </a:cubicBezTo>
                  <a:cubicBezTo>
                    <a:pt x="6626" y="2363"/>
                    <a:pt x="6616" y="2410"/>
                    <a:pt x="6635" y="2410"/>
                  </a:cubicBezTo>
                  <a:cubicBezTo>
                    <a:pt x="6654" y="2372"/>
                    <a:pt x="6663" y="2391"/>
                    <a:pt x="6720" y="2391"/>
                  </a:cubicBezTo>
                  <a:cubicBezTo>
                    <a:pt x="6730" y="2363"/>
                    <a:pt x="6720" y="2316"/>
                    <a:pt x="6739" y="2297"/>
                  </a:cubicBezTo>
                  <a:cubicBezTo>
                    <a:pt x="6682" y="2297"/>
                    <a:pt x="6635" y="2287"/>
                    <a:pt x="6578" y="2250"/>
                  </a:cubicBezTo>
                  <a:close/>
                  <a:moveTo>
                    <a:pt x="6919" y="2637"/>
                  </a:moveTo>
                  <a:lnTo>
                    <a:pt x="6919" y="2590"/>
                  </a:lnTo>
                  <a:cubicBezTo>
                    <a:pt x="6947" y="2580"/>
                    <a:pt x="6966" y="2628"/>
                    <a:pt x="6938" y="2637"/>
                  </a:cubicBezTo>
                  <a:cubicBezTo>
                    <a:pt x="6938" y="2628"/>
                    <a:pt x="6928" y="2628"/>
                    <a:pt x="6919" y="2637"/>
                  </a:cubicBezTo>
                  <a:close/>
                  <a:moveTo>
                    <a:pt x="6994" y="6408"/>
                  </a:moveTo>
                  <a:cubicBezTo>
                    <a:pt x="6994" y="6427"/>
                    <a:pt x="7004" y="6446"/>
                    <a:pt x="7013" y="6446"/>
                  </a:cubicBezTo>
                  <a:cubicBezTo>
                    <a:pt x="7004" y="6398"/>
                    <a:pt x="7051" y="6455"/>
                    <a:pt x="7023" y="6408"/>
                  </a:cubicBezTo>
                  <a:cubicBezTo>
                    <a:pt x="7042" y="6408"/>
                    <a:pt x="7060" y="6408"/>
                    <a:pt x="7070" y="6417"/>
                  </a:cubicBezTo>
                  <a:cubicBezTo>
                    <a:pt x="7023" y="6417"/>
                    <a:pt x="7070" y="6512"/>
                    <a:pt x="7013" y="6493"/>
                  </a:cubicBezTo>
                  <a:cubicBezTo>
                    <a:pt x="7013" y="6474"/>
                    <a:pt x="7004" y="6465"/>
                    <a:pt x="6985" y="6474"/>
                  </a:cubicBezTo>
                  <a:cubicBezTo>
                    <a:pt x="6985" y="6455"/>
                    <a:pt x="6966" y="6408"/>
                    <a:pt x="6994" y="6408"/>
                  </a:cubicBezTo>
                  <a:close/>
                  <a:moveTo>
                    <a:pt x="7344" y="3998"/>
                  </a:moveTo>
                  <a:cubicBezTo>
                    <a:pt x="7353" y="4017"/>
                    <a:pt x="7353" y="4036"/>
                    <a:pt x="7353" y="4064"/>
                  </a:cubicBezTo>
                  <a:cubicBezTo>
                    <a:pt x="7344" y="4064"/>
                    <a:pt x="7334" y="4064"/>
                    <a:pt x="7334" y="4074"/>
                  </a:cubicBezTo>
                  <a:cubicBezTo>
                    <a:pt x="7353" y="4074"/>
                    <a:pt x="7344" y="4111"/>
                    <a:pt x="7372" y="4102"/>
                  </a:cubicBezTo>
                  <a:lnTo>
                    <a:pt x="7372" y="4121"/>
                  </a:lnTo>
                  <a:cubicBezTo>
                    <a:pt x="7363" y="4121"/>
                    <a:pt x="7363" y="4130"/>
                    <a:pt x="7353" y="4140"/>
                  </a:cubicBezTo>
                  <a:cubicBezTo>
                    <a:pt x="7344" y="4111"/>
                    <a:pt x="7344" y="4083"/>
                    <a:pt x="7306" y="4111"/>
                  </a:cubicBezTo>
                  <a:lnTo>
                    <a:pt x="7306" y="4036"/>
                  </a:lnTo>
                  <a:cubicBezTo>
                    <a:pt x="7344" y="4055"/>
                    <a:pt x="7316" y="3998"/>
                    <a:pt x="7344" y="3998"/>
                  </a:cubicBezTo>
                  <a:close/>
                  <a:moveTo>
                    <a:pt x="6805" y="7618"/>
                  </a:moveTo>
                  <a:cubicBezTo>
                    <a:pt x="6824" y="7570"/>
                    <a:pt x="6909" y="7533"/>
                    <a:pt x="6956" y="7570"/>
                  </a:cubicBezTo>
                  <a:lnTo>
                    <a:pt x="6928" y="7570"/>
                  </a:lnTo>
                  <a:cubicBezTo>
                    <a:pt x="6928" y="7589"/>
                    <a:pt x="6938" y="7589"/>
                    <a:pt x="6938" y="7608"/>
                  </a:cubicBezTo>
                  <a:cubicBezTo>
                    <a:pt x="6900" y="7618"/>
                    <a:pt x="6881" y="7599"/>
                    <a:pt x="6862" y="7580"/>
                  </a:cubicBezTo>
                  <a:lnTo>
                    <a:pt x="6862" y="7636"/>
                  </a:lnTo>
                  <a:cubicBezTo>
                    <a:pt x="6843" y="7627"/>
                    <a:pt x="6805" y="7646"/>
                    <a:pt x="6805" y="7618"/>
                  </a:cubicBezTo>
                  <a:close/>
                  <a:moveTo>
                    <a:pt x="7599" y="3979"/>
                  </a:moveTo>
                  <a:cubicBezTo>
                    <a:pt x="7542" y="3866"/>
                    <a:pt x="7448" y="3960"/>
                    <a:pt x="7353" y="3922"/>
                  </a:cubicBezTo>
                  <a:cubicBezTo>
                    <a:pt x="7334" y="3998"/>
                    <a:pt x="7401" y="4055"/>
                    <a:pt x="7429" y="4083"/>
                  </a:cubicBezTo>
                  <a:cubicBezTo>
                    <a:pt x="7420" y="4017"/>
                    <a:pt x="7505" y="4055"/>
                    <a:pt x="7476" y="3989"/>
                  </a:cubicBezTo>
                  <a:cubicBezTo>
                    <a:pt x="7495" y="3989"/>
                    <a:pt x="7533" y="3970"/>
                    <a:pt x="7524" y="4007"/>
                  </a:cubicBezTo>
                  <a:cubicBezTo>
                    <a:pt x="7552" y="3989"/>
                    <a:pt x="7561" y="3951"/>
                    <a:pt x="7599" y="3979"/>
                  </a:cubicBezTo>
                  <a:close/>
                  <a:moveTo>
                    <a:pt x="7363" y="4310"/>
                  </a:moveTo>
                  <a:lnTo>
                    <a:pt x="7306" y="4310"/>
                  </a:lnTo>
                  <a:lnTo>
                    <a:pt x="7306" y="4253"/>
                  </a:lnTo>
                  <a:cubicBezTo>
                    <a:pt x="7372" y="4244"/>
                    <a:pt x="7325" y="4300"/>
                    <a:pt x="7363" y="4310"/>
                  </a:cubicBezTo>
                  <a:close/>
                  <a:moveTo>
                    <a:pt x="7599" y="4064"/>
                  </a:moveTo>
                  <a:lnTo>
                    <a:pt x="7637" y="4064"/>
                  </a:lnTo>
                  <a:cubicBezTo>
                    <a:pt x="7637" y="4083"/>
                    <a:pt x="7627" y="4092"/>
                    <a:pt x="7627" y="4102"/>
                  </a:cubicBezTo>
                  <a:cubicBezTo>
                    <a:pt x="7637" y="4102"/>
                    <a:pt x="7646" y="4102"/>
                    <a:pt x="7646" y="4111"/>
                  </a:cubicBezTo>
                  <a:cubicBezTo>
                    <a:pt x="7637" y="4111"/>
                    <a:pt x="7609" y="4140"/>
                    <a:pt x="7599" y="4111"/>
                  </a:cubicBezTo>
                  <a:cubicBezTo>
                    <a:pt x="7637" y="4102"/>
                    <a:pt x="7590" y="4083"/>
                    <a:pt x="7599" y="4064"/>
                  </a:cubicBezTo>
                  <a:close/>
                  <a:moveTo>
                    <a:pt x="4840" y="7929"/>
                  </a:moveTo>
                  <a:cubicBezTo>
                    <a:pt x="4840" y="7958"/>
                    <a:pt x="4896" y="7977"/>
                    <a:pt x="4877" y="7996"/>
                  </a:cubicBezTo>
                  <a:cubicBezTo>
                    <a:pt x="4858" y="7986"/>
                    <a:pt x="4802" y="7958"/>
                    <a:pt x="4840" y="7929"/>
                  </a:cubicBezTo>
                  <a:close/>
                  <a:moveTo>
                    <a:pt x="4641" y="10377"/>
                  </a:moveTo>
                  <a:cubicBezTo>
                    <a:pt x="4651" y="10396"/>
                    <a:pt x="4660" y="10415"/>
                    <a:pt x="4688" y="10415"/>
                  </a:cubicBezTo>
                  <a:cubicBezTo>
                    <a:pt x="4660" y="10368"/>
                    <a:pt x="4736" y="10339"/>
                    <a:pt x="4707" y="10368"/>
                  </a:cubicBezTo>
                  <a:cubicBezTo>
                    <a:pt x="4679" y="10387"/>
                    <a:pt x="4707" y="10424"/>
                    <a:pt x="4745" y="10406"/>
                  </a:cubicBezTo>
                  <a:cubicBezTo>
                    <a:pt x="4736" y="10443"/>
                    <a:pt x="4745" y="10472"/>
                    <a:pt x="4736" y="10481"/>
                  </a:cubicBezTo>
                  <a:cubicBezTo>
                    <a:pt x="4726" y="10491"/>
                    <a:pt x="4669" y="10424"/>
                    <a:pt x="4669" y="10481"/>
                  </a:cubicBezTo>
                  <a:cubicBezTo>
                    <a:pt x="4641" y="10472"/>
                    <a:pt x="4622" y="10453"/>
                    <a:pt x="4603" y="10443"/>
                  </a:cubicBezTo>
                  <a:cubicBezTo>
                    <a:pt x="4651" y="10472"/>
                    <a:pt x="4613" y="10387"/>
                    <a:pt x="4641" y="10377"/>
                  </a:cubicBezTo>
                  <a:close/>
                  <a:moveTo>
                    <a:pt x="4613" y="9772"/>
                  </a:moveTo>
                  <a:cubicBezTo>
                    <a:pt x="4603" y="9735"/>
                    <a:pt x="4613" y="9716"/>
                    <a:pt x="4622" y="9706"/>
                  </a:cubicBezTo>
                  <a:cubicBezTo>
                    <a:pt x="4641" y="9706"/>
                    <a:pt x="4660" y="9706"/>
                    <a:pt x="4669" y="9697"/>
                  </a:cubicBezTo>
                  <a:cubicBezTo>
                    <a:pt x="4679" y="9735"/>
                    <a:pt x="4660" y="9735"/>
                    <a:pt x="4669" y="9791"/>
                  </a:cubicBezTo>
                  <a:cubicBezTo>
                    <a:pt x="4613" y="9782"/>
                    <a:pt x="4613" y="9810"/>
                    <a:pt x="4575" y="9820"/>
                  </a:cubicBezTo>
                  <a:cubicBezTo>
                    <a:pt x="4565" y="9772"/>
                    <a:pt x="4565" y="9744"/>
                    <a:pt x="4584" y="9716"/>
                  </a:cubicBezTo>
                  <a:cubicBezTo>
                    <a:pt x="4603" y="9725"/>
                    <a:pt x="4594" y="9763"/>
                    <a:pt x="4613" y="9772"/>
                  </a:cubicBezTo>
                  <a:close/>
                  <a:moveTo>
                    <a:pt x="4622" y="9167"/>
                  </a:moveTo>
                  <a:cubicBezTo>
                    <a:pt x="4669" y="9205"/>
                    <a:pt x="4669" y="9158"/>
                    <a:pt x="4688" y="9139"/>
                  </a:cubicBezTo>
                  <a:cubicBezTo>
                    <a:pt x="4698" y="9177"/>
                    <a:pt x="4660" y="9196"/>
                    <a:pt x="4688" y="9205"/>
                  </a:cubicBezTo>
                  <a:cubicBezTo>
                    <a:pt x="4707" y="9167"/>
                    <a:pt x="4736" y="9224"/>
                    <a:pt x="4783" y="9196"/>
                  </a:cubicBezTo>
                  <a:cubicBezTo>
                    <a:pt x="4792" y="9215"/>
                    <a:pt x="4802" y="9215"/>
                    <a:pt x="4792" y="9243"/>
                  </a:cubicBezTo>
                  <a:cubicBezTo>
                    <a:pt x="4783" y="9253"/>
                    <a:pt x="4764" y="9262"/>
                    <a:pt x="4745" y="9253"/>
                  </a:cubicBezTo>
                  <a:cubicBezTo>
                    <a:pt x="4717" y="9196"/>
                    <a:pt x="4613" y="9262"/>
                    <a:pt x="4622" y="9167"/>
                  </a:cubicBezTo>
                  <a:close/>
                  <a:moveTo>
                    <a:pt x="5548" y="5047"/>
                  </a:moveTo>
                  <a:cubicBezTo>
                    <a:pt x="5558" y="5019"/>
                    <a:pt x="5605" y="5009"/>
                    <a:pt x="5652" y="4990"/>
                  </a:cubicBezTo>
                  <a:cubicBezTo>
                    <a:pt x="5643" y="5009"/>
                    <a:pt x="5652" y="5019"/>
                    <a:pt x="5671" y="5028"/>
                  </a:cubicBezTo>
                  <a:cubicBezTo>
                    <a:pt x="5700" y="5000"/>
                    <a:pt x="5671" y="4981"/>
                    <a:pt x="5700" y="4962"/>
                  </a:cubicBezTo>
                  <a:cubicBezTo>
                    <a:pt x="5709" y="4990"/>
                    <a:pt x="5681" y="5056"/>
                    <a:pt x="5728" y="5047"/>
                  </a:cubicBezTo>
                  <a:cubicBezTo>
                    <a:pt x="5718" y="5028"/>
                    <a:pt x="5709" y="5028"/>
                    <a:pt x="5709" y="5000"/>
                  </a:cubicBezTo>
                  <a:cubicBezTo>
                    <a:pt x="5747" y="4990"/>
                    <a:pt x="5766" y="5009"/>
                    <a:pt x="5756" y="5047"/>
                  </a:cubicBezTo>
                  <a:cubicBezTo>
                    <a:pt x="5718" y="5038"/>
                    <a:pt x="5718" y="5075"/>
                    <a:pt x="5690" y="5085"/>
                  </a:cubicBezTo>
                  <a:cubicBezTo>
                    <a:pt x="5690" y="5066"/>
                    <a:pt x="5681" y="5056"/>
                    <a:pt x="5671" y="5047"/>
                  </a:cubicBezTo>
                  <a:cubicBezTo>
                    <a:pt x="5671" y="5094"/>
                    <a:pt x="5652" y="5094"/>
                    <a:pt x="5671" y="5132"/>
                  </a:cubicBezTo>
                  <a:cubicBezTo>
                    <a:pt x="5633" y="5141"/>
                    <a:pt x="5624" y="5170"/>
                    <a:pt x="5605" y="5227"/>
                  </a:cubicBezTo>
                  <a:cubicBezTo>
                    <a:pt x="5633" y="5245"/>
                    <a:pt x="5652" y="5208"/>
                    <a:pt x="5662" y="5264"/>
                  </a:cubicBezTo>
                  <a:cubicBezTo>
                    <a:pt x="5633" y="5255"/>
                    <a:pt x="5614" y="5264"/>
                    <a:pt x="5614" y="5302"/>
                  </a:cubicBezTo>
                  <a:cubicBezTo>
                    <a:pt x="5681" y="5274"/>
                    <a:pt x="5652" y="5264"/>
                    <a:pt x="5671" y="5321"/>
                  </a:cubicBezTo>
                  <a:cubicBezTo>
                    <a:pt x="5690" y="5321"/>
                    <a:pt x="5700" y="5312"/>
                    <a:pt x="5690" y="5283"/>
                  </a:cubicBezTo>
                  <a:cubicBezTo>
                    <a:pt x="5700" y="5331"/>
                    <a:pt x="5775" y="5293"/>
                    <a:pt x="5756" y="5340"/>
                  </a:cubicBezTo>
                  <a:cubicBezTo>
                    <a:pt x="5728" y="5321"/>
                    <a:pt x="5662" y="5368"/>
                    <a:pt x="5596" y="5349"/>
                  </a:cubicBezTo>
                  <a:cubicBezTo>
                    <a:pt x="5596" y="5293"/>
                    <a:pt x="5558" y="5274"/>
                    <a:pt x="5520" y="5274"/>
                  </a:cubicBezTo>
                  <a:cubicBezTo>
                    <a:pt x="5529" y="5217"/>
                    <a:pt x="5520" y="5189"/>
                    <a:pt x="5473" y="5189"/>
                  </a:cubicBezTo>
                  <a:cubicBezTo>
                    <a:pt x="5473" y="5170"/>
                    <a:pt x="5482" y="5160"/>
                    <a:pt x="5482" y="5151"/>
                  </a:cubicBezTo>
                  <a:cubicBezTo>
                    <a:pt x="5473" y="5160"/>
                    <a:pt x="5454" y="5160"/>
                    <a:pt x="5454" y="5132"/>
                  </a:cubicBezTo>
                  <a:cubicBezTo>
                    <a:pt x="5463" y="5066"/>
                    <a:pt x="5463" y="5085"/>
                    <a:pt x="5473" y="5028"/>
                  </a:cubicBezTo>
                  <a:cubicBezTo>
                    <a:pt x="5511" y="5038"/>
                    <a:pt x="5520" y="5019"/>
                    <a:pt x="5548" y="5047"/>
                  </a:cubicBezTo>
                  <a:close/>
                  <a:moveTo>
                    <a:pt x="4783" y="9423"/>
                  </a:moveTo>
                  <a:cubicBezTo>
                    <a:pt x="4754" y="9394"/>
                    <a:pt x="4736" y="9413"/>
                    <a:pt x="4707" y="9394"/>
                  </a:cubicBezTo>
                  <a:cubicBezTo>
                    <a:pt x="4717" y="9394"/>
                    <a:pt x="4726" y="9385"/>
                    <a:pt x="4717" y="9366"/>
                  </a:cubicBezTo>
                  <a:cubicBezTo>
                    <a:pt x="4754" y="9375"/>
                    <a:pt x="4783" y="9366"/>
                    <a:pt x="4792" y="9347"/>
                  </a:cubicBezTo>
                  <a:cubicBezTo>
                    <a:pt x="4802" y="9347"/>
                    <a:pt x="4802" y="9356"/>
                    <a:pt x="4811" y="9356"/>
                  </a:cubicBezTo>
                  <a:cubicBezTo>
                    <a:pt x="4811" y="9356"/>
                    <a:pt x="4821" y="9356"/>
                    <a:pt x="4821" y="9366"/>
                  </a:cubicBezTo>
                  <a:cubicBezTo>
                    <a:pt x="4792" y="9375"/>
                    <a:pt x="4792" y="9404"/>
                    <a:pt x="4783" y="9423"/>
                  </a:cubicBezTo>
                  <a:close/>
                  <a:moveTo>
                    <a:pt x="4613" y="8856"/>
                  </a:moveTo>
                  <a:cubicBezTo>
                    <a:pt x="4651" y="8856"/>
                    <a:pt x="4660" y="8837"/>
                    <a:pt x="4698" y="8846"/>
                  </a:cubicBezTo>
                  <a:cubicBezTo>
                    <a:pt x="4698" y="8875"/>
                    <a:pt x="4717" y="8884"/>
                    <a:pt x="4717" y="8903"/>
                  </a:cubicBezTo>
                  <a:cubicBezTo>
                    <a:pt x="4688" y="8922"/>
                    <a:pt x="4669" y="8969"/>
                    <a:pt x="4622" y="8969"/>
                  </a:cubicBezTo>
                  <a:cubicBezTo>
                    <a:pt x="4603" y="8922"/>
                    <a:pt x="4594" y="8912"/>
                    <a:pt x="4613" y="8856"/>
                  </a:cubicBezTo>
                  <a:close/>
                  <a:moveTo>
                    <a:pt x="4962" y="737"/>
                  </a:moveTo>
                  <a:cubicBezTo>
                    <a:pt x="4972" y="747"/>
                    <a:pt x="4981" y="737"/>
                    <a:pt x="4981" y="756"/>
                  </a:cubicBezTo>
                  <a:cubicBezTo>
                    <a:pt x="4953" y="747"/>
                    <a:pt x="4953" y="775"/>
                    <a:pt x="4925" y="766"/>
                  </a:cubicBezTo>
                  <a:cubicBezTo>
                    <a:pt x="4925" y="709"/>
                    <a:pt x="4925" y="728"/>
                    <a:pt x="4887" y="719"/>
                  </a:cubicBezTo>
                  <a:cubicBezTo>
                    <a:pt x="4896" y="681"/>
                    <a:pt x="4896" y="690"/>
                    <a:pt x="4887" y="652"/>
                  </a:cubicBezTo>
                  <a:cubicBezTo>
                    <a:pt x="4925" y="643"/>
                    <a:pt x="4925" y="681"/>
                    <a:pt x="4962" y="681"/>
                  </a:cubicBezTo>
                  <a:close/>
                  <a:moveTo>
                    <a:pt x="4953" y="6143"/>
                  </a:moveTo>
                  <a:cubicBezTo>
                    <a:pt x="4925" y="6115"/>
                    <a:pt x="4906" y="6115"/>
                    <a:pt x="4858" y="6124"/>
                  </a:cubicBezTo>
                  <a:cubicBezTo>
                    <a:pt x="4868" y="6077"/>
                    <a:pt x="4840" y="6058"/>
                    <a:pt x="4830" y="6020"/>
                  </a:cubicBezTo>
                  <a:cubicBezTo>
                    <a:pt x="4896" y="5992"/>
                    <a:pt x="4877" y="5935"/>
                    <a:pt x="4915" y="5888"/>
                  </a:cubicBezTo>
                  <a:cubicBezTo>
                    <a:pt x="4915" y="5926"/>
                    <a:pt x="4943" y="5907"/>
                    <a:pt x="4962" y="5945"/>
                  </a:cubicBezTo>
                  <a:cubicBezTo>
                    <a:pt x="4915" y="5935"/>
                    <a:pt x="4887" y="5954"/>
                    <a:pt x="4896" y="6011"/>
                  </a:cubicBezTo>
                  <a:cubicBezTo>
                    <a:pt x="4943" y="6002"/>
                    <a:pt x="4934" y="6049"/>
                    <a:pt x="4962" y="6058"/>
                  </a:cubicBezTo>
                  <a:cubicBezTo>
                    <a:pt x="4906" y="6068"/>
                    <a:pt x="4981" y="6134"/>
                    <a:pt x="4953" y="6143"/>
                  </a:cubicBezTo>
                  <a:close/>
                  <a:moveTo>
                    <a:pt x="5066" y="4697"/>
                  </a:moveTo>
                  <a:cubicBezTo>
                    <a:pt x="5076" y="4735"/>
                    <a:pt x="5085" y="4754"/>
                    <a:pt x="5104" y="4773"/>
                  </a:cubicBezTo>
                  <a:cubicBezTo>
                    <a:pt x="5085" y="4773"/>
                    <a:pt x="5095" y="4792"/>
                    <a:pt x="5095" y="4811"/>
                  </a:cubicBezTo>
                  <a:cubicBezTo>
                    <a:pt x="5057" y="4801"/>
                    <a:pt x="5038" y="4773"/>
                    <a:pt x="5029" y="4735"/>
                  </a:cubicBezTo>
                  <a:cubicBezTo>
                    <a:pt x="5047" y="4735"/>
                    <a:pt x="5047" y="4707"/>
                    <a:pt x="5066" y="4697"/>
                  </a:cubicBezTo>
                  <a:close/>
                  <a:moveTo>
                    <a:pt x="4896" y="9205"/>
                  </a:moveTo>
                  <a:lnTo>
                    <a:pt x="4896" y="9234"/>
                  </a:lnTo>
                  <a:cubicBezTo>
                    <a:pt x="4906" y="9234"/>
                    <a:pt x="4906" y="9234"/>
                    <a:pt x="4906" y="9243"/>
                  </a:cubicBezTo>
                  <a:cubicBezTo>
                    <a:pt x="4887" y="9243"/>
                    <a:pt x="4887" y="9253"/>
                    <a:pt x="4896" y="9271"/>
                  </a:cubicBezTo>
                  <a:cubicBezTo>
                    <a:pt x="4877" y="9253"/>
                    <a:pt x="4821" y="9271"/>
                    <a:pt x="4811" y="9243"/>
                  </a:cubicBezTo>
                  <a:cubicBezTo>
                    <a:pt x="4830" y="9224"/>
                    <a:pt x="4877" y="9234"/>
                    <a:pt x="4896" y="9205"/>
                  </a:cubicBezTo>
                  <a:close/>
                  <a:moveTo>
                    <a:pt x="4896" y="9857"/>
                  </a:moveTo>
                  <a:cubicBezTo>
                    <a:pt x="4868" y="9857"/>
                    <a:pt x="4849" y="9848"/>
                    <a:pt x="4849" y="9820"/>
                  </a:cubicBezTo>
                  <a:lnTo>
                    <a:pt x="4896" y="9820"/>
                  </a:lnTo>
                  <a:close/>
                  <a:moveTo>
                    <a:pt x="4953" y="6569"/>
                  </a:moveTo>
                  <a:lnTo>
                    <a:pt x="4896" y="6569"/>
                  </a:lnTo>
                  <a:cubicBezTo>
                    <a:pt x="4925" y="6521"/>
                    <a:pt x="4896" y="6493"/>
                    <a:pt x="4915" y="6455"/>
                  </a:cubicBezTo>
                  <a:cubicBezTo>
                    <a:pt x="4943" y="6512"/>
                    <a:pt x="4934" y="6408"/>
                    <a:pt x="4962" y="6417"/>
                  </a:cubicBezTo>
                  <a:cubicBezTo>
                    <a:pt x="4981" y="6436"/>
                    <a:pt x="4981" y="6483"/>
                    <a:pt x="4991" y="6512"/>
                  </a:cubicBezTo>
                  <a:cubicBezTo>
                    <a:pt x="4953" y="6502"/>
                    <a:pt x="4953" y="6531"/>
                    <a:pt x="4953" y="6569"/>
                  </a:cubicBezTo>
                  <a:close/>
                  <a:moveTo>
                    <a:pt x="4906" y="7967"/>
                  </a:moveTo>
                  <a:cubicBezTo>
                    <a:pt x="4868" y="8043"/>
                    <a:pt x="4972" y="8052"/>
                    <a:pt x="4972" y="8118"/>
                  </a:cubicBezTo>
                  <a:cubicBezTo>
                    <a:pt x="5000" y="8071"/>
                    <a:pt x="5038" y="8043"/>
                    <a:pt x="5104" y="8062"/>
                  </a:cubicBezTo>
                  <a:cubicBezTo>
                    <a:pt x="5123" y="8024"/>
                    <a:pt x="5057" y="8033"/>
                    <a:pt x="5095" y="8024"/>
                  </a:cubicBezTo>
                  <a:cubicBezTo>
                    <a:pt x="5076" y="7986"/>
                    <a:pt x="5057" y="8033"/>
                    <a:pt x="5029" y="8024"/>
                  </a:cubicBezTo>
                  <a:cubicBezTo>
                    <a:pt x="5000" y="8024"/>
                    <a:pt x="5019" y="7977"/>
                    <a:pt x="5019" y="7958"/>
                  </a:cubicBezTo>
                  <a:cubicBezTo>
                    <a:pt x="4972" y="7986"/>
                    <a:pt x="4981" y="7939"/>
                    <a:pt x="4953" y="7929"/>
                  </a:cubicBezTo>
                  <a:cubicBezTo>
                    <a:pt x="4972" y="7977"/>
                    <a:pt x="4915" y="8005"/>
                    <a:pt x="4906" y="7967"/>
                  </a:cubicBezTo>
                  <a:close/>
                  <a:moveTo>
                    <a:pt x="4962" y="1229"/>
                  </a:moveTo>
                  <a:cubicBezTo>
                    <a:pt x="4962" y="1267"/>
                    <a:pt x="4972" y="1314"/>
                    <a:pt x="4934" y="1314"/>
                  </a:cubicBezTo>
                  <a:cubicBezTo>
                    <a:pt x="4925" y="1276"/>
                    <a:pt x="4906" y="1238"/>
                    <a:pt x="4962" y="1229"/>
                  </a:cubicBezTo>
                  <a:close/>
                  <a:moveTo>
                    <a:pt x="5388" y="6758"/>
                  </a:moveTo>
                  <a:cubicBezTo>
                    <a:pt x="5378" y="6795"/>
                    <a:pt x="5397" y="6852"/>
                    <a:pt x="5350" y="6833"/>
                  </a:cubicBezTo>
                  <a:cubicBezTo>
                    <a:pt x="5331" y="6814"/>
                    <a:pt x="5340" y="6739"/>
                    <a:pt x="5388" y="6758"/>
                  </a:cubicBezTo>
                  <a:close/>
                  <a:moveTo>
                    <a:pt x="5331" y="5822"/>
                  </a:moveTo>
                  <a:cubicBezTo>
                    <a:pt x="5340" y="5850"/>
                    <a:pt x="5359" y="5841"/>
                    <a:pt x="5350" y="5888"/>
                  </a:cubicBezTo>
                  <a:cubicBezTo>
                    <a:pt x="5321" y="5898"/>
                    <a:pt x="5303" y="5831"/>
                    <a:pt x="5331" y="5822"/>
                  </a:cubicBezTo>
                  <a:close/>
                  <a:moveTo>
                    <a:pt x="5265" y="4915"/>
                  </a:moveTo>
                  <a:cubicBezTo>
                    <a:pt x="5284" y="4877"/>
                    <a:pt x="5199" y="4886"/>
                    <a:pt x="5246" y="4858"/>
                  </a:cubicBezTo>
                  <a:cubicBezTo>
                    <a:pt x="5246" y="4867"/>
                    <a:pt x="5246" y="4877"/>
                    <a:pt x="5255" y="4877"/>
                  </a:cubicBezTo>
                  <a:cubicBezTo>
                    <a:pt x="5274" y="4877"/>
                    <a:pt x="5265" y="4839"/>
                    <a:pt x="5284" y="4849"/>
                  </a:cubicBezTo>
                  <a:cubicBezTo>
                    <a:pt x="5293" y="4877"/>
                    <a:pt x="5284" y="4905"/>
                    <a:pt x="5265" y="4915"/>
                  </a:cubicBezTo>
                  <a:close/>
                  <a:moveTo>
                    <a:pt x="5274" y="9290"/>
                  </a:moveTo>
                  <a:cubicBezTo>
                    <a:pt x="5255" y="9309"/>
                    <a:pt x="5293" y="9356"/>
                    <a:pt x="5303" y="9385"/>
                  </a:cubicBezTo>
                  <a:cubicBezTo>
                    <a:pt x="5331" y="9375"/>
                    <a:pt x="5340" y="9347"/>
                    <a:pt x="5340" y="9309"/>
                  </a:cubicBezTo>
                  <a:cubicBezTo>
                    <a:pt x="5303" y="9328"/>
                    <a:pt x="5303" y="9338"/>
                    <a:pt x="5274" y="9290"/>
                  </a:cubicBezTo>
                  <a:close/>
                  <a:moveTo>
                    <a:pt x="5397" y="4811"/>
                  </a:moveTo>
                  <a:cubicBezTo>
                    <a:pt x="5416" y="4820"/>
                    <a:pt x="5397" y="4858"/>
                    <a:pt x="5416" y="4858"/>
                  </a:cubicBezTo>
                  <a:cubicBezTo>
                    <a:pt x="5416" y="4858"/>
                    <a:pt x="5416" y="4849"/>
                    <a:pt x="5425" y="4849"/>
                  </a:cubicBezTo>
                  <a:cubicBezTo>
                    <a:pt x="5435" y="4886"/>
                    <a:pt x="5388" y="4877"/>
                    <a:pt x="5378" y="4896"/>
                  </a:cubicBezTo>
                  <a:cubicBezTo>
                    <a:pt x="5378" y="4867"/>
                    <a:pt x="5359" y="4858"/>
                    <a:pt x="5369" y="4820"/>
                  </a:cubicBezTo>
                  <a:cubicBezTo>
                    <a:pt x="5378" y="4820"/>
                    <a:pt x="5388" y="4820"/>
                    <a:pt x="5397" y="4811"/>
                  </a:cubicBezTo>
                  <a:close/>
                  <a:moveTo>
                    <a:pt x="5369" y="5907"/>
                  </a:moveTo>
                  <a:cubicBezTo>
                    <a:pt x="5416" y="5907"/>
                    <a:pt x="5454" y="5860"/>
                    <a:pt x="5463" y="5945"/>
                  </a:cubicBezTo>
                  <a:cubicBezTo>
                    <a:pt x="5444" y="5945"/>
                    <a:pt x="5435" y="5954"/>
                    <a:pt x="5444" y="5973"/>
                  </a:cubicBezTo>
                  <a:cubicBezTo>
                    <a:pt x="5397" y="5973"/>
                    <a:pt x="5388" y="5954"/>
                    <a:pt x="5369" y="5907"/>
                  </a:cubicBezTo>
                  <a:close/>
                  <a:moveTo>
                    <a:pt x="5095" y="5935"/>
                  </a:moveTo>
                  <a:cubicBezTo>
                    <a:pt x="5095" y="5935"/>
                    <a:pt x="5095" y="5926"/>
                    <a:pt x="5104" y="5926"/>
                  </a:cubicBezTo>
                  <a:cubicBezTo>
                    <a:pt x="5104" y="5935"/>
                    <a:pt x="5095" y="5954"/>
                    <a:pt x="5095" y="5935"/>
                  </a:cubicBezTo>
                  <a:close/>
                  <a:moveTo>
                    <a:pt x="5199" y="4688"/>
                  </a:moveTo>
                  <a:cubicBezTo>
                    <a:pt x="5161" y="4697"/>
                    <a:pt x="5208" y="4726"/>
                    <a:pt x="5236" y="4716"/>
                  </a:cubicBezTo>
                  <a:cubicBezTo>
                    <a:pt x="5208" y="4735"/>
                    <a:pt x="5208" y="4763"/>
                    <a:pt x="5227" y="4801"/>
                  </a:cubicBezTo>
                  <a:cubicBezTo>
                    <a:pt x="5227" y="4792"/>
                    <a:pt x="5236" y="4782"/>
                    <a:pt x="5255" y="4782"/>
                  </a:cubicBezTo>
                  <a:cubicBezTo>
                    <a:pt x="5255" y="4820"/>
                    <a:pt x="5236" y="4811"/>
                    <a:pt x="5246" y="4849"/>
                  </a:cubicBezTo>
                  <a:cubicBezTo>
                    <a:pt x="5293" y="4782"/>
                    <a:pt x="5236" y="4707"/>
                    <a:pt x="5274" y="4660"/>
                  </a:cubicBezTo>
                  <a:cubicBezTo>
                    <a:pt x="5255" y="4669"/>
                    <a:pt x="5199" y="4697"/>
                    <a:pt x="5199" y="4688"/>
                  </a:cubicBezTo>
                  <a:close/>
                  <a:moveTo>
                    <a:pt x="5104" y="5926"/>
                  </a:moveTo>
                  <a:lnTo>
                    <a:pt x="5104" y="5926"/>
                  </a:lnTo>
                  <a:lnTo>
                    <a:pt x="5104" y="5926"/>
                  </a:lnTo>
                  <a:cubicBezTo>
                    <a:pt x="5104" y="5926"/>
                    <a:pt x="5104" y="5926"/>
                    <a:pt x="5104" y="5926"/>
                  </a:cubicBezTo>
                  <a:close/>
                  <a:moveTo>
                    <a:pt x="4934" y="4584"/>
                  </a:moveTo>
                  <a:cubicBezTo>
                    <a:pt x="4962" y="4584"/>
                    <a:pt x="4934" y="4574"/>
                    <a:pt x="4925" y="4565"/>
                  </a:cubicBezTo>
                  <a:cubicBezTo>
                    <a:pt x="4962" y="4546"/>
                    <a:pt x="4943" y="4508"/>
                    <a:pt x="4962" y="4489"/>
                  </a:cubicBezTo>
                  <a:cubicBezTo>
                    <a:pt x="5019" y="4527"/>
                    <a:pt x="5085" y="4461"/>
                    <a:pt x="5123" y="4499"/>
                  </a:cubicBezTo>
                  <a:cubicBezTo>
                    <a:pt x="5057" y="4508"/>
                    <a:pt x="5019" y="4556"/>
                    <a:pt x="4991" y="4612"/>
                  </a:cubicBezTo>
                  <a:cubicBezTo>
                    <a:pt x="4972" y="4603"/>
                    <a:pt x="4943" y="4603"/>
                    <a:pt x="4934" y="4584"/>
                  </a:cubicBezTo>
                  <a:close/>
                  <a:moveTo>
                    <a:pt x="5066" y="5236"/>
                  </a:moveTo>
                  <a:cubicBezTo>
                    <a:pt x="5114" y="5245"/>
                    <a:pt x="5114" y="5208"/>
                    <a:pt x="5142" y="5208"/>
                  </a:cubicBezTo>
                  <a:cubicBezTo>
                    <a:pt x="5199" y="5274"/>
                    <a:pt x="5114" y="5321"/>
                    <a:pt x="5104" y="5387"/>
                  </a:cubicBezTo>
                  <a:cubicBezTo>
                    <a:pt x="5066" y="5387"/>
                    <a:pt x="5057" y="5368"/>
                    <a:pt x="5047" y="5349"/>
                  </a:cubicBezTo>
                  <a:cubicBezTo>
                    <a:pt x="5114" y="5349"/>
                    <a:pt x="5085" y="5264"/>
                    <a:pt x="5066" y="5236"/>
                  </a:cubicBezTo>
                  <a:close/>
                  <a:moveTo>
                    <a:pt x="5047" y="4074"/>
                  </a:moveTo>
                  <a:cubicBezTo>
                    <a:pt x="4981" y="3998"/>
                    <a:pt x="4887" y="4102"/>
                    <a:pt x="4906" y="4121"/>
                  </a:cubicBezTo>
                  <a:cubicBezTo>
                    <a:pt x="4887" y="4140"/>
                    <a:pt x="4943" y="4187"/>
                    <a:pt x="4991" y="4178"/>
                  </a:cubicBezTo>
                  <a:cubicBezTo>
                    <a:pt x="4991" y="4111"/>
                    <a:pt x="5047" y="4130"/>
                    <a:pt x="5047" y="4074"/>
                  </a:cubicBezTo>
                  <a:close/>
                  <a:moveTo>
                    <a:pt x="5170" y="5794"/>
                  </a:moveTo>
                  <a:cubicBezTo>
                    <a:pt x="5104" y="5812"/>
                    <a:pt x="5132" y="5888"/>
                    <a:pt x="5104" y="5926"/>
                  </a:cubicBezTo>
                  <a:cubicBezTo>
                    <a:pt x="5123" y="5926"/>
                    <a:pt x="5123" y="5935"/>
                    <a:pt x="5142" y="5935"/>
                  </a:cubicBezTo>
                  <a:cubicBezTo>
                    <a:pt x="5170" y="5888"/>
                    <a:pt x="5180" y="5879"/>
                    <a:pt x="5199" y="5822"/>
                  </a:cubicBezTo>
                  <a:cubicBezTo>
                    <a:pt x="5161" y="5850"/>
                    <a:pt x="5180" y="5822"/>
                    <a:pt x="5170" y="57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erson in a suit&#10;&#10;AI-generated content may be incorrect.">
            <a:extLst>
              <a:ext uri="{FF2B5EF4-FFF2-40B4-BE49-F238E27FC236}">
                <a16:creationId xmlns:a16="http://schemas.microsoft.com/office/drawing/2014/main" id="{F96AAB5F-74BE-BE36-BA41-C3E1C210E896}"/>
              </a:ext>
            </a:extLst>
          </p:cNvPr>
          <p:cNvPicPr>
            <a:picLocks noChangeAspect="1"/>
          </p:cNvPicPr>
          <p:nvPr/>
        </p:nvPicPr>
        <p:blipFill>
          <a:blip r:embed="rId4"/>
          <a:srcRect l="6752" t="20902" r="10106" b="16746"/>
          <a:stretch>
            <a:fillRect/>
          </a:stretch>
        </p:blipFill>
        <p:spPr>
          <a:xfrm>
            <a:off x="1700683" y="1428750"/>
            <a:ext cx="2286000" cy="2286000"/>
          </a:xfrm>
          <a:prstGeom prst="rect">
            <a:avLst/>
          </a:prstGeom>
        </p:spPr>
      </p:pic>
      <p:grpSp>
        <p:nvGrpSpPr>
          <p:cNvPr id="1402" name="Google Shape;3850;p46">
            <a:extLst>
              <a:ext uri="{FF2B5EF4-FFF2-40B4-BE49-F238E27FC236}">
                <a16:creationId xmlns:a16="http://schemas.microsoft.com/office/drawing/2014/main" id="{5E66FFDA-8292-4DE3-1DCC-19A76534A47F}"/>
              </a:ext>
            </a:extLst>
          </p:cNvPr>
          <p:cNvGrpSpPr/>
          <p:nvPr/>
        </p:nvGrpSpPr>
        <p:grpSpPr>
          <a:xfrm>
            <a:off x="6301275" y="2327420"/>
            <a:ext cx="3675935" cy="1601267"/>
            <a:chOff x="2767988" y="-159832"/>
            <a:chExt cx="3675935" cy="1601267"/>
          </a:xfrm>
        </p:grpSpPr>
        <p:sp>
          <p:nvSpPr>
            <p:cNvPr id="1277" name="Google Shape;3851;p46">
              <a:extLst>
                <a:ext uri="{FF2B5EF4-FFF2-40B4-BE49-F238E27FC236}">
                  <a16:creationId xmlns:a16="http://schemas.microsoft.com/office/drawing/2014/main" id="{2FDCE69A-72EB-F73D-C922-EF60B9F82D2B}"/>
                </a:ext>
              </a:extLst>
            </p:cNvPr>
            <p:cNvSpPr/>
            <p:nvPr/>
          </p:nvSpPr>
          <p:spPr>
            <a:xfrm>
              <a:off x="5907041" y="435699"/>
              <a:ext cx="23408" cy="31102"/>
            </a:xfrm>
            <a:custGeom>
              <a:avLst/>
              <a:gdLst/>
              <a:ahLst/>
              <a:cxnLst/>
              <a:rect l="l" t="t" r="r" b="b"/>
              <a:pathLst>
                <a:path w="143" h="190" extrusionOk="0">
                  <a:moveTo>
                    <a:pt x="0" y="29"/>
                  </a:moveTo>
                  <a:lnTo>
                    <a:pt x="48" y="10"/>
                  </a:lnTo>
                  <a:cubicBezTo>
                    <a:pt x="67" y="39"/>
                    <a:pt x="19" y="39"/>
                    <a:pt x="19" y="58"/>
                  </a:cubicBezTo>
                  <a:cubicBezTo>
                    <a:pt x="76" y="29"/>
                    <a:pt x="48" y="86"/>
                    <a:pt x="67" y="77"/>
                  </a:cubicBezTo>
                  <a:cubicBezTo>
                    <a:pt x="76" y="58"/>
                    <a:pt x="104" y="1"/>
                    <a:pt x="142" y="20"/>
                  </a:cubicBezTo>
                  <a:cubicBezTo>
                    <a:pt x="123" y="29"/>
                    <a:pt x="104" y="48"/>
                    <a:pt x="95" y="67"/>
                  </a:cubicBezTo>
                  <a:cubicBezTo>
                    <a:pt x="95" y="105"/>
                    <a:pt x="114" y="95"/>
                    <a:pt x="123" y="105"/>
                  </a:cubicBezTo>
                  <a:cubicBezTo>
                    <a:pt x="76" y="190"/>
                    <a:pt x="19" y="124"/>
                    <a:pt x="0"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3852;p46">
              <a:extLst>
                <a:ext uri="{FF2B5EF4-FFF2-40B4-BE49-F238E27FC236}">
                  <a16:creationId xmlns:a16="http://schemas.microsoft.com/office/drawing/2014/main" id="{87A4D68A-6B89-1911-DCC2-940C6AA4E206}"/>
                </a:ext>
              </a:extLst>
            </p:cNvPr>
            <p:cNvSpPr/>
            <p:nvPr/>
          </p:nvSpPr>
          <p:spPr>
            <a:xfrm>
              <a:off x="5826502" y="446667"/>
              <a:ext cx="31102" cy="37159"/>
            </a:xfrm>
            <a:custGeom>
              <a:avLst/>
              <a:gdLst/>
              <a:ahLst/>
              <a:cxnLst/>
              <a:rect l="l" t="t" r="r" b="b"/>
              <a:pathLst>
                <a:path w="190" h="227" extrusionOk="0">
                  <a:moveTo>
                    <a:pt x="190" y="189"/>
                  </a:moveTo>
                  <a:cubicBezTo>
                    <a:pt x="171" y="189"/>
                    <a:pt x="152" y="227"/>
                    <a:pt x="143" y="208"/>
                  </a:cubicBezTo>
                  <a:cubicBezTo>
                    <a:pt x="152" y="189"/>
                    <a:pt x="77" y="189"/>
                    <a:pt x="67" y="161"/>
                  </a:cubicBezTo>
                  <a:cubicBezTo>
                    <a:pt x="86" y="123"/>
                    <a:pt x="48" y="76"/>
                    <a:pt x="48" y="57"/>
                  </a:cubicBezTo>
                  <a:cubicBezTo>
                    <a:pt x="29" y="66"/>
                    <a:pt x="29" y="76"/>
                    <a:pt x="10" y="76"/>
                  </a:cubicBezTo>
                  <a:cubicBezTo>
                    <a:pt x="1" y="38"/>
                    <a:pt x="39" y="0"/>
                    <a:pt x="86" y="19"/>
                  </a:cubicBezTo>
                  <a:cubicBezTo>
                    <a:pt x="124" y="95"/>
                    <a:pt x="143" y="123"/>
                    <a:pt x="190" y="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3853;p46">
              <a:extLst>
                <a:ext uri="{FF2B5EF4-FFF2-40B4-BE49-F238E27FC236}">
                  <a16:creationId xmlns:a16="http://schemas.microsoft.com/office/drawing/2014/main" id="{6D5AE6D1-DAB4-50C1-9C1B-7A705C28653E}"/>
                </a:ext>
              </a:extLst>
            </p:cNvPr>
            <p:cNvSpPr/>
            <p:nvPr/>
          </p:nvSpPr>
          <p:spPr>
            <a:xfrm>
              <a:off x="5891490" y="366128"/>
              <a:ext cx="14078" cy="10968"/>
            </a:xfrm>
            <a:custGeom>
              <a:avLst/>
              <a:gdLst/>
              <a:ahLst/>
              <a:cxnLst/>
              <a:rect l="l" t="t" r="r" b="b"/>
              <a:pathLst>
                <a:path w="86" h="67" extrusionOk="0">
                  <a:moveTo>
                    <a:pt x="1" y="38"/>
                  </a:moveTo>
                  <a:cubicBezTo>
                    <a:pt x="39" y="38"/>
                    <a:pt x="58" y="20"/>
                    <a:pt x="67" y="1"/>
                  </a:cubicBezTo>
                  <a:cubicBezTo>
                    <a:pt x="67" y="20"/>
                    <a:pt x="76" y="29"/>
                    <a:pt x="86" y="29"/>
                  </a:cubicBezTo>
                  <a:cubicBezTo>
                    <a:pt x="48" y="48"/>
                    <a:pt x="58" y="20"/>
                    <a:pt x="48" y="67"/>
                  </a:cubicBezTo>
                  <a:cubicBezTo>
                    <a:pt x="48" y="38"/>
                    <a:pt x="10" y="57"/>
                    <a:pt x="1" y="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3854;p46">
              <a:extLst>
                <a:ext uri="{FF2B5EF4-FFF2-40B4-BE49-F238E27FC236}">
                  <a16:creationId xmlns:a16="http://schemas.microsoft.com/office/drawing/2014/main" id="{457A638A-C572-25D5-AE52-974D84C179BA}"/>
                </a:ext>
              </a:extLst>
            </p:cNvPr>
            <p:cNvSpPr/>
            <p:nvPr/>
          </p:nvSpPr>
          <p:spPr>
            <a:xfrm>
              <a:off x="5872992" y="539483"/>
              <a:ext cx="12605" cy="15551"/>
            </a:xfrm>
            <a:custGeom>
              <a:avLst/>
              <a:gdLst/>
              <a:ahLst/>
              <a:cxnLst/>
              <a:rect l="l" t="t" r="r" b="b"/>
              <a:pathLst>
                <a:path w="77" h="95" extrusionOk="0">
                  <a:moveTo>
                    <a:pt x="19" y="19"/>
                  </a:moveTo>
                  <a:cubicBezTo>
                    <a:pt x="38" y="10"/>
                    <a:pt x="48" y="10"/>
                    <a:pt x="57" y="0"/>
                  </a:cubicBezTo>
                  <a:cubicBezTo>
                    <a:pt x="67" y="0"/>
                    <a:pt x="67" y="10"/>
                    <a:pt x="76" y="10"/>
                  </a:cubicBezTo>
                  <a:cubicBezTo>
                    <a:pt x="76" y="47"/>
                    <a:pt x="67" y="47"/>
                    <a:pt x="67" y="76"/>
                  </a:cubicBezTo>
                  <a:cubicBezTo>
                    <a:pt x="38" y="95"/>
                    <a:pt x="29" y="76"/>
                    <a:pt x="19" y="95"/>
                  </a:cubicBezTo>
                  <a:cubicBezTo>
                    <a:pt x="0" y="66"/>
                    <a:pt x="38" y="47"/>
                    <a:pt x="19"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3855;p46">
              <a:extLst>
                <a:ext uri="{FF2B5EF4-FFF2-40B4-BE49-F238E27FC236}">
                  <a16:creationId xmlns:a16="http://schemas.microsoft.com/office/drawing/2014/main" id="{597866A8-50FB-9D34-453B-84E1F21A7F65}"/>
                </a:ext>
              </a:extLst>
            </p:cNvPr>
            <p:cNvSpPr/>
            <p:nvPr/>
          </p:nvSpPr>
          <p:spPr>
            <a:xfrm>
              <a:off x="5872992" y="480716"/>
              <a:ext cx="17188" cy="17024"/>
            </a:xfrm>
            <a:custGeom>
              <a:avLst/>
              <a:gdLst/>
              <a:ahLst/>
              <a:cxnLst/>
              <a:rect l="l" t="t" r="r" b="b"/>
              <a:pathLst>
                <a:path w="105" h="104" extrusionOk="0">
                  <a:moveTo>
                    <a:pt x="19" y="95"/>
                  </a:moveTo>
                  <a:lnTo>
                    <a:pt x="0" y="57"/>
                  </a:lnTo>
                  <a:cubicBezTo>
                    <a:pt x="29" y="38"/>
                    <a:pt x="57" y="19"/>
                    <a:pt x="86" y="0"/>
                  </a:cubicBezTo>
                  <a:cubicBezTo>
                    <a:pt x="95" y="9"/>
                    <a:pt x="104" y="9"/>
                    <a:pt x="104" y="28"/>
                  </a:cubicBezTo>
                  <a:cubicBezTo>
                    <a:pt x="48" y="38"/>
                    <a:pt x="57" y="104"/>
                    <a:pt x="19" y="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3856;p46">
              <a:extLst>
                <a:ext uri="{FF2B5EF4-FFF2-40B4-BE49-F238E27FC236}">
                  <a16:creationId xmlns:a16="http://schemas.microsoft.com/office/drawing/2014/main" id="{08D98469-C51B-3146-6D87-8E244153D41C}"/>
                </a:ext>
              </a:extLst>
            </p:cNvPr>
            <p:cNvSpPr/>
            <p:nvPr/>
          </p:nvSpPr>
          <p:spPr>
            <a:xfrm>
              <a:off x="5879213" y="496103"/>
              <a:ext cx="10968" cy="9494"/>
            </a:xfrm>
            <a:custGeom>
              <a:avLst/>
              <a:gdLst/>
              <a:ahLst/>
              <a:cxnLst/>
              <a:rect l="l" t="t" r="r" b="b"/>
              <a:pathLst>
                <a:path w="67" h="58" extrusionOk="0">
                  <a:moveTo>
                    <a:pt x="10" y="57"/>
                  </a:moveTo>
                  <a:cubicBezTo>
                    <a:pt x="0" y="29"/>
                    <a:pt x="19" y="19"/>
                    <a:pt x="48" y="1"/>
                  </a:cubicBezTo>
                  <a:cubicBezTo>
                    <a:pt x="66" y="29"/>
                    <a:pt x="38" y="48"/>
                    <a:pt x="10"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3857;p46">
              <a:extLst>
                <a:ext uri="{FF2B5EF4-FFF2-40B4-BE49-F238E27FC236}">
                  <a16:creationId xmlns:a16="http://schemas.microsoft.com/office/drawing/2014/main" id="{647496F9-5195-3D52-5C17-0AAECA7944A8}"/>
                </a:ext>
              </a:extLst>
            </p:cNvPr>
            <p:cNvSpPr/>
            <p:nvPr/>
          </p:nvSpPr>
          <p:spPr>
            <a:xfrm>
              <a:off x="5855968" y="489883"/>
              <a:ext cx="31102" cy="31102"/>
            </a:xfrm>
            <a:custGeom>
              <a:avLst/>
              <a:gdLst/>
              <a:ahLst/>
              <a:cxnLst/>
              <a:rect l="l" t="t" r="r" b="b"/>
              <a:pathLst>
                <a:path w="190" h="190" extrusionOk="0">
                  <a:moveTo>
                    <a:pt x="38" y="180"/>
                  </a:moveTo>
                  <a:cubicBezTo>
                    <a:pt x="48" y="171"/>
                    <a:pt x="29" y="171"/>
                    <a:pt x="19" y="161"/>
                  </a:cubicBezTo>
                  <a:cubicBezTo>
                    <a:pt x="38" y="133"/>
                    <a:pt x="19" y="114"/>
                    <a:pt x="0" y="86"/>
                  </a:cubicBezTo>
                  <a:cubicBezTo>
                    <a:pt x="67" y="67"/>
                    <a:pt x="38" y="57"/>
                    <a:pt x="19" y="10"/>
                  </a:cubicBezTo>
                  <a:cubicBezTo>
                    <a:pt x="67" y="1"/>
                    <a:pt x="95" y="20"/>
                    <a:pt x="104" y="57"/>
                  </a:cubicBezTo>
                  <a:cubicBezTo>
                    <a:pt x="190" y="57"/>
                    <a:pt x="76" y="67"/>
                    <a:pt x="114" y="105"/>
                  </a:cubicBezTo>
                  <a:cubicBezTo>
                    <a:pt x="67" y="86"/>
                    <a:pt x="67" y="190"/>
                    <a:pt x="38"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3858;p46">
              <a:extLst>
                <a:ext uri="{FF2B5EF4-FFF2-40B4-BE49-F238E27FC236}">
                  <a16:creationId xmlns:a16="http://schemas.microsoft.com/office/drawing/2014/main" id="{D878AFD6-04EC-019B-02F8-6806C2B81E4F}"/>
                </a:ext>
              </a:extLst>
            </p:cNvPr>
            <p:cNvSpPr/>
            <p:nvPr/>
          </p:nvSpPr>
          <p:spPr>
            <a:xfrm>
              <a:off x="5842053" y="350740"/>
              <a:ext cx="46489" cy="31102"/>
            </a:xfrm>
            <a:custGeom>
              <a:avLst/>
              <a:gdLst/>
              <a:ahLst/>
              <a:cxnLst/>
              <a:rect l="l" t="t" r="r" b="b"/>
              <a:pathLst>
                <a:path w="284" h="190" extrusionOk="0">
                  <a:moveTo>
                    <a:pt x="227" y="57"/>
                  </a:moveTo>
                  <a:cubicBezTo>
                    <a:pt x="189" y="76"/>
                    <a:pt x="171" y="85"/>
                    <a:pt x="133" y="114"/>
                  </a:cubicBezTo>
                  <a:cubicBezTo>
                    <a:pt x="123" y="114"/>
                    <a:pt x="123" y="85"/>
                    <a:pt x="95" y="95"/>
                  </a:cubicBezTo>
                  <a:cubicBezTo>
                    <a:pt x="67" y="123"/>
                    <a:pt x="85" y="170"/>
                    <a:pt x="29" y="189"/>
                  </a:cubicBezTo>
                  <a:cubicBezTo>
                    <a:pt x="38" y="161"/>
                    <a:pt x="0" y="161"/>
                    <a:pt x="19" y="132"/>
                  </a:cubicBezTo>
                  <a:cubicBezTo>
                    <a:pt x="29" y="151"/>
                    <a:pt x="48" y="114"/>
                    <a:pt x="67" y="132"/>
                  </a:cubicBezTo>
                  <a:cubicBezTo>
                    <a:pt x="67" y="95"/>
                    <a:pt x="85" y="76"/>
                    <a:pt x="114" y="57"/>
                  </a:cubicBezTo>
                  <a:cubicBezTo>
                    <a:pt x="123" y="76"/>
                    <a:pt x="152" y="66"/>
                    <a:pt x="180" y="76"/>
                  </a:cubicBezTo>
                  <a:cubicBezTo>
                    <a:pt x="171" y="57"/>
                    <a:pt x="189" y="47"/>
                    <a:pt x="171" y="38"/>
                  </a:cubicBezTo>
                  <a:cubicBezTo>
                    <a:pt x="208" y="29"/>
                    <a:pt x="199" y="10"/>
                    <a:pt x="218" y="0"/>
                  </a:cubicBezTo>
                  <a:cubicBezTo>
                    <a:pt x="208" y="38"/>
                    <a:pt x="227" y="29"/>
                    <a:pt x="265" y="19"/>
                  </a:cubicBezTo>
                  <a:cubicBezTo>
                    <a:pt x="284" y="57"/>
                    <a:pt x="256" y="76"/>
                    <a:pt x="256" y="104"/>
                  </a:cubicBezTo>
                  <a:cubicBezTo>
                    <a:pt x="246" y="76"/>
                    <a:pt x="218" y="85"/>
                    <a:pt x="227"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3859;p46">
              <a:extLst>
                <a:ext uri="{FF2B5EF4-FFF2-40B4-BE49-F238E27FC236}">
                  <a16:creationId xmlns:a16="http://schemas.microsoft.com/office/drawing/2014/main" id="{4DE4F2AC-B372-9D39-5B9F-2FBBB78BBE4A}"/>
                </a:ext>
              </a:extLst>
            </p:cNvPr>
            <p:cNvSpPr/>
            <p:nvPr/>
          </p:nvSpPr>
          <p:spPr>
            <a:xfrm>
              <a:off x="5890017" y="383152"/>
              <a:ext cx="10968" cy="12605"/>
            </a:xfrm>
            <a:custGeom>
              <a:avLst/>
              <a:gdLst/>
              <a:ahLst/>
              <a:cxnLst/>
              <a:rect l="l" t="t" r="r" b="b"/>
              <a:pathLst>
                <a:path w="67" h="77" extrusionOk="0">
                  <a:moveTo>
                    <a:pt x="0" y="76"/>
                  </a:moveTo>
                  <a:cubicBezTo>
                    <a:pt x="0" y="29"/>
                    <a:pt x="10" y="38"/>
                    <a:pt x="0" y="10"/>
                  </a:cubicBezTo>
                  <a:cubicBezTo>
                    <a:pt x="19" y="1"/>
                    <a:pt x="38" y="1"/>
                    <a:pt x="48" y="1"/>
                  </a:cubicBezTo>
                  <a:cubicBezTo>
                    <a:pt x="67" y="29"/>
                    <a:pt x="29" y="38"/>
                    <a:pt x="29" y="67"/>
                  </a:cubicBezTo>
                  <a:cubicBezTo>
                    <a:pt x="38" y="57"/>
                    <a:pt x="48" y="67"/>
                    <a:pt x="38" y="76"/>
                  </a:cubicBezTo>
                  <a:cubicBezTo>
                    <a:pt x="29" y="67"/>
                    <a:pt x="19" y="67"/>
                    <a:pt x="0" y="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3860;p46">
              <a:extLst>
                <a:ext uri="{FF2B5EF4-FFF2-40B4-BE49-F238E27FC236}">
                  <a16:creationId xmlns:a16="http://schemas.microsoft.com/office/drawing/2014/main" id="{E8355B90-28D2-EAF4-C251-6DF5C48249F0}"/>
                </a:ext>
              </a:extLst>
            </p:cNvPr>
            <p:cNvSpPr/>
            <p:nvPr/>
          </p:nvSpPr>
          <p:spPr>
            <a:xfrm>
              <a:off x="5948784" y="462054"/>
              <a:ext cx="10968" cy="7857"/>
            </a:xfrm>
            <a:custGeom>
              <a:avLst/>
              <a:gdLst/>
              <a:ahLst/>
              <a:cxnLst/>
              <a:rect l="l" t="t" r="r" b="b"/>
              <a:pathLst>
                <a:path w="67" h="48" extrusionOk="0">
                  <a:moveTo>
                    <a:pt x="67" y="48"/>
                  </a:moveTo>
                  <a:cubicBezTo>
                    <a:pt x="67" y="29"/>
                    <a:pt x="67" y="20"/>
                    <a:pt x="67" y="10"/>
                  </a:cubicBezTo>
                  <a:cubicBezTo>
                    <a:pt x="57" y="1"/>
                    <a:pt x="48" y="1"/>
                    <a:pt x="38" y="1"/>
                  </a:cubicBezTo>
                  <a:cubicBezTo>
                    <a:pt x="38" y="10"/>
                    <a:pt x="19" y="10"/>
                    <a:pt x="1" y="20"/>
                  </a:cubicBezTo>
                  <a:cubicBezTo>
                    <a:pt x="19" y="29"/>
                    <a:pt x="19" y="29"/>
                    <a:pt x="1" y="38"/>
                  </a:cubicBezTo>
                  <a:cubicBezTo>
                    <a:pt x="19" y="48"/>
                    <a:pt x="48" y="38"/>
                    <a:pt x="67"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3861;p46">
              <a:extLst>
                <a:ext uri="{FF2B5EF4-FFF2-40B4-BE49-F238E27FC236}">
                  <a16:creationId xmlns:a16="http://schemas.microsoft.com/office/drawing/2014/main" id="{CBA4FC1F-65D7-6AE3-66DF-D5288943A3E3}"/>
                </a:ext>
              </a:extLst>
            </p:cNvPr>
            <p:cNvGrpSpPr/>
            <p:nvPr/>
          </p:nvGrpSpPr>
          <p:grpSpPr>
            <a:xfrm>
              <a:off x="2767988" y="-159832"/>
              <a:ext cx="3675935" cy="1601267"/>
              <a:chOff x="2767988" y="-159832"/>
              <a:chExt cx="3675935" cy="1601267"/>
            </a:xfrm>
          </p:grpSpPr>
          <p:sp>
            <p:nvSpPr>
              <p:cNvPr id="1288" name="Google Shape;3862;p46">
                <a:extLst>
                  <a:ext uri="{FF2B5EF4-FFF2-40B4-BE49-F238E27FC236}">
                    <a16:creationId xmlns:a16="http://schemas.microsoft.com/office/drawing/2014/main" id="{C504824C-C776-E99B-53F4-137C643A568D}"/>
                  </a:ext>
                </a:extLst>
              </p:cNvPr>
              <p:cNvSpPr/>
              <p:nvPr/>
            </p:nvSpPr>
            <p:spPr>
              <a:xfrm>
                <a:off x="3814168" y="-144776"/>
                <a:ext cx="1522342" cy="1522342"/>
              </a:xfrm>
              <a:custGeom>
                <a:avLst/>
                <a:gdLst/>
                <a:ahLst/>
                <a:cxnLst/>
                <a:rect l="l" t="t" r="r" b="b"/>
                <a:pathLst>
                  <a:path w="9556" h="9556" extrusionOk="0">
                    <a:moveTo>
                      <a:pt x="4783" y="9556"/>
                    </a:moveTo>
                    <a:cubicBezTo>
                      <a:pt x="7410" y="9556"/>
                      <a:pt x="9555" y="7410"/>
                      <a:pt x="9555" y="4783"/>
                    </a:cubicBezTo>
                    <a:cubicBezTo>
                      <a:pt x="9555" y="2146"/>
                      <a:pt x="7410" y="1"/>
                      <a:pt x="4783" y="1"/>
                    </a:cubicBezTo>
                    <a:cubicBezTo>
                      <a:pt x="2146" y="1"/>
                      <a:pt x="1" y="2146"/>
                      <a:pt x="1" y="4783"/>
                    </a:cubicBezTo>
                    <a:cubicBezTo>
                      <a:pt x="1" y="7410"/>
                      <a:pt x="2146" y="9556"/>
                      <a:pt x="4783" y="95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3863;p46">
                <a:extLst>
                  <a:ext uri="{FF2B5EF4-FFF2-40B4-BE49-F238E27FC236}">
                    <a16:creationId xmlns:a16="http://schemas.microsoft.com/office/drawing/2014/main" id="{96180AD2-7F57-04AF-A98E-B9A927A05501}"/>
                  </a:ext>
                </a:extLst>
              </p:cNvPr>
              <p:cNvSpPr/>
              <p:nvPr/>
            </p:nvSpPr>
            <p:spPr>
              <a:xfrm>
                <a:off x="3501351" y="307360"/>
                <a:ext cx="2176816" cy="801451"/>
              </a:xfrm>
              <a:custGeom>
                <a:avLst/>
                <a:gdLst/>
                <a:ahLst/>
                <a:cxnLst/>
                <a:rect l="l" t="t" r="r" b="b"/>
                <a:pathLst>
                  <a:path w="13298" h="4896" extrusionOk="0">
                    <a:moveTo>
                      <a:pt x="10784" y="587"/>
                    </a:moveTo>
                    <a:cubicBezTo>
                      <a:pt x="10708" y="605"/>
                      <a:pt x="10633" y="558"/>
                      <a:pt x="10614" y="473"/>
                    </a:cubicBezTo>
                    <a:cubicBezTo>
                      <a:pt x="10595" y="397"/>
                      <a:pt x="10642" y="322"/>
                      <a:pt x="10718" y="312"/>
                    </a:cubicBezTo>
                    <a:cubicBezTo>
                      <a:pt x="11417" y="152"/>
                      <a:pt x="11993" y="57"/>
                      <a:pt x="12409" y="29"/>
                    </a:cubicBezTo>
                    <a:cubicBezTo>
                      <a:pt x="12863" y="1"/>
                      <a:pt x="13146" y="67"/>
                      <a:pt x="13203" y="246"/>
                    </a:cubicBezTo>
                    <a:cubicBezTo>
                      <a:pt x="13298" y="530"/>
                      <a:pt x="12608" y="1012"/>
                      <a:pt x="11417" y="1569"/>
                    </a:cubicBezTo>
                    <a:cubicBezTo>
                      <a:pt x="10292" y="2089"/>
                      <a:pt x="8705" y="2713"/>
                      <a:pt x="6928" y="3299"/>
                    </a:cubicBezTo>
                    <a:cubicBezTo>
                      <a:pt x="5142" y="3894"/>
                      <a:pt x="3497" y="4348"/>
                      <a:pt x="2288" y="4603"/>
                    </a:cubicBezTo>
                    <a:cubicBezTo>
                      <a:pt x="1002" y="4877"/>
                      <a:pt x="152" y="4896"/>
                      <a:pt x="57" y="4612"/>
                    </a:cubicBezTo>
                    <a:cubicBezTo>
                      <a:pt x="1" y="4433"/>
                      <a:pt x="190" y="4216"/>
                      <a:pt x="577" y="3960"/>
                    </a:cubicBezTo>
                    <a:cubicBezTo>
                      <a:pt x="917" y="3743"/>
                      <a:pt x="1437" y="3469"/>
                      <a:pt x="2089" y="3176"/>
                    </a:cubicBezTo>
                    <a:cubicBezTo>
                      <a:pt x="2165" y="3148"/>
                      <a:pt x="2250" y="3176"/>
                      <a:pt x="2278" y="3252"/>
                    </a:cubicBezTo>
                    <a:cubicBezTo>
                      <a:pt x="2307" y="3318"/>
                      <a:pt x="2278" y="3403"/>
                      <a:pt x="2203" y="3441"/>
                    </a:cubicBezTo>
                    <a:cubicBezTo>
                      <a:pt x="1569" y="3724"/>
                      <a:pt x="1059" y="3989"/>
                      <a:pt x="728" y="4206"/>
                    </a:cubicBezTo>
                    <a:cubicBezTo>
                      <a:pt x="464" y="4376"/>
                      <a:pt x="322" y="4490"/>
                      <a:pt x="331" y="4527"/>
                    </a:cubicBezTo>
                    <a:cubicBezTo>
                      <a:pt x="369" y="4650"/>
                      <a:pt x="1097" y="4565"/>
                      <a:pt x="2222" y="4329"/>
                    </a:cubicBezTo>
                    <a:cubicBezTo>
                      <a:pt x="3431" y="4074"/>
                      <a:pt x="5057" y="3620"/>
                      <a:pt x="6833" y="3034"/>
                    </a:cubicBezTo>
                    <a:cubicBezTo>
                      <a:pt x="8610" y="2439"/>
                      <a:pt x="10188" y="1825"/>
                      <a:pt x="11304" y="1305"/>
                    </a:cubicBezTo>
                    <a:cubicBezTo>
                      <a:pt x="12353" y="823"/>
                      <a:pt x="12976" y="454"/>
                      <a:pt x="12939" y="331"/>
                    </a:cubicBezTo>
                    <a:cubicBezTo>
                      <a:pt x="12920" y="294"/>
                      <a:pt x="12740" y="294"/>
                      <a:pt x="12428" y="312"/>
                    </a:cubicBezTo>
                    <a:cubicBezTo>
                      <a:pt x="12031" y="341"/>
                      <a:pt x="11464" y="435"/>
                      <a:pt x="10784" y="5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3864;p46">
                <a:extLst>
                  <a:ext uri="{FF2B5EF4-FFF2-40B4-BE49-F238E27FC236}">
                    <a16:creationId xmlns:a16="http://schemas.microsoft.com/office/drawing/2014/main" id="{1E38B566-D8DA-8399-ACDF-56B1F9C1CE77}"/>
                  </a:ext>
                </a:extLst>
              </p:cNvPr>
              <p:cNvSpPr/>
              <p:nvPr/>
            </p:nvSpPr>
            <p:spPr>
              <a:xfrm>
                <a:off x="4542463" y="995871"/>
                <a:ext cx="188904" cy="82011"/>
              </a:xfrm>
              <a:custGeom>
                <a:avLst/>
                <a:gdLst/>
                <a:ahLst/>
                <a:cxnLst/>
                <a:rect l="l" t="t" r="r" b="b"/>
                <a:pathLst>
                  <a:path w="1154" h="501" extrusionOk="0">
                    <a:moveTo>
                      <a:pt x="1" y="378"/>
                    </a:moveTo>
                    <a:cubicBezTo>
                      <a:pt x="95" y="454"/>
                      <a:pt x="256" y="501"/>
                      <a:pt x="417" y="482"/>
                    </a:cubicBezTo>
                    <a:cubicBezTo>
                      <a:pt x="719" y="444"/>
                      <a:pt x="1069" y="208"/>
                      <a:pt x="1154" y="0"/>
                    </a:cubicBezTo>
                    <a:cubicBezTo>
                      <a:pt x="1069" y="28"/>
                      <a:pt x="974" y="57"/>
                      <a:pt x="889" y="85"/>
                    </a:cubicBezTo>
                    <a:cubicBezTo>
                      <a:pt x="596" y="180"/>
                      <a:pt x="294" y="284"/>
                      <a:pt x="1" y="37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3865;p46">
                <a:extLst>
                  <a:ext uri="{FF2B5EF4-FFF2-40B4-BE49-F238E27FC236}">
                    <a16:creationId xmlns:a16="http://schemas.microsoft.com/office/drawing/2014/main" id="{2EBE895A-BA01-D789-5C9D-FFFD33C1A679}"/>
                  </a:ext>
                </a:extLst>
              </p:cNvPr>
              <p:cNvSpPr/>
              <p:nvPr/>
            </p:nvSpPr>
            <p:spPr>
              <a:xfrm>
                <a:off x="4540990" y="991124"/>
                <a:ext cx="219842" cy="122444"/>
              </a:xfrm>
              <a:custGeom>
                <a:avLst/>
                <a:gdLst/>
                <a:ahLst/>
                <a:cxnLst/>
                <a:rect l="l" t="t" r="r" b="b"/>
                <a:pathLst>
                  <a:path w="1343" h="748" extrusionOk="0">
                    <a:moveTo>
                      <a:pt x="1276" y="39"/>
                    </a:moveTo>
                    <a:cubicBezTo>
                      <a:pt x="1276" y="39"/>
                      <a:pt x="1238" y="1"/>
                      <a:pt x="1210" y="57"/>
                    </a:cubicBezTo>
                    <a:cubicBezTo>
                      <a:pt x="1172" y="124"/>
                      <a:pt x="1068" y="369"/>
                      <a:pt x="842" y="492"/>
                    </a:cubicBezTo>
                    <a:cubicBezTo>
                      <a:pt x="624" y="615"/>
                      <a:pt x="577" y="530"/>
                      <a:pt x="464" y="577"/>
                    </a:cubicBezTo>
                    <a:cubicBezTo>
                      <a:pt x="341" y="615"/>
                      <a:pt x="199" y="596"/>
                      <a:pt x="104" y="530"/>
                    </a:cubicBezTo>
                    <a:cubicBezTo>
                      <a:pt x="0" y="464"/>
                      <a:pt x="67" y="615"/>
                      <a:pt x="208" y="681"/>
                    </a:cubicBezTo>
                    <a:cubicBezTo>
                      <a:pt x="360" y="747"/>
                      <a:pt x="482" y="615"/>
                      <a:pt x="577" y="672"/>
                    </a:cubicBezTo>
                    <a:cubicBezTo>
                      <a:pt x="681" y="728"/>
                      <a:pt x="851" y="643"/>
                      <a:pt x="993" y="454"/>
                    </a:cubicBezTo>
                    <a:cubicBezTo>
                      <a:pt x="1135" y="265"/>
                      <a:pt x="1191" y="322"/>
                      <a:pt x="1267" y="228"/>
                    </a:cubicBezTo>
                    <a:cubicBezTo>
                      <a:pt x="1342" y="133"/>
                      <a:pt x="1324" y="67"/>
                      <a:pt x="1276"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3866;p46">
                <a:extLst>
                  <a:ext uri="{FF2B5EF4-FFF2-40B4-BE49-F238E27FC236}">
                    <a16:creationId xmlns:a16="http://schemas.microsoft.com/office/drawing/2014/main" id="{3613C9AF-6B2A-98AF-46AC-126C1695A538}"/>
                  </a:ext>
                </a:extLst>
              </p:cNvPr>
              <p:cNvSpPr/>
              <p:nvPr/>
            </p:nvSpPr>
            <p:spPr>
              <a:xfrm>
                <a:off x="4867402" y="903055"/>
                <a:ext cx="130138" cy="64987"/>
              </a:xfrm>
              <a:custGeom>
                <a:avLst/>
                <a:gdLst/>
                <a:ahLst/>
                <a:cxnLst/>
                <a:rect l="l" t="t" r="r" b="b"/>
                <a:pathLst>
                  <a:path w="795" h="397" extrusionOk="0">
                    <a:moveTo>
                      <a:pt x="794" y="0"/>
                    </a:moveTo>
                    <a:cubicBezTo>
                      <a:pt x="775" y="66"/>
                      <a:pt x="766" y="113"/>
                      <a:pt x="690" y="142"/>
                    </a:cubicBezTo>
                    <a:cubicBezTo>
                      <a:pt x="558" y="180"/>
                      <a:pt x="416" y="170"/>
                      <a:pt x="284" y="302"/>
                    </a:cubicBezTo>
                    <a:cubicBezTo>
                      <a:pt x="190" y="397"/>
                      <a:pt x="67" y="369"/>
                      <a:pt x="1" y="284"/>
                    </a:cubicBezTo>
                    <a:cubicBezTo>
                      <a:pt x="265" y="189"/>
                      <a:pt x="530" y="95"/>
                      <a:pt x="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3867;p46">
                <a:extLst>
                  <a:ext uri="{FF2B5EF4-FFF2-40B4-BE49-F238E27FC236}">
                    <a16:creationId xmlns:a16="http://schemas.microsoft.com/office/drawing/2014/main" id="{6BAECD86-6480-3732-5AE7-CCEAE6B15B8D}"/>
                  </a:ext>
                </a:extLst>
              </p:cNvPr>
              <p:cNvSpPr/>
              <p:nvPr/>
            </p:nvSpPr>
            <p:spPr>
              <a:xfrm>
                <a:off x="4929279" y="457471"/>
                <a:ext cx="103783" cy="168770"/>
              </a:xfrm>
              <a:custGeom>
                <a:avLst/>
                <a:gdLst/>
                <a:ahLst/>
                <a:cxnLst/>
                <a:rect l="l" t="t" r="r" b="b"/>
                <a:pathLst>
                  <a:path w="634" h="1031" extrusionOk="0">
                    <a:moveTo>
                      <a:pt x="67" y="926"/>
                    </a:moveTo>
                    <a:cubicBezTo>
                      <a:pt x="29" y="822"/>
                      <a:pt x="1" y="624"/>
                      <a:pt x="48" y="444"/>
                    </a:cubicBezTo>
                    <a:cubicBezTo>
                      <a:pt x="95" y="274"/>
                      <a:pt x="199" y="95"/>
                      <a:pt x="303" y="48"/>
                    </a:cubicBezTo>
                    <a:cubicBezTo>
                      <a:pt x="416" y="0"/>
                      <a:pt x="511" y="85"/>
                      <a:pt x="492" y="237"/>
                    </a:cubicBezTo>
                    <a:cubicBezTo>
                      <a:pt x="473" y="397"/>
                      <a:pt x="634" y="444"/>
                      <a:pt x="539" y="615"/>
                    </a:cubicBezTo>
                    <a:cubicBezTo>
                      <a:pt x="454" y="785"/>
                      <a:pt x="473" y="926"/>
                      <a:pt x="331" y="983"/>
                    </a:cubicBezTo>
                    <a:cubicBezTo>
                      <a:pt x="180" y="1030"/>
                      <a:pt x="123" y="1012"/>
                      <a:pt x="67" y="9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3868;p46">
                <a:extLst>
                  <a:ext uri="{FF2B5EF4-FFF2-40B4-BE49-F238E27FC236}">
                    <a16:creationId xmlns:a16="http://schemas.microsoft.com/office/drawing/2014/main" id="{138E0160-07BF-56C6-DB51-81DE497589FE}"/>
                  </a:ext>
                </a:extLst>
              </p:cNvPr>
              <p:cNvSpPr/>
              <p:nvPr/>
            </p:nvSpPr>
            <p:spPr>
              <a:xfrm>
                <a:off x="4875095" y="431116"/>
                <a:ext cx="65151" cy="105420"/>
              </a:xfrm>
              <a:custGeom>
                <a:avLst/>
                <a:gdLst/>
                <a:ahLst/>
                <a:cxnLst/>
                <a:rect l="l" t="t" r="r" b="b"/>
                <a:pathLst>
                  <a:path w="398" h="644" extrusionOk="0">
                    <a:moveTo>
                      <a:pt x="48" y="577"/>
                    </a:moveTo>
                    <a:cubicBezTo>
                      <a:pt x="20" y="511"/>
                      <a:pt x="1" y="388"/>
                      <a:pt x="29" y="275"/>
                    </a:cubicBezTo>
                    <a:cubicBezTo>
                      <a:pt x="57" y="171"/>
                      <a:pt x="124" y="57"/>
                      <a:pt x="190" y="29"/>
                    </a:cubicBezTo>
                    <a:cubicBezTo>
                      <a:pt x="256" y="1"/>
                      <a:pt x="322" y="57"/>
                      <a:pt x="313" y="152"/>
                    </a:cubicBezTo>
                    <a:cubicBezTo>
                      <a:pt x="294" y="246"/>
                      <a:pt x="398" y="275"/>
                      <a:pt x="341" y="379"/>
                    </a:cubicBezTo>
                    <a:cubicBezTo>
                      <a:pt x="284" y="492"/>
                      <a:pt x="294" y="577"/>
                      <a:pt x="209" y="605"/>
                    </a:cubicBezTo>
                    <a:cubicBezTo>
                      <a:pt x="114" y="643"/>
                      <a:pt x="76" y="624"/>
                      <a:pt x="48" y="5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3869;p46">
                <a:extLst>
                  <a:ext uri="{FF2B5EF4-FFF2-40B4-BE49-F238E27FC236}">
                    <a16:creationId xmlns:a16="http://schemas.microsoft.com/office/drawing/2014/main" id="{4F7EED00-1031-DAB9-049E-5B5F731A2D1E}"/>
                  </a:ext>
                </a:extLst>
              </p:cNvPr>
              <p:cNvSpPr/>
              <p:nvPr/>
            </p:nvSpPr>
            <p:spPr>
              <a:xfrm>
                <a:off x="5107218" y="322912"/>
                <a:ext cx="86758" cy="116060"/>
              </a:xfrm>
              <a:custGeom>
                <a:avLst/>
                <a:gdLst/>
                <a:ahLst/>
                <a:cxnLst/>
                <a:rect l="l" t="t" r="r" b="b"/>
                <a:pathLst>
                  <a:path w="530" h="709" extrusionOk="0">
                    <a:moveTo>
                      <a:pt x="38" y="284"/>
                    </a:moveTo>
                    <a:cubicBezTo>
                      <a:pt x="29" y="293"/>
                      <a:pt x="104" y="482"/>
                      <a:pt x="265" y="595"/>
                    </a:cubicBezTo>
                    <a:cubicBezTo>
                      <a:pt x="426" y="709"/>
                      <a:pt x="530" y="520"/>
                      <a:pt x="492" y="350"/>
                    </a:cubicBezTo>
                    <a:cubicBezTo>
                      <a:pt x="463" y="180"/>
                      <a:pt x="293" y="0"/>
                      <a:pt x="170" y="10"/>
                    </a:cubicBezTo>
                    <a:cubicBezTo>
                      <a:pt x="57" y="19"/>
                      <a:pt x="0" y="151"/>
                      <a:pt x="38" y="2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3870;p46">
                <a:extLst>
                  <a:ext uri="{FF2B5EF4-FFF2-40B4-BE49-F238E27FC236}">
                    <a16:creationId xmlns:a16="http://schemas.microsoft.com/office/drawing/2014/main" id="{B5E7ADFB-C400-8C6A-CCFE-9B335B2B7CC5}"/>
                  </a:ext>
                </a:extLst>
              </p:cNvPr>
              <p:cNvSpPr/>
              <p:nvPr/>
            </p:nvSpPr>
            <p:spPr>
              <a:xfrm>
                <a:off x="4016505" y="319801"/>
                <a:ext cx="148635" cy="162549"/>
              </a:xfrm>
              <a:custGeom>
                <a:avLst/>
                <a:gdLst/>
                <a:ahLst/>
                <a:cxnLst/>
                <a:rect l="l" t="t" r="r" b="b"/>
                <a:pathLst>
                  <a:path w="908" h="993" extrusionOk="0">
                    <a:moveTo>
                      <a:pt x="76" y="690"/>
                    </a:moveTo>
                    <a:cubicBezTo>
                      <a:pt x="152" y="870"/>
                      <a:pt x="426" y="992"/>
                      <a:pt x="643" y="803"/>
                    </a:cubicBezTo>
                    <a:cubicBezTo>
                      <a:pt x="672" y="785"/>
                      <a:pt x="700" y="747"/>
                      <a:pt x="719" y="718"/>
                    </a:cubicBezTo>
                    <a:cubicBezTo>
                      <a:pt x="908" y="331"/>
                      <a:pt x="454" y="0"/>
                      <a:pt x="124" y="293"/>
                    </a:cubicBezTo>
                    <a:cubicBezTo>
                      <a:pt x="29" y="378"/>
                      <a:pt x="1" y="520"/>
                      <a:pt x="76" y="6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3871;p46">
                <a:extLst>
                  <a:ext uri="{FF2B5EF4-FFF2-40B4-BE49-F238E27FC236}">
                    <a16:creationId xmlns:a16="http://schemas.microsoft.com/office/drawing/2014/main" id="{B40C7633-8C10-A2D5-3242-778C53D15354}"/>
                  </a:ext>
                </a:extLst>
              </p:cNvPr>
              <p:cNvSpPr/>
              <p:nvPr/>
            </p:nvSpPr>
            <p:spPr>
              <a:xfrm>
                <a:off x="3994897" y="278059"/>
                <a:ext cx="159439" cy="117697"/>
              </a:xfrm>
              <a:custGeom>
                <a:avLst/>
                <a:gdLst/>
                <a:ahLst/>
                <a:cxnLst/>
                <a:rect l="l" t="t" r="r" b="b"/>
                <a:pathLst>
                  <a:path w="974" h="719" extrusionOk="0">
                    <a:moveTo>
                      <a:pt x="85" y="605"/>
                    </a:moveTo>
                    <a:cubicBezTo>
                      <a:pt x="208" y="236"/>
                      <a:pt x="652" y="180"/>
                      <a:pt x="879" y="510"/>
                    </a:cubicBezTo>
                    <a:cubicBezTo>
                      <a:pt x="927" y="567"/>
                      <a:pt x="974" y="690"/>
                      <a:pt x="936" y="491"/>
                    </a:cubicBezTo>
                    <a:cubicBezTo>
                      <a:pt x="851" y="66"/>
                      <a:pt x="0" y="0"/>
                      <a:pt x="29" y="586"/>
                    </a:cubicBezTo>
                    <a:cubicBezTo>
                      <a:pt x="29" y="718"/>
                      <a:pt x="48" y="718"/>
                      <a:pt x="85" y="6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3872;p46">
                <a:extLst>
                  <a:ext uri="{FF2B5EF4-FFF2-40B4-BE49-F238E27FC236}">
                    <a16:creationId xmlns:a16="http://schemas.microsoft.com/office/drawing/2014/main" id="{56E2F00E-AF2C-ADB6-8886-A53D3109E875}"/>
                  </a:ext>
                </a:extLst>
              </p:cNvPr>
              <p:cNvSpPr/>
              <p:nvPr/>
            </p:nvSpPr>
            <p:spPr>
              <a:xfrm>
                <a:off x="4804051" y="287226"/>
                <a:ext cx="142415" cy="110003"/>
              </a:xfrm>
              <a:custGeom>
                <a:avLst/>
                <a:gdLst/>
                <a:ahLst/>
                <a:cxnLst/>
                <a:rect l="l" t="t" r="r" b="b"/>
                <a:pathLst>
                  <a:path w="870" h="672" extrusionOk="0">
                    <a:moveTo>
                      <a:pt x="189" y="105"/>
                    </a:moveTo>
                    <a:cubicBezTo>
                      <a:pt x="199" y="407"/>
                      <a:pt x="520" y="539"/>
                      <a:pt x="766" y="341"/>
                    </a:cubicBezTo>
                    <a:cubicBezTo>
                      <a:pt x="803" y="313"/>
                      <a:pt x="870" y="228"/>
                      <a:pt x="803" y="369"/>
                    </a:cubicBezTo>
                    <a:cubicBezTo>
                      <a:pt x="652" y="672"/>
                      <a:pt x="0" y="539"/>
                      <a:pt x="142" y="105"/>
                    </a:cubicBezTo>
                    <a:cubicBezTo>
                      <a:pt x="170" y="1"/>
                      <a:pt x="180" y="10"/>
                      <a:pt x="189" y="1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3873;p46">
                <a:extLst>
                  <a:ext uri="{FF2B5EF4-FFF2-40B4-BE49-F238E27FC236}">
                    <a16:creationId xmlns:a16="http://schemas.microsoft.com/office/drawing/2014/main" id="{7F6DAC28-458B-3837-134F-2547E1D4DB8D}"/>
                  </a:ext>
                </a:extLst>
              </p:cNvPr>
              <p:cNvSpPr/>
              <p:nvPr/>
            </p:nvSpPr>
            <p:spPr>
              <a:xfrm>
                <a:off x="4066105" y="906002"/>
                <a:ext cx="89869" cy="82175"/>
              </a:xfrm>
              <a:custGeom>
                <a:avLst/>
                <a:gdLst/>
                <a:ahLst/>
                <a:cxnLst/>
                <a:rect l="l" t="t" r="r" b="b"/>
                <a:pathLst>
                  <a:path w="549" h="502" extrusionOk="0">
                    <a:moveTo>
                      <a:pt x="47" y="445"/>
                    </a:moveTo>
                    <a:cubicBezTo>
                      <a:pt x="57" y="464"/>
                      <a:pt x="76" y="483"/>
                      <a:pt x="95" y="502"/>
                    </a:cubicBezTo>
                    <a:cubicBezTo>
                      <a:pt x="217" y="474"/>
                      <a:pt x="359" y="436"/>
                      <a:pt x="492" y="398"/>
                    </a:cubicBezTo>
                    <a:cubicBezTo>
                      <a:pt x="548" y="171"/>
                      <a:pt x="284" y="1"/>
                      <a:pt x="85" y="181"/>
                    </a:cubicBezTo>
                    <a:cubicBezTo>
                      <a:pt x="19" y="237"/>
                      <a:pt x="0" y="322"/>
                      <a:pt x="47" y="4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3874;p46">
                <a:extLst>
                  <a:ext uri="{FF2B5EF4-FFF2-40B4-BE49-F238E27FC236}">
                    <a16:creationId xmlns:a16="http://schemas.microsoft.com/office/drawing/2014/main" id="{4B3544E6-CD58-AD9E-919F-CCAA409D7A5E}"/>
                  </a:ext>
                </a:extLst>
              </p:cNvPr>
              <p:cNvSpPr/>
              <p:nvPr/>
            </p:nvSpPr>
            <p:spPr>
              <a:xfrm>
                <a:off x="4164978" y="779300"/>
                <a:ext cx="46653" cy="52710"/>
              </a:xfrm>
              <a:custGeom>
                <a:avLst/>
                <a:gdLst/>
                <a:ahLst/>
                <a:cxnLst/>
                <a:rect l="l" t="t" r="r" b="b"/>
                <a:pathLst>
                  <a:path w="285" h="322" extrusionOk="0">
                    <a:moveTo>
                      <a:pt x="29" y="227"/>
                    </a:moveTo>
                    <a:cubicBezTo>
                      <a:pt x="48" y="284"/>
                      <a:pt x="133" y="321"/>
                      <a:pt x="209" y="265"/>
                    </a:cubicBezTo>
                    <a:cubicBezTo>
                      <a:pt x="218" y="255"/>
                      <a:pt x="218" y="246"/>
                      <a:pt x="228" y="227"/>
                    </a:cubicBezTo>
                    <a:cubicBezTo>
                      <a:pt x="284" y="104"/>
                      <a:pt x="143" y="0"/>
                      <a:pt x="39" y="95"/>
                    </a:cubicBezTo>
                    <a:cubicBezTo>
                      <a:pt x="10" y="123"/>
                      <a:pt x="1" y="170"/>
                      <a:pt x="29" y="2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3875;p46">
                <a:extLst>
                  <a:ext uri="{FF2B5EF4-FFF2-40B4-BE49-F238E27FC236}">
                    <a16:creationId xmlns:a16="http://schemas.microsoft.com/office/drawing/2014/main" id="{91F9F7A6-A12B-CE02-3D98-6BBB13521547}"/>
                  </a:ext>
                </a:extLst>
              </p:cNvPr>
              <p:cNvSpPr/>
              <p:nvPr/>
            </p:nvSpPr>
            <p:spPr>
              <a:xfrm>
                <a:off x="3931383" y="585810"/>
                <a:ext cx="117860" cy="130138"/>
              </a:xfrm>
              <a:custGeom>
                <a:avLst/>
                <a:gdLst/>
                <a:ahLst/>
                <a:cxnLst/>
                <a:rect l="l" t="t" r="r" b="b"/>
                <a:pathLst>
                  <a:path w="720" h="795" extrusionOk="0">
                    <a:moveTo>
                      <a:pt x="58" y="549"/>
                    </a:moveTo>
                    <a:cubicBezTo>
                      <a:pt x="124" y="691"/>
                      <a:pt x="341" y="795"/>
                      <a:pt x="511" y="643"/>
                    </a:cubicBezTo>
                    <a:cubicBezTo>
                      <a:pt x="540" y="624"/>
                      <a:pt x="558" y="596"/>
                      <a:pt x="568" y="568"/>
                    </a:cubicBezTo>
                    <a:cubicBezTo>
                      <a:pt x="719" y="265"/>
                      <a:pt x="360" y="1"/>
                      <a:pt x="105" y="237"/>
                    </a:cubicBezTo>
                    <a:cubicBezTo>
                      <a:pt x="29" y="303"/>
                      <a:pt x="1" y="407"/>
                      <a:pt x="58" y="5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3876;p46">
                <a:extLst>
                  <a:ext uri="{FF2B5EF4-FFF2-40B4-BE49-F238E27FC236}">
                    <a16:creationId xmlns:a16="http://schemas.microsoft.com/office/drawing/2014/main" id="{3E2D1A58-C26F-366D-9A5E-11FC6EC2A4F6}"/>
                  </a:ext>
                </a:extLst>
              </p:cNvPr>
              <p:cNvSpPr/>
              <p:nvPr/>
            </p:nvSpPr>
            <p:spPr>
              <a:xfrm>
                <a:off x="4466672" y="1087051"/>
                <a:ext cx="130138" cy="125554"/>
              </a:xfrm>
              <a:custGeom>
                <a:avLst/>
                <a:gdLst/>
                <a:ahLst/>
                <a:cxnLst/>
                <a:rect l="l" t="t" r="r" b="b"/>
                <a:pathLst>
                  <a:path w="795" h="767" extrusionOk="0">
                    <a:moveTo>
                      <a:pt x="379" y="86"/>
                    </a:moveTo>
                    <a:cubicBezTo>
                      <a:pt x="568" y="294"/>
                      <a:pt x="436" y="596"/>
                      <a:pt x="143" y="624"/>
                    </a:cubicBezTo>
                    <a:cubicBezTo>
                      <a:pt x="95" y="624"/>
                      <a:pt x="1" y="615"/>
                      <a:pt x="133" y="662"/>
                    </a:cubicBezTo>
                    <a:cubicBezTo>
                      <a:pt x="436" y="766"/>
                      <a:pt x="795" y="256"/>
                      <a:pt x="417" y="48"/>
                    </a:cubicBezTo>
                    <a:cubicBezTo>
                      <a:pt x="332" y="1"/>
                      <a:pt x="322" y="20"/>
                      <a:pt x="379" y="8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3877;p46">
                <a:extLst>
                  <a:ext uri="{FF2B5EF4-FFF2-40B4-BE49-F238E27FC236}">
                    <a16:creationId xmlns:a16="http://schemas.microsoft.com/office/drawing/2014/main" id="{601AD605-CF13-1D65-1993-340A1953A028}"/>
                  </a:ext>
                </a:extLst>
              </p:cNvPr>
              <p:cNvSpPr/>
              <p:nvPr/>
            </p:nvSpPr>
            <p:spPr>
              <a:xfrm>
                <a:off x="5221642" y="205213"/>
                <a:ext cx="693248" cy="294160"/>
              </a:xfrm>
              <a:custGeom>
                <a:avLst/>
                <a:gdLst/>
                <a:ahLst/>
                <a:cxnLst/>
                <a:rect l="l" t="t" r="r" b="b"/>
                <a:pathLst>
                  <a:path w="4235" h="1797" extrusionOk="0">
                    <a:moveTo>
                      <a:pt x="1295" y="133"/>
                    </a:moveTo>
                    <a:cubicBezTo>
                      <a:pt x="880" y="237"/>
                      <a:pt x="445" y="341"/>
                      <a:pt x="1" y="464"/>
                    </a:cubicBezTo>
                    <a:cubicBezTo>
                      <a:pt x="86" y="643"/>
                      <a:pt x="161" y="832"/>
                      <a:pt x="228" y="1031"/>
                    </a:cubicBezTo>
                    <a:cubicBezTo>
                      <a:pt x="237" y="1050"/>
                      <a:pt x="237" y="1059"/>
                      <a:pt x="246" y="1069"/>
                    </a:cubicBezTo>
                    <a:cubicBezTo>
                      <a:pt x="1598" y="766"/>
                      <a:pt x="2486" y="691"/>
                      <a:pt x="2562" y="908"/>
                    </a:cubicBezTo>
                    <a:cubicBezTo>
                      <a:pt x="2600" y="1031"/>
                      <a:pt x="2392" y="1229"/>
                      <a:pt x="1976" y="1475"/>
                    </a:cubicBezTo>
                    <a:cubicBezTo>
                      <a:pt x="1938" y="1645"/>
                      <a:pt x="1834" y="1796"/>
                      <a:pt x="2127" y="1702"/>
                    </a:cubicBezTo>
                    <a:cubicBezTo>
                      <a:pt x="2628" y="1532"/>
                      <a:pt x="2912" y="1286"/>
                      <a:pt x="2883" y="1107"/>
                    </a:cubicBezTo>
                    <a:cubicBezTo>
                      <a:pt x="2845" y="927"/>
                      <a:pt x="2864" y="738"/>
                      <a:pt x="2987" y="710"/>
                    </a:cubicBezTo>
                    <a:cubicBezTo>
                      <a:pt x="3119" y="681"/>
                      <a:pt x="3082" y="927"/>
                      <a:pt x="3157" y="1012"/>
                    </a:cubicBezTo>
                    <a:cubicBezTo>
                      <a:pt x="3242" y="1088"/>
                      <a:pt x="3469" y="823"/>
                      <a:pt x="3668" y="804"/>
                    </a:cubicBezTo>
                    <a:cubicBezTo>
                      <a:pt x="3875" y="785"/>
                      <a:pt x="4235" y="729"/>
                      <a:pt x="4159" y="615"/>
                    </a:cubicBezTo>
                    <a:cubicBezTo>
                      <a:pt x="4083" y="511"/>
                      <a:pt x="3885" y="615"/>
                      <a:pt x="3658" y="681"/>
                    </a:cubicBezTo>
                    <a:cubicBezTo>
                      <a:pt x="3431" y="747"/>
                      <a:pt x="3394" y="332"/>
                      <a:pt x="3205" y="417"/>
                    </a:cubicBezTo>
                    <a:cubicBezTo>
                      <a:pt x="3015" y="502"/>
                      <a:pt x="2704" y="700"/>
                      <a:pt x="2600" y="540"/>
                    </a:cubicBezTo>
                    <a:cubicBezTo>
                      <a:pt x="2496" y="379"/>
                      <a:pt x="2316" y="350"/>
                      <a:pt x="1957" y="445"/>
                    </a:cubicBezTo>
                    <a:cubicBezTo>
                      <a:pt x="1588" y="540"/>
                      <a:pt x="1466" y="540"/>
                      <a:pt x="1248" y="558"/>
                    </a:cubicBezTo>
                    <a:cubicBezTo>
                      <a:pt x="1031" y="577"/>
                      <a:pt x="965" y="407"/>
                      <a:pt x="1295" y="379"/>
                    </a:cubicBezTo>
                    <a:cubicBezTo>
                      <a:pt x="1617" y="360"/>
                      <a:pt x="1872" y="1"/>
                      <a:pt x="1295" y="133"/>
                    </a:cubicBezTo>
                    <a:cubicBezTo>
                      <a:pt x="1295" y="133"/>
                      <a:pt x="1295" y="133"/>
                      <a:pt x="1295" y="1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3878;p46">
                <a:extLst>
                  <a:ext uri="{FF2B5EF4-FFF2-40B4-BE49-F238E27FC236}">
                    <a16:creationId xmlns:a16="http://schemas.microsoft.com/office/drawing/2014/main" id="{3BCD4C08-2F38-5ADE-292C-37DBBFD082B9}"/>
                  </a:ext>
                </a:extLst>
              </p:cNvPr>
              <p:cNvSpPr/>
              <p:nvPr/>
            </p:nvSpPr>
            <p:spPr>
              <a:xfrm>
                <a:off x="3182633" y="87679"/>
                <a:ext cx="3249018" cy="1222311"/>
              </a:xfrm>
              <a:custGeom>
                <a:avLst/>
                <a:gdLst/>
                <a:ahLst/>
                <a:cxnLst/>
                <a:rect l="l" t="t" r="r" b="b"/>
                <a:pathLst>
                  <a:path w="19848" h="7467" extrusionOk="0">
                    <a:moveTo>
                      <a:pt x="4140" y="6814"/>
                    </a:moveTo>
                    <a:cubicBezTo>
                      <a:pt x="3195" y="6947"/>
                      <a:pt x="3242" y="6711"/>
                      <a:pt x="2562" y="6881"/>
                    </a:cubicBezTo>
                    <a:cubicBezTo>
                      <a:pt x="1881" y="7051"/>
                      <a:pt x="1570" y="7240"/>
                      <a:pt x="1239" y="7079"/>
                    </a:cubicBezTo>
                    <a:cubicBezTo>
                      <a:pt x="917" y="6918"/>
                      <a:pt x="832" y="7287"/>
                      <a:pt x="587" y="7306"/>
                    </a:cubicBezTo>
                    <a:cubicBezTo>
                      <a:pt x="341" y="7325"/>
                      <a:pt x="388" y="7117"/>
                      <a:pt x="199" y="7126"/>
                    </a:cubicBezTo>
                    <a:cubicBezTo>
                      <a:pt x="1" y="7136"/>
                      <a:pt x="303" y="7467"/>
                      <a:pt x="539" y="7410"/>
                    </a:cubicBezTo>
                    <a:cubicBezTo>
                      <a:pt x="776" y="7353"/>
                      <a:pt x="899" y="7183"/>
                      <a:pt x="1144" y="7278"/>
                    </a:cubicBezTo>
                    <a:cubicBezTo>
                      <a:pt x="1390" y="7372"/>
                      <a:pt x="1607" y="7382"/>
                      <a:pt x="1967" y="7211"/>
                    </a:cubicBezTo>
                    <a:cubicBezTo>
                      <a:pt x="2231" y="7089"/>
                      <a:pt x="2864" y="6937"/>
                      <a:pt x="3148" y="7363"/>
                    </a:cubicBezTo>
                    <a:cubicBezTo>
                      <a:pt x="3904" y="7183"/>
                      <a:pt x="4717" y="6975"/>
                      <a:pt x="5577" y="6739"/>
                    </a:cubicBezTo>
                    <a:cubicBezTo>
                      <a:pt x="6446" y="6503"/>
                      <a:pt x="7363" y="6229"/>
                      <a:pt x="8308" y="5926"/>
                    </a:cubicBezTo>
                    <a:cubicBezTo>
                      <a:pt x="8601" y="5832"/>
                      <a:pt x="8903" y="5728"/>
                      <a:pt x="9196" y="5633"/>
                    </a:cubicBezTo>
                    <a:cubicBezTo>
                      <a:pt x="9281" y="5605"/>
                      <a:pt x="9376" y="5576"/>
                      <a:pt x="9461" y="5548"/>
                    </a:cubicBezTo>
                    <a:cubicBezTo>
                      <a:pt x="9735" y="5454"/>
                      <a:pt x="10018" y="5359"/>
                      <a:pt x="10293" y="5265"/>
                    </a:cubicBezTo>
                    <a:cubicBezTo>
                      <a:pt x="10557" y="5170"/>
                      <a:pt x="10822" y="5076"/>
                      <a:pt x="11086" y="4981"/>
                    </a:cubicBezTo>
                    <a:cubicBezTo>
                      <a:pt x="11134" y="4962"/>
                      <a:pt x="11190" y="4943"/>
                      <a:pt x="11238" y="4924"/>
                    </a:cubicBezTo>
                    <a:cubicBezTo>
                      <a:pt x="11531" y="4820"/>
                      <a:pt x="11814" y="4716"/>
                      <a:pt x="12098" y="4603"/>
                    </a:cubicBezTo>
                    <a:cubicBezTo>
                      <a:pt x="12324" y="4518"/>
                      <a:pt x="12542" y="4433"/>
                      <a:pt x="12769" y="4348"/>
                    </a:cubicBezTo>
                    <a:cubicBezTo>
                      <a:pt x="16974" y="2713"/>
                      <a:pt x="19847" y="1106"/>
                      <a:pt x="19620" y="416"/>
                    </a:cubicBezTo>
                    <a:cubicBezTo>
                      <a:pt x="19488" y="38"/>
                      <a:pt x="18458" y="1"/>
                      <a:pt x="16832" y="237"/>
                    </a:cubicBezTo>
                    <a:cubicBezTo>
                      <a:pt x="16832" y="237"/>
                      <a:pt x="17995" y="161"/>
                      <a:pt x="18231" y="501"/>
                    </a:cubicBezTo>
                    <a:cubicBezTo>
                      <a:pt x="18467" y="842"/>
                      <a:pt x="17456" y="757"/>
                      <a:pt x="17390" y="927"/>
                    </a:cubicBezTo>
                    <a:cubicBezTo>
                      <a:pt x="17333" y="1097"/>
                      <a:pt x="17692" y="1021"/>
                      <a:pt x="17985" y="879"/>
                    </a:cubicBezTo>
                    <a:cubicBezTo>
                      <a:pt x="18278" y="738"/>
                      <a:pt x="18647" y="615"/>
                      <a:pt x="18685" y="908"/>
                    </a:cubicBezTo>
                    <a:cubicBezTo>
                      <a:pt x="18723" y="1210"/>
                      <a:pt x="17626" y="1484"/>
                      <a:pt x="16984" y="1787"/>
                    </a:cubicBezTo>
                    <a:cubicBezTo>
                      <a:pt x="16341" y="2089"/>
                      <a:pt x="16407" y="2429"/>
                      <a:pt x="15320" y="2883"/>
                    </a:cubicBezTo>
                    <a:cubicBezTo>
                      <a:pt x="14233" y="3337"/>
                      <a:pt x="14309" y="3195"/>
                      <a:pt x="14082" y="3374"/>
                    </a:cubicBezTo>
                    <a:cubicBezTo>
                      <a:pt x="13855" y="3554"/>
                      <a:pt x="13666" y="3611"/>
                      <a:pt x="13477" y="3535"/>
                    </a:cubicBezTo>
                    <a:cubicBezTo>
                      <a:pt x="13288" y="3469"/>
                      <a:pt x="13969" y="3214"/>
                      <a:pt x="13978" y="3119"/>
                    </a:cubicBezTo>
                    <a:cubicBezTo>
                      <a:pt x="13997" y="3025"/>
                      <a:pt x="13666" y="3006"/>
                      <a:pt x="13288" y="3441"/>
                    </a:cubicBezTo>
                    <a:cubicBezTo>
                      <a:pt x="12920" y="3875"/>
                      <a:pt x="12948" y="3979"/>
                      <a:pt x="11984" y="4244"/>
                    </a:cubicBezTo>
                    <a:cubicBezTo>
                      <a:pt x="11020" y="4499"/>
                      <a:pt x="10860" y="4376"/>
                      <a:pt x="10604" y="4527"/>
                    </a:cubicBezTo>
                    <a:cubicBezTo>
                      <a:pt x="10359" y="4688"/>
                      <a:pt x="10406" y="4868"/>
                      <a:pt x="9933" y="5057"/>
                    </a:cubicBezTo>
                    <a:cubicBezTo>
                      <a:pt x="9461" y="5246"/>
                      <a:pt x="9385" y="5274"/>
                      <a:pt x="7826" y="5728"/>
                    </a:cubicBezTo>
                    <a:cubicBezTo>
                      <a:pt x="6267" y="6172"/>
                      <a:pt x="6191" y="5983"/>
                      <a:pt x="5860" y="6096"/>
                    </a:cubicBezTo>
                    <a:cubicBezTo>
                      <a:pt x="5539" y="6219"/>
                      <a:pt x="5085" y="6682"/>
                      <a:pt x="4140" y="681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3879;p46">
                <a:extLst>
                  <a:ext uri="{FF2B5EF4-FFF2-40B4-BE49-F238E27FC236}">
                    <a16:creationId xmlns:a16="http://schemas.microsoft.com/office/drawing/2014/main" id="{A518D512-B87A-59A9-70F1-B3437E3A7EF0}"/>
                  </a:ext>
                </a:extLst>
              </p:cNvPr>
              <p:cNvSpPr/>
              <p:nvPr/>
            </p:nvSpPr>
            <p:spPr>
              <a:xfrm>
                <a:off x="5653311" y="406397"/>
                <a:ext cx="215259" cy="159439"/>
              </a:xfrm>
              <a:custGeom>
                <a:avLst/>
                <a:gdLst/>
                <a:ahLst/>
                <a:cxnLst/>
                <a:rect l="l" t="t" r="r" b="b"/>
                <a:pathLst>
                  <a:path w="1315" h="974" extrusionOk="0">
                    <a:moveTo>
                      <a:pt x="1238" y="180"/>
                    </a:moveTo>
                    <a:cubicBezTo>
                      <a:pt x="1220" y="189"/>
                      <a:pt x="1040" y="463"/>
                      <a:pt x="520" y="719"/>
                    </a:cubicBezTo>
                    <a:cubicBezTo>
                      <a:pt x="0" y="974"/>
                      <a:pt x="19" y="860"/>
                      <a:pt x="76" y="785"/>
                    </a:cubicBezTo>
                    <a:cubicBezTo>
                      <a:pt x="142" y="719"/>
                      <a:pt x="388" y="700"/>
                      <a:pt x="568" y="530"/>
                    </a:cubicBezTo>
                    <a:cubicBezTo>
                      <a:pt x="757" y="369"/>
                      <a:pt x="1002" y="57"/>
                      <a:pt x="1135" y="29"/>
                    </a:cubicBezTo>
                    <a:cubicBezTo>
                      <a:pt x="1276" y="0"/>
                      <a:pt x="1314" y="95"/>
                      <a:pt x="1238"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3880;p46">
                <a:extLst>
                  <a:ext uri="{FF2B5EF4-FFF2-40B4-BE49-F238E27FC236}">
                    <a16:creationId xmlns:a16="http://schemas.microsoft.com/office/drawing/2014/main" id="{1062AAD7-CDB0-38C0-9074-FBA21F582BE4}"/>
                  </a:ext>
                </a:extLst>
              </p:cNvPr>
              <p:cNvSpPr/>
              <p:nvPr/>
            </p:nvSpPr>
            <p:spPr>
              <a:xfrm>
                <a:off x="3131559" y="1294455"/>
                <a:ext cx="106893" cy="62040"/>
              </a:xfrm>
              <a:custGeom>
                <a:avLst/>
                <a:gdLst/>
                <a:ahLst/>
                <a:cxnLst/>
                <a:rect l="l" t="t" r="r" b="b"/>
                <a:pathLst>
                  <a:path w="653" h="379" extrusionOk="0">
                    <a:moveTo>
                      <a:pt x="58" y="303"/>
                    </a:moveTo>
                    <a:cubicBezTo>
                      <a:pt x="114" y="340"/>
                      <a:pt x="237" y="378"/>
                      <a:pt x="351" y="359"/>
                    </a:cubicBezTo>
                    <a:cubicBezTo>
                      <a:pt x="464" y="350"/>
                      <a:pt x="577" y="303"/>
                      <a:pt x="615" y="236"/>
                    </a:cubicBezTo>
                    <a:cubicBezTo>
                      <a:pt x="653" y="180"/>
                      <a:pt x="615" y="104"/>
                      <a:pt x="511" y="104"/>
                    </a:cubicBezTo>
                    <a:cubicBezTo>
                      <a:pt x="417" y="104"/>
                      <a:pt x="407" y="0"/>
                      <a:pt x="284" y="38"/>
                    </a:cubicBezTo>
                    <a:cubicBezTo>
                      <a:pt x="171" y="76"/>
                      <a:pt x="86" y="57"/>
                      <a:pt x="48" y="142"/>
                    </a:cubicBezTo>
                    <a:cubicBezTo>
                      <a:pt x="1" y="227"/>
                      <a:pt x="10" y="265"/>
                      <a:pt x="5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3881;p46">
                <a:extLst>
                  <a:ext uri="{FF2B5EF4-FFF2-40B4-BE49-F238E27FC236}">
                    <a16:creationId xmlns:a16="http://schemas.microsoft.com/office/drawing/2014/main" id="{667061F3-3498-9245-A548-370225E86F0A}"/>
                  </a:ext>
                </a:extLst>
              </p:cNvPr>
              <p:cNvSpPr/>
              <p:nvPr/>
            </p:nvSpPr>
            <p:spPr>
              <a:xfrm>
                <a:off x="3080649" y="1280541"/>
                <a:ext cx="85121" cy="66624"/>
              </a:xfrm>
              <a:custGeom>
                <a:avLst/>
                <a:gdLst/>
                <a:ahLst/>
                <a:cxnLst/>
                <a:rect l="l" t="t" r="r" b="b"/>
                <a:pathLst>
                  <a:path w="520" h="407" extrusionOk="0">
                    <a:moveTo>
                      <a:pt x="444" y="76"/>
                    </a:moveTo>
                    <a:cubicBezTo>
                      <a:pt x="236" y="95"/>
                      <a:pt x="104" y="255"/>
                      <a:pt x="198" y="359"/>
                    </a:cubicBezTo>
                    <a:cubicBezTo>
                      <a:pt x="217" y="378"/>
                      <a:pt x="265" y="406"/>
                      <a:pt x="180" y="378"/>
                    </a:cubicBezTo>
                    <a:cubicBezTo>
                      <a:pt x="0" y="321"/>
                      <a:pt x="180" y="0"/>
                      <a:pt x="454" y="47"/>
                    </a:cubicBezTo>
                    <a:cubicBezTo>
                      <a:pt x="520" y="66"/>
                      <a:pt x="510" y="66"/>
                      <a:pt x="444" y="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3882;p46">
                <a:extLst>
                  <a:ext uri="{FF2B5EF4-FFF2-40B4-BE49-F238E27FC236}">
                    <a16:creationId xmlns:a16="http://schemas.microsoft.com/office/drawing/2014/main" id="{BE743488-E9BC-EF4A-87C3-A738B13C0C57}"/>
                  </a:ext>
                </a:extLst>
              </p:cNvPr>
              <p:cNvSpPr/>
              <p:nvPr/>
            </p:nvSpPr>
            <p:spPr>
              <a:xfrm>
                <a:off x="3550951" y="745251"/>
                <a:ext cx="301690" cy="199708"/>
              </a:xfrm>
              <a:custGeom>
                <a:avLst/>
                <a:gdLst/>
                <a:ahLst/>
                <a:cxnLst/>
                <a:rect l="l" t="t" r="r" b="b"/>
                <a:pathLst>
                  <a:path w="1843" h="1220" extrusionOk="0">
                    <a:moveTo>
                      <a:pt x="1682" y="0"/>
                    </a:moveTo>
                    <a:cubicBezTo>
                      <a:pt x="1465" y="85"/>
                      <a:pt x="1257" y="170"/>
                      <a:pt x="1058" y="255"/>
                    </a:cubicBezTo>
                    <a:cubicBezTo>
                      <a:pt x="1106" y="340"/>
                      <a:pt x="1125" y="435"/>
                      <a:pt x="1068" y="510"/>
                    </a:cubicBezTo>
                    <a:cubicBezTo>
                      <a:pt x="898" y="718"/>
                      <a:pt x="151" y="926"/>
                      <a:pt x="76" y="1077"/>
                    </a:cubicBezTo>
                    <a:cubicBezTo>
                      <a:pt x="0" y="1219"/>
                      <a:pt x="265" y="1125"/>
                      <a:pt x="387" y="1021"/>
                    </a:cubicBezTo>
                    <a:cubicBezTo>
                      <a:pt x="510" y="907"/>
                      <a:pt x="491" y="936"/>
                      <a:pt x="624" y="917"/>
                    </a:cubicBezTo>
                    <a:cubicBezTo>
                      <a:pt x="766" y="888"/>
                      <a:pt x="690" y="803"/>
                      <a:pt x="813" y="775"/>
                    </a:cubicBezTo>
                    <a:cubicBezTo>
                      <a:pt x="879" y="747"/>
                      <a:pt x="1011" y="860"/>
                      <a:pt x="1021" y="1030"/>
                    </a:cubicBezTo>
                    <a:cubicBezTo>
                      <a:pt x="1266" y="907"/>
                      <a:pt x="1540" y="775"/>
                      <a:pt x="1843" y="633"/>
                    </a:cubicBezTo>
                    <a:cubicBezTo>
                      <a:pt x="1843" y="624"/>
                      <a:pt x="1833" y="605"/>
                      <a:pt x="1833" y="595"/>
                    </a:cubicBezTo>
                    <a:cubicBezTo>
                      <a:pt x="1767" y="397"/>
                      <a:pt x="1720" y="199"/>
                      <a:pt x="1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3883;p46">
                <a:extLst>
                  <a:ext uri="{FF2B5EF4-FFF2-40B4-BE49-F238E27FC236}">
                    <a16:creationId xmlns:a16="http://schemas.microsoft.com/office/drawing/2014/main" id="{2CB78127-C1E4-7119-E444-5979FE2EE21B}"/>
                  </a:ext>
                </a:extLst>
              </p:cNvPr>
              <p:cNvSpPr/>
              <p:nvPr/>
            </p:nvSpPr>
            <p:spPr>
              <a:xfrm>
                <a:off x="3804517" y="-159832"/>
                <a:ext cx="1505503" cy="1522363"/>
              </a:xfrm>
              <a:custGeom>
                <a:avLst/>
                <a:gdLst/>
                <a:ahLst/>
                <a:cxnLst/>
                <a:rect l="l" t="t" r="r" b="b"/>
                <a:pathLst>
                  <a:path w="9197" h="9300" extrusionOk="0">
                    <a:moveTo>
                      <a:pt x="1" y="5567"/>
                    </a:moveTo>
                    <a:lnTo>
                      <a:pt x="1" y="5586"/>
                    </a:lnTo>
                    <a:cubicBezTo>
                      <a:pt x="1" y="5576"/>
                      <a:pt x="1" y="5576"/>
                      <a:pt x="1" y="5567"/>
                    </a:cubicBezTo>
                    <a:close/>
                    <a:moveTo>
                      <a:pt x="2184" y="8648"/>
                    </a:moveTo>
                    <a:cubicBezTo>
                      <a:pt x="2193" y="8648"/>
                      <a:pt x="2193" y="8648"/>
                      <a:pt x="2203" y="8657"/>
                    </a:cubicBezTo>
                    <a:cubicBezTo>
                      <a:pt x="2212" y="8657"/>
                      <a:pt x="2231" y="8657"/>
                      <a:pt x="2250" y="8657"/>
                    </a:cubicBezTo>
                    <a:cubicBezTo>
                      <a:pt x="2231" y="8629"/>
                      <a:pt x="2222" y="8610"/>
                      <a:pt x="2193" y="8582"/>
                    </a:cubicBezTo>
                    <a:cubicBezTo>
                      <a:pt x="2175" y="8591"/>
                      <a:pt x="2193" y="8610"/>
                      <a:pt x="2175" y="8619"/>
                    </a:cubicBezTo>
                    <a:cubicBezTo>
                      <a:pt x="2193" y="8619"/>
                      <a:pt x="2203" y="8638"/>
                      <a:pt x="2184" y="8648"/>
                    </a:cubicBezTo>
                    <a:close/>
                    <a:moveTo>
                      <a:pt x="2420" y="8771"/>
                    </a:moveTo>
                    <a:lnTo>
                      <a:pt x="2430" y="8780"/>
                    </a:lnTo>
                    <a:cubicBezTo>
                      <a:pt x="2458" y="8790"/>
                      <a:pt x="2505" y="8771"/>
                      <a:pt x="2477" y="8714"/>
                    </a:cubicBezTo>
                    <a:cubicBezTo>
                      <a:pt x="2411" y="8723"/>
                      <a:pt x="2458" y="8752"/>
                      <a:pt x="2401" y="8761"/>
                    </a:cubicBezTo>
                    <a:cubicBezTo>
                      <a:pt x="2411" y="8771"/>
                      <a:pt x="2411" y="8771"/>
                      <a:pt x="2420" y="8771"/>
                    </a:cubicBezTo>
                    <a:close/>
                    <a:moveTo>
                      <a:pt x="3800" y="9234"/>
                    </a:moveTo>
                    <a:cubicBezTo>
                      <a:pt x="3857" y="9243"/>
                      <a:pt x="3904" y="9253"/>
                      <a:pt x="3961" y="9253"/>
                    </a:cubicBezTo>
                    <a:cubicBezTo>
                      <a:pt x="3951" y="9205"/>
                      <a:pt x="3923" y="9187"/>
                      <a:pt x="3923" y="9158"/>
                    </a:cubicBezTo>
                    <a:cubicBezTo>
                      <a:pt x="3904" y="9139"/>
                      <a:pt x="3876" y="9177"/>
                      <a:pt x="3885" y="9205"/>
                    </a:cubicBezTo>
                    <a:cubicBezTo>
                      <a:pt x="3876" y="9205"/>
                      <a:pt x="3847" y="9177"/>
                      <a:pt x="3876" y="9177"/>
                    </a:cubicBezTo>
                    <a:cubicBezTo>
                      <a:pt x="3847" y="9149"/>
                      <a:pt x="3857" y="9215"/>
                      <a:pt x="3857" y="9224"/>
                    </a:cubicBezTo>
                    <a:cubicBezTo>
                      <a:pt x="3847" y="9205"/>
                      <a:pt x="3819" y="9215"/>
                      <a:pt x="3800" y="9234"/>
                    </a:cubicBezTo>
                    <a:close/>
                    <a:moveTo>
                      <a:pt x="3970" y="9262"/>
                    </a:moveTo>
                    <a:lnTo>
                      <a:pt x="3970" y="9262"/>
                    </a:lnTo>
                    <a:cubicBezTo>
                      <a:pt x="3970" y="9262"/>
                      <a:pt x="3970" y="9262"/>
                      <a:pt x="3970" y="9262"/>
                    </a:cubicBezTo>
                    <a:close/>
                    <a:moveTo>
                      <a:pt x="4027" y="9262"/>
                    </a:moveTo>
                    <a:lnTo>
                      <a:pt x="4036" y="9262"/>
                    </a:lnTo>
                    <a:cubicBezTo>
                      <a:pt x="4027" y="9253"/>
                      <a:pt x="4027" y="9262"/>
                      <a:pt x="4027" y="9262"/>
                    </a:cubicBezTo>
                    <a:close/>
                    <a:moveTo>
                      <a:pt x="4462" y="9290"/>
                    </a:moveTo>
                    <a:cubicBezTo>
                      <a:pt x="4481" y="9290"/>
                      <a:pt x="4499" y="9300"/>
                      <a:pt x="4518" y="9300"/>
                    </a:cubicBezTo>
                    <a:cubicBezTo>
                      <a:pt x="4509" y="9262"/>
                      <a:pt x="4509" y="9224"/>
                      <a:pt x="4490" y="9177"/>
                    </a:cubicBezTo>
                    <a:cubicBezTo>
                      <a:pt x="4481" y="9205"/>
                      <a:pt x="4471" y="9177"/>
                      <a:pt x="4452" y="9196"/>
                    </a:cubicBezTo>
                    <a:cubicBezTo>
                      <a:pt x="4462" y="9234"/>
                      <a:pt x="4471" y="9272"/>
                      <a:pt x="4462" y="9290"/>
                    </a:cubicBezTo>
                    <a:close/>
                    <a:moveTo>
                      <a:pt x="5898" y="9092"/>
                    </a:moveTo>
                    <a:cubicBezTo>
                      <a:pt x="5917" y="9092"/>
                      <a:pt x="5945" y="9083"/>
                      <a:pt x="5964" y="9073"/>
                    </a:cubicBezTo>
                    <a:cubicBezTo>
                      <a:pt x="5964" y="9054"/>
                      <a:pt x="5955" y="9045"/>
                      <a:pt x="5926" y="9026"/>
                    </a:cubicBezTo>
                    <a:cubicBezTo>
                      <a:pt x="5917" y="9035"/>
                      <a:pt x="5908" y="9064"/>
                      <a:pt x="5898" y="9092"/>
                    </a:cubicBezTo>
                    <a:close/>
                    <a:moveTo>
                      <a:pt x="6342" y="8931"/>
                    </a:moveTo>
                    <a:cubicBezTo>
                      <a:pt x="6371" y="8922"/>
                      <a:pt x="6390" y="8912"/>
                      <a:pt x="6418" y="8903"/>
                    </a:cubicBezTo>
                    <a:cubicBezTo>
                      <a:pt x="6418" y="8894"/>
                      <a:pt x="6408" y="8894"/>
                      <a:pt x="6399" y="8865"/>
                    </a:cubicBezTo>
                    <a:cubicBezTo>
                      <a:pt x="6390" y="8875"/>
                      <a:pt x="6371" y="8884"/>
                      <a:pt x="6371" y="8875"/>
                    </a:cubicBezTo>
                    <a:cubicBezTo>
                      <a:pt x="6361" y="8894"/>
                      <a:pt x="6352" y="8912"/>
                      <a:pt x="6342" y="8931"/>
                    </a:cubicBezTo>
                    <a:close/>
                    <a:moveTo>
                      <a:pt x="6522" y="8856"/>
                    </a:moveTo>
                    <a:lnTo>
                      <a:pt x="6531" y="8856"/>
                    </a:lnTo>
                    <a:lnTo>
                      <a:pt x="6531" y="8856"/>
                    </a:lnTo>
                    <a:cubicBezTo>
                      <a:pt x="6531" y="8856"/>
                      <a:pt x="6522" y="8856"/>
                      <a:pt x="6522" y="8856"/>
                    </a:cubicBezTo>
                    <a:close/>
                    <a:moveTo>
                      <a:pt x="6635" y="8799"/>
                    </a:moveTo>
                    <a:cubicBezTo>
                      <a:pt x="6654" y="8799"/>
                      <a:pt x="6673" y="8790"/>
                      <a:pt x="6683" y="8780"/>
                    </a:cubicBezTo>
                    <a:cubicBezTo>
                      <a:pt x="6664" y="8742"/>
                      <a:pt x="6683" y="8714"/>
                      <a:pt x="6673" y="8686"/>
                    </a:cubicBezTo>
                    <a:cubicBezTo>
                      <a:pt x="6635" y="8714"/>
                      <a:pt x="6597" y="8705"/>
                      <a:pt x="6597" y="8742"/>
                    </a:cubicBezTo>
                    <a:cubicBezTo>
                      <a:pt x="6626" y="8752"/>
                      <a:pt x="6626" y="8780"/>
                      <a:pt x="6635" y="8799"/>
                    </a:cubicBezTo>
                    <a:close/>
                    <a:moveTo>
                      <a:pt x="6683" y="8780"/>
                    </a:moveTo>
                    <a:cubicBezTo>
                      <a:pt x="6692" y="8771"/>
                      <a:pt x="6701" y="8771"/>
                      <a:pt x="6701" y="8771"/>
                    </a:cubicBezTo>
                    <a:cubicBezTo>
                      <a:pt x="6701" y="8761"/>
                      <a:pt x="6692" y="8761"/>
                      <a:pt x="6683" y="8780"/>
                    </a:cubicBezTo>
                    <a:close/>
                    <a:moveTo>
                      <a:pt x="6758" y="8742"/>
                    </a:moveTo>
                    <a:cubicBezTo>
                      <a:pt x="6796" y="8723"/>
                      <a:pt x="6824" y="8705"/>
                      <a:pt x="6862" y="8686"/>
                    </a:cubicBezTo>
                    <a:cubicBezTo>
                      <a:pt x="6796" y="8648"/>
                      <a:pt x="6796" y="8752"/>
                      <a:pt x="6749" y="8723"/>
                    </a:cubicBezTo>
                    <a:close/>
                    <a:moveTo>
                      <a:pt x="6872" y="8676"/>
                    </a:moveTo>
                    <a:cubicBezTo>
                      <a:pt x="6881" y="8676"/>
                      <a:pt x="6890" y="8667"/>
                      <a:pt x="6900" y="8657"/>
                    </a:cubicBezTo>
                    <a:cubicBezTo>
                      <a:pt x="6890" y="8657"/>
                      <a:pt x="6890" y="8648"/>
                      <a:pt x="6890" y="8648"/>
                    </a:cubicBezTo>
                    <a:cubicBezTo>
                      <a:pt x="6872" y="8619"/>
                      <a:pt x="6872" y="8657"/>
                      <a:pt x="6872" y="8676"/>
                    </a:cubicBezTo>
                    <a:close/>
                    <a:moveTo>
                      <a:pt x="7127" y="8516"/>
                    </a:moveTo>
                    <a:cubicBezTo>
                      <a:pt x="7127" y="8516"/>
                      <a:pt x="7127" y="8516"/>
                      <a:pt x="7127" y="8516"/>
                    </a:cubicBezTo>
                    <a:cubicBezTo>
                      <a:pt x="7108" y="8516"/>
                      <a:pt x="7108" y="8534"/>
                      <a:pt x="7089" y="8534"/>
                    </a:cubicBezTo>
                    <a:cubicBezTo>
                      <a:pt x="7079" y="8516"/>
                      <a:pt x="7098" y="8506"/>
                      <a:pt x="7098" y="8497"/>
                    </a:cubicBezTo>
                    <a:cubicBezTo>
                      <a:pt x="7061" y="8487"/>
                      <a:pt x="7089" y="8553"/>
                      <a:pt x="7061" y="8525"/>
                    </a:cubicBezTo>
                    <a:cubicBezTo>
                      <a:pt x="7070" y="8506"/>
                      <a:pt x="7070" y="8487"/>
                      <a:pt x="7061" y="8468"/>
                    </a:cubicBezTo>
                    <a:cubicBezTo>
                      <a:pt x="7032" y="8497"/>
                      <a:pt x="7042" y="8468"/>
                      <a:pt x="7042" y="8440"/>
                    </a:cubicBezTo>
                    <a:cubicBezTo>
                      <a:pt x="7032" y="8440"/>
                      <a:pt x="7032" y="8440"/>
                      <a:pt x="7023" y="8440"/>
                    </a:cubicBezTo>
                    <a:cubicBezTo>
                      <a:pt x="7023" y="8459"/>
                      <a:pt x="7013" y="8478"/>
                      <a:pt x="7004" y="8487"/>
                    </a:cubicBezTo>
                    <a:cubicBezTo>
                      <a:pt x="6985" y="8487"/>
                      <a:pt x="6985" y="8449"/>
                      <a:pt x="6966" y="8449"/>
                    </a:cubicBezTo>
                    <a:cubicBezTo>
                      <a:pt x="6966" y="8478"/>
                      <a:pt x="6957" y="8497"/>
                      <a:pt x="6976" y="8525"/>
                    </a:cubicBezTo>
                    <a:cubicBezTo>
                      <a:pt x="7004" y="8516"/>
                      <a:pt x="7004" y="8534"/>
                      <a:pt x="7013" y="8516"/>
                    </a:cubicBezTo>
                    <a:cubicBezTo>
                      <a:pt x="7023" y="8534"/>
                      <a:pt x="7032" y="8544"/>
                      <a:pt x="7042" y="8553"/>
                    </a:cubicBezTo>
                    <a:cubicBezTo>
                      <a:pt x="6938" y="8525"/>
                      <a:pt x="6966" y="8591"/>
                      <a:pt x="6900" y="8638"/>
                    </a:cubicBezTo>
                    <a:cubicBezTo>
                      <a:pt x="6919" y="8610"/>
                      <a:pt x="6777" y="8572"/>
                      <a:pt x="6768" y="8638"/>
                    </a:cubicBezTo>
                    <a:cubicBezTo>
                      <a:pt x="6739" y="8629"/>
                      <a:pt x="6739" y="8601"/>
                      <a:pt x="6739" y="8572"/>
                    </a:cubicBezTo>
                    <a:cubicBezTo>
                      <a:pt x="6758" y="8563"/>
                      <a:pt x="6768" y="8582"/>
                      <a:pt x="6777" y="8582"/>
                    </a:cubicBezTo>
                    <a:cubicBezTo>
                      <a:pt x="6786" y="8572"/>
                      <a:pt x="6758" y="8534"/>
                      <a:pt x="6777" y="8525"/>
                    </a:cubicBezTo>
                    <a:cubicBezTo>
                      <a:pt x="6796" y="8544"/>
                      <a:pt x="6796" y="8487"/>
                      <a:pt x="6824" y="8525"/>
                    </a:cubicBezTo>
                    <a:cubicBezTo>
                      <a:pt x="6815" y="8497"/>
                      <a:pt x="6796" y="8506"/>
                      <a:pt x="6796" y="8478"/>
                    </a:cubicBezTo>
                    <a:cubicBezTo>
                      <a:pt x="6805" y="8478"/>
                      <a:pt x="6815" y="8468"/>
                      <a:pt x="6815" y="8459"/>
                    </a:cubicBezTo>
                    <a:cubicBezTo>
                      <a:pt x="6824" y="8468"/>
                      <a:pt x="6824" y="8516"/>
                      <a:pt x="6843" y="8506"/>
                    </a:cubicBezTo>
                    <a:cubicBezTo>
                      <a:pt x="6862" y="8497"/>
                      <a:pt x="6853" y="8459"/>
                      <a:pt x="6872" y="8449"/>
                    </a:cubicBezTo>
                    <a:cubicBezTo>
                      <a:pt x="6824" y="8468"/>
                      <a:pt x="6843" y="8412"/>
                      <a:pt x="6834" y="8393"/>
                    </a:cubicBezTo>
                    <a:cubicBezTo>
                      <a:pt x="6824" y="8421"/>
                      <a:pt x="6768" y="8336"/>
                      <a:pt x="6758" y="8383"/>
                    </a:cubicBezTo>
                    <a:cubicBezTo>
                      <a:pt x="6768" y="8393"/>
                      <a:pt x="6758" y="8402"/>
                      <a:pt x="6786" y="8402"/>
                    </a:cubicBezTo>
                    <a:cubicBezTo>
                      <a:pt x="6758" y="8402"/>
                      <a:pt x="6758" y="8449"/>
                      <a:pt x="6749" y="8421"/>
                    </a:cubicBezTo>
                    <a:cubicBezTo>
                      <a:pt x="6758" y="8412"/>
                      <a:pt x="6749" y="8383"/>
                      <a:pt x="6739" y="8393"/>
                    </a:cubicBezTo>
                    <a:cubicBezTo>
                      <a:pt x="6701" y="8421"/>
                      <a:pt x="6635" y="8468"/>
                      <a:pt x="6664" y="8497"/>
                    </a:cubicBezTo>
                    <a:cubicBezTo>
                      <a:pt x="6645" y="8516"/>
                      <a:pt x="6635" y="8487"/>
                      <a:pt x="6616" y="8506"/>
                    </a:cubicBezTo>
                    <a:cubicBezTo>
                      <a:pt x="6626" y="8553"/>
                      <a:pt x="6597" y="8572"/>
                      <a:pt x="6579" y="8582"/>
                    </a:cubicBezTo>
                    <a:cubicBezTo>
                      <a:pt x="6560" y="8582"/>
                      <a:pt x="6560" y="8553"/>
                      <a:pt x="6541" y="8563"/>
                    </a:cubicBezTo>
                    <a:cubicBezTo>
                      <a:pt x="6531" y="8582"/>
                      <a:pt x="6522" y="8601"/>
                      <a:pt x="6512" y="8619"/>
                    </a:cubicBezTo>
                    <a:cubicBezTo>
                      <a:pt x="6494" y="8582"/>
                      <a:pt x="6465" y="8601"/>
                      <a:pt x="6456" y="8563"/>
                    </a:cubicBezTo>
                    <a:cubicBezTo>
                      <a:pt x="6494" y="8534"/>
                      <a:pt x="6475" y="8430"/>
                      <a:pt x="6465" y="8393"/>
                    </a:cubicBezTo>
                    <a:cubicBezTo>
                      <a:pt x="6494" y="8402"/>
                      <a:pt x="6503" y="8374"/>
                      <a:pt x="6475" y="8355"/>
                    </a:cubicBezTo>
                    <a:cubicBezTo>
                      <a:pt x="6503" y="8355"/>
                      <a:pt x="6494" y="8336"/>
                      <a:pt x="6522" y="8326"/>
                    </a:cubicBezTo>
                    <a:cubicBezTo>
                      <a:pt x="6531" y="8345"/>
                      <a:pt x="6531" y="8374"/>
                      <a:pt x="6550" y="8374"/>
                    </a:cubicBezTo>
                    <a:lnTo>
                      <a:pt x="6588" y="8364"/>
                    </a:lnTo>
                    <a:cubicBezTo>
                      <a:pt x="6588" y="8298"/>
                      <a:pt x="6560" y="8241"/>
                      <a:pt x="6522" y="8326"/>
                    </a:cubicBezTo>
                    <a:cubicBezTo>
                      <a:pt x="6512" y="8326"/>
                      <a:pt x="6512" y="8317"/>
                      <a:pt x="6503" y="8326"/>
                    </a:cubicBezTo>
                    <a:cubicBezTo>
                      <a:pt x="6503" y="8326"/>
                      <a:pt x="6494" y="8326"/>
                      <a:pt x="6494" y="8317"/>
                    </a:cubicBezTo>
                    <a:cubicBezTo>
                      <a:pt x="6465" y="8251"/>
                      <a:pt x="6512" y="8223"/>
                      <a:pt x="6531" y="8185"/>
                    </a:cubicBezTo>
                    <a:cubicBezTo>
                      <a:pt x="6569" y="8223"/>
                      <a:pt x="6597" y="8223"/>
                      <a:pt x="6635" y="8204"/>
                    </a:cubicBezTo>
                    <a:cubicBezTo>
                      <a:pt x="6645" y="8213"/>
                      <a:pt x="6645" y="8241"/>
                      <a:pt x="6664" y="8241"/>
                    </a:cubicBezTo>
                    <a:cubicBezTo>
                      <a:pt x="6673" y="8232"/>
                      <a:pt x="6673" y="8223"/>
                      <a:pt x="6692" y="8213"/>
                    </a:cubicBezTo>
                    <a:cubicBezTo>
                      <a:pt x="6720" y="8260"/>
                      <a:pt x="6739" y="8260"/>
                      <a:pt x="6786" y="8270"/>
                    </a:cubicBezTo>
                    <a:cubicBezTo>
                      <a:pt x="6796" y="8298"/>
                      <a:pt x="6768" y="8317"/>
                      <a:pt x="6805" y="8298"/>
                    </a:cubicBezTo>
                    <a:cubicBezTo>
                      <a:pt x="6815" y="8326"/>
                      <a:pt x="6796" y="8326"/>
                      <a:pt x="6796" y="8345"/>
                    </a:cubicBezTo>
                    <a:cubicBezTo>
                      <a:pt x="6815" y="8336"/>
                      <a:pt x="6824" y="8355"/>
                      <a:pt x="6834" y="8355"/>
                    </a:cubicBezTo>
                    <a:cubicBezTo>
                      <a:pt x="6815" y="8308"/>
                      <a:pt x="6881" y="8374"/>
                      <a:pt x="6881" y="8317"/>
                    </a:cubicBezTo>
                    <a:cubicBezTo>
                      <a:pt x="6862" y="8279"/>
                      <a:pt x="6853" y="8251"/>
                      <a:pt x="6834" y="8260"/>
                    </a:cubicBezTo>
                    <a:cubicBezTo>
                      <a:pt x="6853" y="8241"/>
                      <a:pt x="6853" y="8213"/>
                      <a:pt x="6853" y="8185"/>
                    </a:cubicBezTo>
                    <a:cubicBezTo>
                      <a:pt x="6872" y="8166"/>
                      <a:pt x="6909" y="8156"/>
                      <a:pt x="6900" y="8119"/>
                    </a:cubicBezTo>
                    <a:cubicBezTo>
                      <a:pt x="6890" y="8100"/>
                      <a:pt x="6881" y="8100"/>
                      <a:pt x="6872" y="8090"/>
                    </a:cubicBezTo>
                    <a:cubicBezTo>
                      <a:pt x="6872" y="8100"/>
                      <a:pt x="6919" y="8119"/>
                      <a:pt x="6890" y="8137"/>
                    </a:cubicBezTo>
                    <a:cubicBezTo>
                      <a:pt x="6890" y="8109"/>
                      <a:pt x="6862" y="8137"/>
                      <a:pt x="6853" y="8109"/>
                    </a:cubicBezTo>
                    <a:cubicBezTo>
                      <a:pt x="6853" y="8081"/>
                      <a:pt x="6853" y="8015"/>
                      <a:pt x="6824" y="7996"/>
                    </a:cubicBezTo>
                    <a:cubicBezTo>
                      <a:pt x="6890" y="8005"/>
                      <a:pt x="6853" y="8034"/>
                      <a:pt x="6862" y="8081"/>
                    </a:cubicBezTo>
                    <a:cubicBezTo>
                      <a:pt x="6881" y="8081"/>
                      <a:pt x="6890" y="8081"/>
                      <a:pt x="6890" y="8081"/>
                    </a:cubicBezTo>
                    <a:cubicBezTo>
                      <a:pt x="6872" y="8034"/>
                      <a:pt x="6909" y="8034"/>
                      <a:pt x="6919" y="8024"/>
                    </a:cubicBezTo>
                    <a:cubicBezTo>
                      <a:pt x="6862" y="8024"/>
                      <a:pt x="6872" y="7996"/>
                      <a:pt x="6881" y="7948"/>
                    </a:cubicBezTo>
                    <a:cubicBezTo>
                      <a:pt x="6928" y="7939"/>
                      <a:pt x="6957" y="7967"/>
                      <a:pt x="6938" y="8005"/>
                    </a:cubicBezTo>
                    <a:cubicBezTo>
                      <a:pt x="6976" y="8015"/>
                      <a:pt x="6994" y="8062"/>
                      <a:pt x="6994" y="8109"/>
                    </a:cubicBezTo>
                    <a:cubicBezTo>
                      <a:pt x="7004" y="8100"/>
                      <a:pt x="7004" y="8090"/>
                      <a:pt x="7023" y="8100"/>
                    </a:cubicBezTo>
                    <a:cubicBezTo>
                      <a:pt x="7023" y="8081"/>
                      <a:pt x="7013" y="8081"/>
                      <a:pt x="7004" y="8071"/>
                    </a:cubicBezTo>
                    <a:cubicBezTo>
                      <a:pt x="7023" y="8062"/>
                      <a:pt x="7070" y="8071"/>
                      <a:pt x="7051" y="8090"/>
                    </a:cubicBezTo>
                    <a:cubicBezTo>
                      <a:pt x="7042" y="8081"/>
                      <a:pt x="7042" y="8081"/>
                      <a:pt x="7032" y="8081"/>
                    </a:cubicBezTo>
                    <a:cubicBezTo>
                      <a:pt x="7032" y="8100"/>
                      <a:pt x="7023" y="8109"/>
                      <a:pt x="7023" y="8137"/>
                    </a:cubicBezTo>
                    <a:cubicBezTo>
                      <a:pt x="7061" y="8109"/>
                      <a:pt x="7032" y="8147"/>
                      <a:pt x="7032" y="8166"/>
                    </a:cubicBezTo>
                    <a:cubicBezTo>
                      <a:pt x="7089" y="8147"/>
                      <a:pt x="7108" y="8232"/>
                      <a:pt x="7146" y="8241"/>
                    </a:cubicBezTo>
                    <a:cubicBezTo>
                      <a:pt x="7146" y="8232"/>
                      <a:pt x="7165" y="8204"/>
                      <a:pt x="7174" y="8223"/>
                    </a:cubicBezTo>
                    <a:cubicBezTo>
                      <a:pt x="7146" y="8251"/>
                      <a:pt x="7193" y="8213"/>
                      <a:pt x="7193" y="8241"/>
                    </a:cubicBezTo>
                    <a:cubicBezTo>
                      <a:pt x="7193" y="8270"/>
                      <a:pt x="7212" y="8308"/>
                      <a:pt x="7193" y="8345"/>
                    </a:cubicBezTo>
                    <a:cubicBezTo>
                      <a:pt x="7231" y="8345"/>
                      <a:pt x="7202" y="8317"/>
                      <a:pt x="7212" y="8308"/>
                    </a:cubicBezTo>
                    <a:cubicBezTo>
                      <a:pt x="7240" y="8317"/>
                      <a:pt x="7278" y="8308"/>
                      <a:pt x="7287" y="8279"/>
                    </a:cubicBezTo>
                    <a:cubicBezTo>
                      <a:pt x="7231" y="8289"/>
                      <a:pt x="7316" y="8204"/>
                      <a:pt x="7250" y="8204"/>
                    </a:cubicBezTo>
                    <a:cubicBezTo>
                      <a:pt x="7268" y="8204"/>
                      <a:pt x="7250" y="8175"/>
                      <a:pt x="7268" y="8166"/>
                    </a:cubicBezTo>
                    <a:cubicBezTo>
                      <a:pt x="7278" y="8213"/>
                      <a:pt x="7325" y="8241"/>
                      <a:pt x="7363" y="8279"/>
                    </a:cubicBezTo>
                    <a:cubicBezTo>
                      <a:pt x="7372" y="8251"/>
                      <a:pt x="7420" y="8270"/>
                      <a:pt x="7439" y="8289"/>
                    </a:cubicBezTo>
                    <a:cubicBezTo>
                      <a:pt x="7439" y="8289"/>
                      <a:pt x="7439" y="8289"/>
                      <a:pt x="7429" y="8298"/>
                    </a:cubicBezTo>
                    <a:cubicBezTo>
                      <a:pt x="7354" y="8355"/>
                      <a:pt x="7278" y="8412"/>
                      <a:pt x="7202" y="8468"/>
                    </a:cubicBezTo>
                    <a:cubicBezTo>
                      <a:pt x="7193" y="8459"/>
                      <a:pt x="7193" y="8459"/>
                      <a:pt x="7183" y="8459"/>
                    </a:cubicBezTo>
                    <a:cubicBezTo>
                      <a:pt x="7174" y="8468"/>
                      <a:pt x="7174" y="8478"/>
                      <a:pt x="7174" y="8487"/>
                    </a:cubicBezTo>
                    <a:cubicBezTo>
                      <a:pt x="7165" y="8497"/>
                      <a:pt x="7146" y="8506"/>
                      <a:pt x="7127" y="8516"/>
                    </a:cubicBezTo>
                    <a:close/>
                    <a:moveTo>
                      <a:pt x="7618" y="8147"/>
                    </a:moveTo>
                    <a:cubicBezTo>
                      <a:pt x="7722" y="8052"/>
                      <a:pt x="7826" y="7948"/>
                      <a:pt x="7930" y="7845"/>
                    </a:cubicBezTo>
                    <a:cubicBezTo>
                      <a:pt x="7921" y="7845"/>
                      <a:pt x="7911" y="7835"/>
                      <a:pt x="7902" y="7826"/>
                    </a:cubicBezTo>
                    <a:cubicBezTo>
                      <a:pt x="7921" y="7826"/>
                      <a:pt x="7930" y="7807"/>
                      <a:pt x="7921" y="7797"/>
                    </a:cubicBezTo>
                    <a:cubicBezTo>
                      <a:pt x="7911" y="7807"/>
                      <a:pt x="7902" y="7797"/>
                      <a:pt x="7892" y="7788"/>
                    </a:cubicBezTo>
                    <a:cubicBezTo>
                      <a:pt x="7892" y="7759"/>
                      <a:pt x="7911" y="7750"/>
                      <a:pt x="7873" y="7693"/>
                    </a:cubicBezTo>
                    <a:cubicBezTo>
                      <a:pt x="7911" y="7722"/>
                      <a:pt x="7930" y="7674"/>
                      <a:pt x="7939" y="7637"/>
                    </a:cubicBezTo>
                    <a:cubicBezTo>
                      <a:pt x="7996" y="7627"/>
                      <a:pt x="7987" y="7627"/>
                      <a:pt x="8025" y="7570"/>
                    </a:cubicBezTo>
                    <a:cubicBezTo>
                      <a:pt x="8025" y="7627"/>
                      <a:pt x="8006" y="7693"/>
                      <a:pt x="7987" y="7712"/>
                    </a:cubicBezTo>
                    <a:cubicBezTo>
                      <a:pt x="7996" y="7722"/>
                      <a:pt x="8015" y="7731"/>
                      <a:pt x="8025" y="7741"/>
                    </a:cubicBezTo>
                    <a:cubicBezTo>
                      <a:pt x="8062" y="7693"/>
                      <a:pt x="8100" y="7646"/>
                      <a:pt x="8138" y="7599"/>
                    </a:cubicBezTo>
                    <a:cubicBezTo>
                      <a:pt x="8100" y="7580"/>
                      <a:pt x="8053" y="7552"/>
                      <a:pt x="8081" y="7504"/>
                    </a:cubicBezTo>
                    <a:cubicBezTo>
                      <a:pt x="8081" y="7523"/>
                      <a:pt x="8100" y="7504"/>
                      <a:pt x="8100" y="7533"/>
                    </a:cubicBezTo>
                    <a:cubicBezTo>
                      <a:pt x="8110" y="7552"/>
                      <a:pt x="8091" y="7533"/>
                      <a:pt x="8091" y="7542"/>
                    </a:cubicBezTo>
                    <a:cubicBezTo>
                      <a:pt x="8100" y="7570"/>
                      <a:pt x="8128" y="7570"/>
                      <a:pt x="8147" y="7570"/>
                    </a:cubicBezTo>
                    <a:cubicBezTo>
                      <a:pt x="8166" y="7533"/>
                      <a:pt x="8214" y="7476"/>
                      <a:pt x="8251" y="7466"/>
                    </a:cubicBezTo>
                    <a:lnTo>
                      <a:pt x="8251" y="7466"/>
                    </a:lnTo>
                    <a:cubicBezTo>
                      <a:pt x="8232" y="7448"/>
                      <a:pt x="8251" y="7419"/>
                      <a:pt x="8232" y="7448"/>
                    </a:cubicBezTo>
                    <a:cubicBezTo>
                      <a:pt x="8195" y="7391"/>
                      <a:pt x="8232" y="7372"/>
                      <a:pt x="8251" y="7353"/>
                    </a:cubicBezTo>
                    <a:cubicBezTo>
                      <a:pt x="8242" y="7296"/>
                      <a:pt x="8251" y="7268"/>
                      <a:pt x="8261" y="7202"/>
                    </a:cubicBezTo>
                    <a:cubicBezTo>
                      <a:pt x="8251" y="7230"/>
                      <a:pt x="8232" y="7211"/>
                      <a:pt x="8223" y="7202"/>
                    </a:cubicBezTo>
                    <a:cubicBezTo>
                      <a:pt x="8251" y="7192"/>
                      <a:pt x="8214" y="7145"/>
                      <a:pt x="8242" y="7136"/>
                    </a:cubicBezTo>
                    <a:cubicBezTo>
                      <a:pt x="8289" y="7117"/>
                      <a:pt x="8299" y="7013"/>
                      <a:pt x="8336" y="6956"/>
                    </a:cubicBezTo>
                    <a:cubicBezTo>
                      <a:pt x="8336" y="6966"/>
                      <a:pt x="8327" y="6985"/>
                      <a:pt x="8346" y="6985"/>
                    </a:cubicBezTo>
                    <a:cubicBezTo>
                      <a:pt x="8346" y="6966"/>
                      <a:pt x="8374" y="6956"/>
                      <a:pt x="8374" y="6937"/>
                    </a:cubicBezTo>
                    <a:cubicBezTo>
                      <a:pt x="8365" y="6909"/>
                      <a:pt x="8355" y="6881"/>
                      <a:pt x="8336" y="6871"/>
                    </a:cubicBezTo>
                    <a:cubicBezTo>
                      <a:pt x="8336" y="6814"/>
                      <a:pt x="8393" y="6710"/>
                      <a:pt x="8346" y="6673"/>
                    </a:cubicBezTo>
                    <a:cubicBezTo>
                      <a:pt x="8336" y="6682"/>
                      <a:pt x="8365" y="6748"/>
                      <a:pt x="8336" y="6720"/>
                    </a:cubicBezTo>
                    <a:cubicBezTo>
                      <a:pt x="8336" y="6673"/>
                      <a:pt x="8289" y="6644"/>
                      <a:pt x="8299" y="6625"/>
                    </a:cubicBezTo>
                    <a:cubicBezTo>
                      <a:pt x="8308" y="6635"/>
                      <a:pt x="8318" y="6635"/>
                      <a:pt x="8327" y="6644"/>
                    </a:cubicBezTo>
                    <a:cubicBezTo>
                      <a:pt x="8280" y="6616"/>
                      <a:pt x="8318" y="6550"/>
                      <a:pt x="8299" y="6550"/>
                    </a:cubicBezTo>
                    <a:cubicBezTo>
                      <a:pt x="8299" y="6588"/>
                      <a:pt x="8232" y="6588"/>
                      <a:pt x="8214" y="6569"/>
                    </a:cubicBezTo>
                    <a:cubicBezTo>
                      <a:pt x="8223" y="6597"/>
                      <a:pt x="8157" y="6588"/>
                      <a:pt x="8138" y="6597"/>
                    </a:cubicBezTo>
                    <a:cubicBezTo>
                      <a:pt x="8147" y="6606"/>
                      <a:pt x="8128" y="6644"/>
                      <a:pt x="8128" y="6616"/>
                    </a:cubicBezTo>
                    <a:cubicBezTo>
                      <a:pt x="8128" y="6616"/>
                      <a:pt x="8119" y="6588"/>
                      <a:pt x="8119" y="6588"/>
                    </a:cubicBezTo>
                    <a:cubicBezTo>
                      <a:pt x="8110" y="6606"/>
                      <a:pt x="8110" y="6616"/>
                      <a:pt x="8119" y="6644"/>
                    </a:cubicBezTo>
                    <a:cubicBezTo>
                      <a:pt x="8138" y="6625"/>
                      <a:pt x="8166" y="6654"/>
                      <a:pt x="8147" y="6663"/>
                    </a:cubicBezTo>
                    <a:cubicBezTo>
                      <a:pt x="8119" y="6692"/>
                      <a:pt x="8081" y="6795"/>
                      <a:pt x="8100" y="6843"/>
                    </a:cubicBezTo>
                    <a:cubicBezTo>
                      <a:pt x="8128" y="6852"/>
                      <a:pt x="8110" y="6843"/>
                      <a:pt x="8119" y="6814"/>
                    </a:cubicBezTo>
                    <a:cubicBezTo>
                      <a:pt x="8138" y="6890"/>
                      <a:pt x="8185" y="6890"/>
                      <a:pt x="8176" y="6947"/>
                    </a:cubicBezTo>
                    <a:cubicBezTo>
                      <a:pt x="8166" y="6928"/>
                      <a:pt x="8157" y="6909"/>
                      <a:pt x="8138" y="6918"/>
                    </a:cubicBezTo>
                    <a:cubicBezTo>
                      <a:pt x="8138" y="6994"/>
                      <a:pt x="8053" y="6975"/>
                      <a:pt x="8025" y="7013"/>
                    </a:cubicBezTo>
                    <a:cubicBezTo>
                      <a:pt x="8006" y="6966"/>
                      <a:pt x="7996" y="7032"/>
                      <a:pt x="7949" y="6994"/>
                    </a:cubicBezTo>
                    <a:cubicBezTo>
                      <a:pt x="7958" y="6985"/>
                      <a:pt x="7968" y="6975"/>
                      <a:pt x="7958" y="6956"/>
                    </a:cubicBezTo>
                    <a:cubicBezTo>
                      <a:pt x="7921" y="6947"/>
                      <a:pt x="7902" y="6985"/>
                      <a:pt x="7883" y="7013"/>
                    </a:cubicBezTo>
                    <a:cubicBezTo>
                      <a:pt x="7854" y="7003"/>
                      <a:pt x="7864" y="6994"/>
                      <a:pt x="7873" y="6985"/>
                    </a:cubicBezTo>
                    <a:cubicBezTo>
                      <a:pt x="7854" y="6985"/>
                      <a:pt x="7854" y="6937"/>
                      <a:pt x="7836" y="6947"/>
                    </a:cubicBezTo>
                    <a:cubicBezTo>
                      <a:pt x="7864" y="6975"/>
                      <a:pt x="7826" y="7051"/>
                      <a:pt x="7788" y="7013"/>
                    </a:cubicBezTo>
                    <a:cubicBezTo>
                      <a:pt x="7854" y="6994"/>
                      <a:pt x="7807" y="6871"/>
                      <a:pt x="7779" y="6862"/>
                    </a:cubicBezTo>
                    <a:cubicBezTo>
                      <a:pt x="7779" y="6899"/>
                      <a:pt x="7750" y="6871"/>
                      <a:pt x="7750" y="6909"/>
                    </a:cubicBezTo>
                    <a:cubicBezTo>
                      <a:pt x="7760" y="6937"/>
                      <a:pt x="7760" y="6985"/>
                      <a:pt x="7788" y="6994"/>
                    </a:cubicBezTo>
                    <a:cubicBezTo>
                      <a:pt x="7769" y="7003"/>
                      <a:pt x="7788" y="7032"/>
                      <a:pt x="7760" y="7032"/>
                    </a:cubicBezTo>
                    <a:cubicBezTo>
                      <a:pt x="7760" y="6994"/>
                      <a:pt x="7732" y="6985"/>
                      <a:pt x="7703" y="6966"/>
                    </a:cubicBezTo>
                    <a:cubicBezTo>
                      <a:pt x="7722" y="6956"/>
                      <a:pt x="7732" y="6956"/>
                      <a:pt x="7741" y="6966"/>
                    </a:cubicBezTo>
                    <a:cubicBezTo>
                      <a:pt x="7732" y="6947"/>
                      <a:pt x="7750" y="6937"/>
                      <a:pt x="7750" y="6928"/>
                    </a:cubicBezTo>
                    <a:cubicBezTo>
                      <a:pt x="7732" y="6918"/>
                      <a:pt x="7732" y="6890"/>
                      <a:pt x="7741" y="6881"/>
                    </a:cubicBezTo>
                    <a:cubicBezTo>
                      <a:pt x="7722" y="6899"/>
                      <a:pt x="7722" y="6843"/>
                      <a:pt x="7703" y="6852"/>
                    </a:cubicBezTo>
                    <a:cubicBezTo>
                      <a:pt x="7732" y="6918"/>
                      <a:pt x="7694" y="6843"/>
                      <a:pt x="7665" y="6871"/>
                    </a:cubicBezTo>
                    <a:cubicBezTo>
                      <a:pt x="7665" y="6881"/>
                      <a:pt x="7703" y="6899"/>
                      <a:pt x="7684" y="6909"/>
                    </a:cubicBezTo>
                    <a:cubicBezTo>
                      <a:pt x="7675" y="6881"/>
                      <a:pt x="7647" y="6918"/>
                      <a:pt x="7647" y="6928"/>
                    </a:cubicBezTo>
                    <a:cubicBezTo>
                      <a:pt x="7665" y="6928"/>
                      <a:pt x="7684" y="6966"/>
                      <a:pt x="7656" y="6985"/>
                    </a:cubicBezTo>
                    <a:cubicBezTo>
                      <a:pt x="7628" y="6994"/>
                      <a:pt x="7665" y="6937"/>
                      <a:pt x="7628" y="6947"/>
                    </a:cubicBezTo>
                    <a:cubicBezTo>
                      <a:pt x="7628" y="6994"/>
                      <a:pt x="7656" y="7003"/>
                      <a:pt x="7647" y="7051"/>
                    </a:cubicBezTo>
                    <a:cubicBezTo>
                      <a:pt x="7599" y="7022"/>
                      <a:pt x="7580" y="7107"/>
                      <a:pt x="7533" y="7051"/>
                    </a:cubicBezTo>
                    <a:cubicBezTo>
                      <a:pt x="7533" y="7079"/>
                      <a:pt x="7571" y="7088"/>
                      <a:pt x="7552" y="7107"/>
                    </a:cubicBezTo>
                    <a:cubicBezTo>
                      <a:pt x="7505" y="7051"/>
                      <a:pt x="7543" y="7155"/>
                      <a:pt x="7514" y="7126"/>
                    </a:cubicBezTo>
                    <a:cubicBezTo>
                      <a:pt x="7495" y="7164"/>
                      <a:pt x="7524" y="7098"/>
                      <a:pt x="7505" y="7107"/>
                    </a:cubicBezTo>
                    <a:cubicBezTo>
                      <a:pt x="7476" y="7136"/>
                      <a:pt x="7467" y="7164"/>
                      <a:pt x="7457" y="7202"/>
                    </a:cubicBezTo>
                    <a:cubicBezTo>
                      <a:pt x="7429" y="7164"/>
                      <a:pt x="7429" y="7211"/>
                      <a:pt x="7420" y="7221"/>
                    </a:cubicBezTo>
                    <a:cubicBezTo>
                      <a:pt x="7410" y="7192"/>
                      <a:pt x="7363" y="7145"/>
                      <a:pt x="7316" y="7136"/>
                    </a:cubicBezTo>
                    <a:cubicBezTo>
                      <a:pt x="7335" y="7155"/>
                      <a:pt x="7335" y="7183"/>
                      <a:pt x="7306" y="7183"/>
                    </a:cubicBezTo>
                    <a:cubicBezTo>
                      <a:pt x="7287" y="7136"/>
                      <a:pt x="7316" y="7098"/>
                      <a:pt x="7325" y="7088"/>
                    </a:cubicBezTo>
                    <a:cubicBezTo>
                      <a:pt x="7316" y="7079"/>
                      <a:pt x="7306" y="7070"/>
                      <a:pt x="7297" y="7079"/>
                    </a:cubicBezTo>
                    <a:cubicBezTo>
                      <a:pt x="7306" y="7107"/>
                      <a:pt x="7287" y="7107"/>
                      <a:pt x="7278" y="7126"/>
                    </a:cubicBezTo>
                    <a:cubicBezTo>
                      <a:pt x="7268" y="7107"/>
                      <a:pt x="7250" y="7107"/>
                      <a:pt x="7231" y="7098"/>
                    </a:cubicBezTo>
                    <a:cubicBezTo>
                      <a:pt x="7231" y="7126"/>
                      <a:pt x="7231" y="7136"/>
                      <a:pt x="7212" y="7164"/>
                    </a:cubicBezTo>
                    <a:cubicBezTo>
                      <a:pt x="7183" y="7107"/>
                      <a:pt x="7202" y="7211"/>
                      <a:pt x="7165" y="7174"/>
                    </a:cubicBezTo>
                    <a:cubicBezTo>
                      <a:pt x="7174" y="7211"/>
                      <a:pt x="7174" y="7240"/>
                      <a:pt x="7202" y="7240"/>
                    </a:cubicBezTo>
                    <a:cubicBezTo>
                      <a:pt x="7221" y="7221"/>
                      <a:pt x="7202" y="7221"/>
                      <a:pt x="7212" y="7202"/>
                    </a:cubicBezTo>
                    <a:cubicBezTo>
                      <a:pt x="7221" y="7240"/>
                      <a:pt x="7231" y="7174"/>
                      <a:pt x="7240" y="7202"/>
                    </a:cubicBezTo>
                    <a:cubicBezTo>
                      <a:pt x="7240" y="7230"/>
                      <a:pt x="7202" y="7240"/>
                      <a:pt x="7202" y="7259"/>
                    </a:cubicBezTo>
                    <a:cubicBezTo>
                      <a:pt x="7231" y="7259"/>
                      <a:pt x="7231" y="7240"/>
                      <a:pt x="7250" y="7240"/>
                    </a:cubicBezTo>
                    <a:cubicBezTo>
                      <a:pt x="7278" y="7268"/>
                      <a:pt x="7221" y="7249"/>
                      <a:pt x="7240" y="7277"/>
                    </a:cubicBezTo>
                    <a:cubicBezTo>
                      <a:pt x="7250" y="7268"/>
                      <a:pt x="7240" y="7287"/>
                      <a:pt x="7240" y="7296"/>
                    </a:cubicBezTo>
                    <a:cubicBezTo>
                      <a:pt x="7259" y="7287"/>
                      <a:pt x="7259" y="7277"/>
                      <a:pt x="7278" y="7268"/>
                    </a:cubicBezTo>
                    <a:cubicBezTo>
                      <a:pt x="7278" y="7306"/>
                      <a:pt x="7240" y="7306"/>
                      <a:pt x="7240" y="7334"/>
                    </a:cubicBezTo>
                    <a:cubicBezTo>
                      <a:pt x="7268" y="7353"/>
                      <a:pt x="7278" y="7400"/>
                      <a:pt x="7306" y="7410"/>
                    </a:cubicBezTo>
                    <a:cubicBezTo>
                      <a:pt x="7344" y="7400"/>
                      <a:pt x="7354" y="7438"/>
                      <a:pt x="7372" y="7391"/>
                    </a:cubicBezTo>
                    <a:cubicBezTo>
                      <a:pt x="7372" y="7429"/>
                      <a:pt x="7401" y="7400"/>
                      <a:pt x="7420" y="7410"/>
                    </a:cubicBezTo>
                    <a:cubicBezTo>
                      <a:pt x="7420" y="7438"/>
                      <a:pt x="7429" y="7457"/>
                      <a:pt x="7429" y="7476"/>
                    </a:cubicBezTo>
                    <a:cubicBezTo>
                      <a:pt x="7401" y="7495"/>
                      <a:pt x="7401" y="7438"/>
                      <a:pt x="7372" y="7457"/>
                    </a:cubicBezTo>
                    <a:cubicBezTo>
                      <a:pt x="7401" y="7485"/>
                      <a:pt x="7335" y="7523"/>
                      <a:pt x="7306" y="7504"/>
                    </a:cubicBezTo>
                    <a:cubicBezTo>
                      <a:pt x="7306" y="7504"/>
                      <a:pt x="7306" y="7495"/>
                      <a:pt x="7297" y="7495"/>
                    </a:cubicBezTo>
                    <a:cubicBezTo>
                      <a:pt x="7297" y="7523"/>
                      <a:pt x="7268" y="7533"/>
                      <a:pt x="7278" y="7570"/>
                    </a:cubicBezTo>
                    <a:cubicBezTo>
                      <a:pt x="7297" y="7542"/>
                      <a:pt x="7335" y="7561"/>
                      <a:pt x="7363" y="7552"/>
                    </a:cubicBezTo>
                    <a:cubicBezTo>
                      <a:pt x="7363" y="7608"/>
                      <a:pt x="7354" y="7608"/>
                      <a:pt x="7401" y="7646"/>
                    </a:cubicBezTo>
                    <a:cubicBezTo>
                      <a:pt x="7391" y="7646"/>
                      <a:pt x="7391" y="7646"/>
                      <a:pt x="7391" y="7655"/>
                    </a:cubicBezTo>
                    <a:cubicBezTo>
                      <a:pt x="7372" y="7665"/>
                      <a:pt x="7372" y="7646"/>
                      <a:pt x="7363" y="7646"/>
                    </a:cubicBezTo>
                    <a:cubicBezTo>
                      <a:pt x="7325" y="7722"/>
                      <a:pt x="7457" y="7769"/>
                      <a:pt x="7543" y="7750"/>
                    </a:cubicBezTo>
                    <a:cubicBezTo>
                      <a:pt x="7533" y="7731"/>
                      <a:pt x="7533" y="7722"/>
                      <a:pt x="7552" y="7712"/>
                    </a:cubicBezTo>
                    <a:cubicBezTo>
                      <a:pt x="7571" y="7741"/>
                      <a:pt x="7533" y="7731"/>
                      <a:pt x="7552" y="7759"/>
                    </a:cubicBezTo>
                    <a:cubicBezTo>
                      <a:pt x="7571" y="7750"/>
                      <a:pt x="7571" y="7769"/>
                      <a:pt x="7599" y="7750"/>
                    </a:cubicBezTo>
                    <a:cubicBezTo>
                      <a:pt x="7637" y="7835"/>
                      <a:pt x="7618" y="7911"/>
                      <a:pt x="7628" y="7967"/>
                    </a:cubicBezTo>
                    <a:cubicBezTo>
                      <a:pt x="7628" y="7939"/>
                      <a:pt x="7609" y="7958"/>
                      <a:pt x="7590" y="7967"/>
                    </a:cubicBezTo>
                    <a:cubicBezTo>
                      <a:pt x="7571" y="7939"/>
                      <a:pt x="7561" y="7920"/>
                      <a:pt x="7514" y="7911"/>
                    </a:cubicBezTo>
                    <a:cubicBezTo>
                      <a:pt x="7552" y="7958"/>
                      <a:pt x="7524" y="7948"/>
                      <a:pt x="7524" y="7986"/>
                    </a:cubicBezTo>
                    <a:cubicBezTo>
                      <a:pt x="7495" y="7967"/>
                      <a:pt x="7486" y="8005"/>
                      <a:pt x="7467" y="7986"/>
                    </a:cubicBezTo>
                    <a:cubicBezTo>
                      <a:pt x="7448" y="7958"/>
                      <a:pt x="7467" y="7948"/>
                      <a:pt x="7467" y="7930"/>
                    </a:cubicBezTo>
                    <a:cubicBezTo>
                      <a:pt x="7448" y="7939"/>
                      <a:pt x="7439" y="7920"/>
                      <a:pt x="7420" y="7930"/>
                    </a:cubicBezTo>
                    <a:cubicBezTo>
                      <a:pt x="7401" y="7901"/>
                      <a:pt x="7420" y="7892"/>
                      <a:pt x="7401" y="7863"/>
                    </a:cubicBezTo>
                    <a:cubicBezTo>
                      <a:pt x="7382" y="7873"/>
                      <a:pt x="7363" y="7873"/>
                      <a:pt x="7344" y="7873"/>
                    </a:cubicBezTo>
                    <a:cubicBezTo>
                      <a:pt x="7363" y="7882"/>
                      <a:pt x="7363" y="7892"/>
                      <a:pt x="7354" y="7901"/>
                    </a:cubicBezTo>
                    <a:cubicBezTo>
                      <a:pt x="7325" y="7892"/>
                      <a:pt x="7344" y="7892"/>
                      <a:pt x="7335" y="7863"/>
                    </a:cubicBezTo>
                    <a:cubicBezTo>
                      <a:pt x="7325" y="7892"/>
                      <a:pt x="7297" y="7835"/>
                      <a:pt x="7297" y="7882"/>
                    </a:cubicBezTo>
                    <a:cubicBezTo>
                      <a:pt x="7306" y="7882"/>
                      <a:pt x="7306" y="7863"/>
                      <a:pt x="7316" y="7882"/>
                    </a:cubicBezTo>
                    <a:cubicBezTo>
                      <a:pt x="7287" y="7920"/>
                      <a:pt x="7212" y="7854"/>
                      <a:pt x="7165" y="7911"/>
                    </a:cubicBezTo>
                    <a:cubicBezTo>
                      <a:pt x="7183" y="7930"/>
                      <a:pt x="7221" y="7930"/>
                      <a:pt x="7240" y="7948"/>
                    </a:cubicBezTo>
                    <a:cubicBezTo>
                      <a:pt x="7231" y="7958"/>
                      <a:pt x="7250" y="8024"/>
                      <a:pt x="7259" y="8024"/>
                    </a:cubicBezTo>
                    <a:cubicBezTo>
                      <a:pt x="7268" y="8015"/>
                      <a:pt x="7259" y="8005"/>
                      <a:pt x="7268" y="7996"/>
                    </a:cubicBezTo>
                    <a:cubicBezTo>
                      <a:pt x="7306" y="8034"/>
                      <a:pt x="7259" y="8024"/>
                      <a:pt x="7250" y="8052"/>
                    </a:cubicBezTo>
                    <a:cubicBezTo>
                      <a:pt x="7259" y="8071"/>
                      <a:pt x="7297" y="8119"/>
                      <a:pt x="7335" y="8090"/>
                    </a:cubicBezTo>
                    <a:cubicBezTo>
                      <a:pt x="7335" y="8109"/>
                      <a:pt x="7344" y="8119"/>
                      <a:pt x="7325" y="8137"/>
                    </a:cubicBezTo>
                    <a:cubicBezTo>
                      <a:pt x="7335" y="8137"/>
                      <a:pt x="7335" y="8156"/>
                      <a:pt x="7344" y="8156"/>
                    </a:cubicBezTo>
                    <a:cubicBezTo>
                      <a:pt x="7344" y="8109"/>
                      <a:pt x="7401" y="8109"/>
                      <a:pt x="7410" y="8081"/>
                    </a:cubicBezTo>
                    <a:cubicBezTo>
                      <a:pt x="7467" y="8109"/>
                      <a:pt x="7448" y="8081"/>
                      <a:pt x="7514" y="8100"/>
                    </a:cubicBezTo>
                    <a:lnTo>
                      <a:pt x="7495" y="8052"/>
                    </a:lnTo>
                    <a:cubicBezTo>
                      <a:pt x="7533" y="8043"/>
                      <a:pt x="7561" y="8081"/>
                      <a:pt x="7590" y="8062"/>
                    </a:cubicBezTo>
                    <a:cubicBezTo>
                      <a:pt x="7599" y="8090"/>
                      <a:pt x="7618" y="8081"/>
                      <a:pt x="7618" y="8119"/>
                    </a:cubicBezTo>
                    <a:cubicBezTo>
                      <a:pt x="7618" y="8128"/>
                      <a:pt x="7618" y="8137"/>
                      <a:pt x="7618" y="8147"/>
                    </a:cubicBezTo>
                    <a:close/>
                    <a:moveTo>
                      <a:pt x="8318" y="7372"/>
                    </a:moveTo>
                    <a:cubicBezTo>
                      <a:pt x="8289" y="7344"/>
                      <a:pt x="8280" y="7287"/>
                      <a:pt x="8299" y="7259"/>
                    </a:cubicBezTo>
                    <a:cubicBezTo>
                      <a:pt x="8336" y="7249"/>
                      <a:pt x="8365" y="7249"/>
                      <a:pt x="8393" y="7268"/>
                    </a:cubicBezTo>
                    <a:cubicBezTo>
                      <a:pt x="8365" y="7306"/>
                      <a:pt x="8346" y="7334"/>
                      <a:pt x="8318" y="7372"/>
                    </a:cubicBezTo>
                    <a:close/>
                    <a:moveTo>
                      <a:pt x="8421" y="7230"/>
                    </a:moveTo>
                    <a:cubicBezTo>
                      <a:pt x="8412" y="7221"/>
                      <a:pt x="8412" y="7211"/>
                      <a:pt x="8421" y="7192"/>
                    </a:cubicBezTo>
                    <a:cubicBezTo>
                      <a:pt x="8393" y="7211"/>
                      <a:pt x="8393" y="7192"/>
                      <a:pt x="8374" y="7192"/>
                    </a:cubicBezTo>
                    <a:cubicBezTo>
                      <a:pt x="8384" y="7202"/>
                      <a:pt x="8393" y="7202"/>
                      <a:pt x="8393" y="7230"/>
                    </a:cubicBezTo>
                    <a:cubicBezTo>
                      <a:pt x="8346" y="7240"/>
                      <a:pt x="8299" y="7221"/>
                      <a:pt x="8289" y="7221"/>
                    </a:cubicBezTo>
                    <a:cubicBezTo>
                      <a:pt x="8308" y="7211"/>
                      <a:pt x="8280" y="7183"/>
                      <a:pt x="8270" y="7183"/>
                    </a:cubicBezTo>
                    <a:cubicBezTo>
                      <a:pt x="8299" y="7145"/>
                      <a:pt x="8318" y="7155"/>
                      <a:pt x="8365" y="7126"/>
                    </a:cubicBezTo>
                    <a:cubicBezTo>
                      <a:pt x="8384" y="7145"/>
                      <a:pt x="8384" y="7183"/>
                      <a:pt x="8403" y="7183"/>
                    </a:cubicBezTo>
                    <a:cubicBezTo>
                      <a:pt x="8488" y="7174"/>
                      <a:pt x="8374" y="7060"/>
                      <a:pt x="8459" y="7032"/>
                    </a:cubicBezTo>
                    <a:cubicBezTo>
                      <a:pt x="8488" y="7060"/>
                      <a:pt x="8421" y="7041"/>
                      <a:pt x="8440" y="7070"/>
                    </a:cubicBezTo>
                    <a:cubicBezTo>
                      <a:pt x="8488" y="7070"/>
                      <a:pt x="8497" y="7041"/>
                      <a:pt x="8525" y="7051"/>
                    </a:cubicBezTo>
                    <a:lnTo>
                      <a:pt x="8525" y="7070"/>
                    </a:lnTo>
                    <a:cubicBezTo>
                      <a:pt x="8516" y="7070"/>
                      <a:pt x="8516" y="7070"/>
                      <a:pt x="8516" y="7079"/>
                    </a:cubicBezTo>
                    <a:cubicBezTo>
                      <a:pt x="8488" y="7126"/>
                      <a:pt x="8450" y="7183"/>
                      <a:pt x="8421" y="7230"/>
                    </a:cubicBezTo>
                    <a:close/>
                    <a:moveTo>
                      <a:pt x="8563" y="6994"/>
                    </a:moveTo>
                    <a:cubicBezTo>
                      <a:pt x="8573" y="6985"/>
                      <a:pt x="8573" y="6975"/>
                      <a:pt x="8582" y="6966"/>
                    </a:cubicBezTo>
                    <a:cubicBezTo>
                      <a:pt x="8573" y="6956"/>
                      <a:pt x="8554" y="6956"/>
                      <a:pt x="8535" y="6966"/>
                    </a:cubicBezTo>
                    <a:cubicBezTo>
                      <a:pt x="8535" y="6947"/>
                      <a:pt x="8535" y="6928"/>
                      <a:pt x="8525" y="6909"/>
                    </a:cubicBezTo>
                    <a:cubicBezTo>
                      <a:pt x="8497" y="6909"/>
                      <a:pt x="8516" y="6937"/>
                      <a:pt x="8507" y="6947"/>
                    </a:cubicBezTo>
                    <a:cubicBezTo>
                      <a:pt x="8478" y="6947"/>
                      <a:pt x="8497" y="6881"/>
                      <a:pt x="8507" y="6899"/>
                    </a:cubicBezTo>
                    <a:cubicBezTo>
                      <a:pt x="8525" y="6881"/>
                      <a:pt x="8469" y="6871"/>
                      <a:pt x="8469" y="6843"/>
                    </a:cubicBezTo>
                    <a:cubicBezTo>
                      <a:pt x="8440" y="6843"/>
                      <a:pt x="8450" y="6871"/>
                      <a:pt x="8431" y="6871"/>
                    </a:cubicBezTo>
                    <a:cubicBezTo>
                      <a:pt x="8440" y="6881"/>
                      <a:pt x="8450" y="6881"/>
                      <a:pt x="8469" y="6871"/>
                    </a:cubicBezTo>
                    <a:cubicBezTo>
                      <a:pt x="8478" y="6909"/>
                      <a:pt x="8478" y="6947"/>
                      <a:pt x="8478" y="6966"/>
                    </a:cubicBezTo>
                    <a:cubicBezTo>
                      <a:pt x="8488" y="6966"/>
                      <a:pt x="8488" y="6985"/>
                      <a:pt x="8497" y="6985"/>
                    </a:cubicBezTo>
                    <a:cubicBezTo>
                      <a:pt x="8516" y="6985"/>
                      <a:pt x="8544" y="6947"/>
                      <a:pt x="8563" y="6994"/>
                    </a:cubicBezTo>
                    <a:close/>
                    <a:moveTo>
                      <a:pt x="8686" y="6767"/>
                    </a:moveTo>
                    <a:cubicBezTo>
                      <a:pt x="8714" y="6729"/>
                      <a:pt x="8733" y="6682"/>
                      <a:pt x="8752" y="6644"/>
                    </a:cubicBezTo>
                    <a:lnTo>
                      <a:pt x="8752" y="6635"/>
                    </a:lnTo>
                    <a:lnTo>
                      <a:pt x="8752" y="6635"/>
                    </a:lnTo>
                    <a:cubicBezTo>
                      <a:pt x="8762" y="6606"/>
                      <a:pt x="8781" y="6578"/>
                      <a:pt x="8790" y="6550"/>
                    </a:cubicBezTo>
                    <a:cubicBezTo>
                      <a:pt x="8724" y="6550"/>
                      <a:pt x="8696" y="6588"/>
                      <a:pt x="8620" y="6569"/>
                    </a:cubicBezTo>
                    <a:cubicBezTo>
                      <a:pt x="8573" y="6597"/>
                      <a:pt x="8544" y="6625"/>
                      <a:pt x="8507" y="6663"/>
                    </a:cubicBezTo>
                    <a:cubicBezTo>
                      <a:pt x="8507" y="6682"/>
                      <a:pt x="8563" y="6739"/>
                      <a:pt x="8525" y="6739"/>
                    </a:cubicBezTo>
                    <a:cubicBezTo>
                      <a:pt x="8516" y="6758"/>
                      <a:pt x="8563" y="6767"/>
                      <a:pt x="8563" y="6739"/>
                    </a:cubicBezTo>
                    <a:cubicBezTo>
                      <a:pt x="8582" y="6739"/>
                      <a:pt x="8582" y="6758"/>
                      <a:pt x="8601" y="6777"/>
                    </a:cubicBezTo>
                    <a:cubicBezTo>
                      <a:pt x="8601" y="6739"/>
                      <a:pt x="8639" y="6767"/>
                      <a:pt x="8629" y="6729"/>
                    </a:cubicBezTo>
                    <a:cubicBezTo>
                      <a:pt x="8648" y="6739"/>
                      <a:pt x="8667" y="6739"/>
                      <a:pt x="8677" y="6777"/>
                    </a:cubicBezTo>
                    <a:cubicBezTo>
                      <a:pt x="8677" y="6767"/>
                      <a:pt x="8686" y="6767"/>
                      <a:pt x="8686" y="6767"/>
                    </a:cubicBezTo>
                    <a:close/>
                    <a:moveTo>
                      <a:pt x="8866" y="6380"/>
                    </a:moveTo>
                    <a:cubicBezTo>
                      <a:pt x="8875" y="6351"/>
                      <a:pt x="8894" y="6314"/>
                      <a:pt x="8903" y="6276"/>
                    </a:cubicBezTo>
                    <a:cubicBezTo>
                      <a:pt x="8885" y="6276"/>
                      <a:pt x="8875" y="6285"/>
                      <a:pt x="8866" y="6304"/>
                    </a:cubicBezTo>
                    <a:cubicBezTo>
                      <a:pt x="8847" y="6285"/>
                      <a:pt x="8885" y="6257"/>
                      <a:pt x="8856" y="6257"/>
                    </a:cubicBezTo>
                    <a:cubicBezTo>
                      <a:pt x="8837" y="6266"/>
                      <a:pt x="8828" y="6285"/>
                      <a:pt x="8847" y="6314"/>
                    </a:cubicBezTo>
                    <a:cubicBezTo>
                      <a:pt x="8809" y="6314"/>
                      <a:pt x="8818" y="6304"/>
                      <a:pt x="8790" y="6304"/>
                    </a:cubicBezTo>
                    <a:cubicBezTo>
                      <a:pt x="8799" y="6351"/>
                      <a:pt x="8818" y="6361"/>
                      <a:pt x="8837" y="6389"/>
                    </a:cubicBezTo>
                    <a:cubicBezTo>
                      <a:pt x="8847" y="6389"/>
                      <a:pt x="8856" y="6389"/>
                      <a:pt x="8866" y="6380"/>
                    </a:cubicBezTo>
                    <a:close/>
                    <a:moveTo>
                      <a:pt x="8941" y="6181"/>
                    </a:moveTo>
                    <a:cubicBezTo>
                      <a:pt x="8951" y="6143"/>
                      <a:pt x="8970" y="6106"/>
                      <a:pt x="8979" y="6077"/>
                    </a:cubicBezTo>
                    <a:cubicBezTo>
                      <a:pt x="8970" y="6077"/>
                      <a:pt x="8970" y="6077"/>
                      <a:pt x="8970" y="6077"/>
                    </a:cubicBezTo>
                    <a:cubicBezTo>
                      <a:pt x="8960" y="6058"/>
                      <a:pt x="8970" y="6049"/>
                      <a:pt x="8970" y="6039"/>
                    </a:cubicBezTo>
                    <a:cubicBezTo>
                      <a:pt x="8960" y="6049"/>
                      <a:pt x="8951" y="6039"/>
                      <a:pt x="8941" y="6039"/>
                    </a:cubicBezTo>
                    <a:cubicBezTo>
                      <a:pt x="8922" y="6077"/>
                      <a:pt x="8932" y="6096"/>
                      <a:pt x="8894" y="6077"/>
                    </a:cubicBezTo>
                    <a:cubicBezTo>
                      <a:pt x="8885" y="6124"/>
                      <a:pt x="8903" y="6162"/>
                      <a:pt x="8941" y="6181"/>
                    </a:cubicBezTo>
                    <a:close/>
                    <a:moveTo>
                      <a:pt x="9196" y="4433"/>
                    </a:moveTo>
                    <a:cubicBezTo>
                      <a:pt x="9196" y="4404"/>
                      <a:pt x="9196" y="4376"/>
                      <a:pt x="9196" y="4357"/>
                    </a:cubicBezTo>
                    <a:cubicBezTo>
                      <a:pt x="9149" y="4367"/>
                      <a:pt x="9111" y="4253"/>
                      <a:pt x="9092" y="4319"/>
                    </a:cubicBezTo>
                    <a:cubicBezTo>
                      <a:pt x="9130" y="4329"/>
                      <a:pt x="9092" y="4367"/>
                      <a:pt x="9111" y="4414"/>
                    </a:cubicBezTo>
                    <a:cubicBezTo>
                      <a:pt x="9055" y="4414"/>
                      <a:pt x="9045" y="4253"/>
                      <a:pt x="8998" y="4301"/>
                    </a:cubicBezTo>
                    <a:cubicBezTo>
                      <a:pt x="9017" y="4291"/>
                      <a:pt x="8979" y="4263"/>
                      <a:pt x="8970" y="4263"/>
                    </a:cubicBezTo>
                    <a:cubicBezTo>
                      <a:pt x="8960" y="4291"/>
                      <a:pt x="8960" y="4310"/>
                      <a:pt x="8989" y="4348"/>
                    </a:cubicBezTo>
                    <a:cubicBezTo>
                      <a:pt x="8960" y="4367"/>
                      <a:pt x="8951" y="4329"/>
                      <a:pt x="8913" y="4348"/>
                    </a:cubicBezTo>
                    <a:cubicBezTo>
                      <a:pt x="8941" y="4386"/>
                      <a:pt x="8913" y="4480"/>
                      <a:pt x="8970" y="4518"/>
                    </a:cubicBezTo>
                    <a:cubicBezTo>
                      <a:pt x="8989" y="4508"/>
                      <a:pt x="9007" y="4508"/>
                      <a:pt x="9017" y="4518"/>
                    </a:cubicBezTo>
                    <a:cubicBezTo>
                      <a:pt x="9045" y="4499"/>
                      <a:pt x="9083" y="4490"/>
                      <a:pt x="9111" y="4471"/>
                    </a:cubicBezTo>
                    <a:cubicBezTo>
                      <a:pt x="9140" y="4461"/>
                      <a:pt x="9168" y="4442"/>
                      <a:pt x="9196" y="4433"/>
                    </a:cubicBezTo>
                    <a:close/>
                    <a:moveTo>
                      <a:pt x="9187" y="4291"/>
                    </a:moveTo>
                    <a:cubicBezTo>
                      <a:pt x="9187" y="4282"/>
                      <a:pt x="9178" y="4282"/>
                      <a:pt x="9178" y="4272"/>
                    </a:cubicBezTo>
                    <a:cubicBezTo>
                      <a:pt x="9168" y="4282"/>
                      <a:pt x="9159" y="4282"/>
                      <a:pt x="9159" y="4301"/>
                    </a:cubicBezTo>
                    <a:cubicBezTo>
                      <a:pt x="9102" y="4291"/>
                      <a:pt x="9130" y="4215"/>
                      <a:pt x="9168" y="4244"/>
                    </a:cubicBezTo>
                    <a:cubicBezTo>
                      <a:pt x="9178" y="4206"/>
                      <a:pt x="9178" y="4178"/>
                      <a:pt x="9149" y="4140"/>
                    </a:cubicBezTo>
                    <a:cubicBezTo>
                      <a:pt x="9159" y="4140"/>
                      <a:pt x="9168" y="4130"/>
                      <a:pt x="9168" y="4130"/>
                    </a:cubicBezTo>
                    <a:cubicBezTo>
                      <a:pt x="9178" y="4178"/>
                      <a:pt x="9187" y="4234"/>
                      <a:pt x="9187" y="4291"/>
                    </a:cubicBezTo>
                    <a:close/>
                    <a:moveTo>
                      <a:pt x="9159" y="4036"/>
                    </a:moveTo>
                    <a:cubicBezTo>
                      <a:pt x="9159" y="4008"/>
                      <a:pt x="9149" y="3970"/>
                      <a:pt x="9149" y="3941"/>
                    </a:cubicBezTo>
                    <a:cubicBezTo>
                      <a:pt x="9121" y="3951"/>
                      <a:pt x="9102" y="3960"/>
                      <a:pt x="9102" y="3989"/>
                    </a:cubicBezTo>
                    <a:cubicBezTo>
                      <a:pt x="9121" y="3989"/>
                      <a:pt x="9111" y="3970"/>
                      <a:pt x="9140" y="3970"/>
                    </a:cubicBezTo>
                    <a:cubicBezTo>
                      <a:pt x="9159" y="4008"/>
                      <a:pt x="9102" y="3960"/>
                      <a:pt x="9121" y="4008"/>
                    </a:cubicBezTo>
                    <a:cubicBezTo>
                      <a:pt x="9130" y="4017"/>
                      <a:pt x="9149" y="4026"/>
                      <a:pt x="9159" y="4036"/>
                    </a:cubicBezTo>
                    <a:close/>
                    <a:moveTo>
                      <a:pt x="9092" y="3667"/>
                    </a:moveTo>
                    <a:cubicBezTo>
                      <a:pt x="9074" y="3677"/>
                      <a:pt x="9083" y="3705"/>
                      <a:pt x="9045" y="3705"/>
                    </a:cubicBezTo>
                    <a:cubicBezTo>
                      <a:pt x="9036" y="3686"/>
                      <a:pt x="9026" y="3667"/>
                      <a:pt x="9007" y="3658"/>
                    </a:cubicBezTo>
                    <a:cubicBezTo>
                      <a:pt x="9007" y="3686"/>
                      <a:pt x="8989" y="3696"/>
                      <a:pt x="8970" y="3677"/>
                    </a:cubicBezTo>
                    <a:cubicBezTo>
                      <a:pt x="8970" y="3686"/>
                      <a:pt x="8960" y="3686"/>
                      <a:pt x="8960" y="3705"/>
                    </a:cubicBezTo>
                    <a:cubicBezTo>
                      <a:pt x="8979" y="3724"/>
                      <a:pt x="8989" y="3733"/>
                      <a:pt x="9007" y="3752"/>
                    </a:cubicBezTo>
                    <a:cubicBezTo>
                      <a:pt x="8998" y="3715"/>
                      <a:pt x="8998" y="3696"/>
                      <a:pt x="9017" y="3677"/>
                    </a:cubicBezTo>
                    <a:lnTo>
                      <a:pt x="9026" y="3705"/>
                    </a:lnTo>
                    <a:cubicBezTo>
                      <a:pt x="9026" y="3696"/>
                      <a:pt x="9036" y="3705"/>
                      <a:pt x="9026" y="3715"/>
                    </a:cubicBezTo>
                    <a:cubicBezTo>
                      <a:pt x="8998" y="3696"/>
                      <a:pt x="9036" y="3724"/>
                      <a:pt x="9055" y="3724"/>
                    </a:cubicBezTo>
                    <a:cubicBezTo>
                      <a:pt x="9026" y="3743"/>
                      <a:pt x="9055" y="3752"/>
                      <a:pt x="9064" y="3762"/>
                    </a:cubicBezTo>
                    <a:cubicBezTo>
                      <a:pt x="9026" y="3752"/>
                      <a:pt x="9055" y="3800"/>
                      <a:pt x="9017" y="3771"/>
                    </a:cubicBezTo>
                    <a:cubicBezTo>
                      <a:pt x="9026" y="3819"/>
                      <a:pt x="9045" y="3828"/>
                      <a:pt x="9074" y="3856"/>
                    </a:cubicBezTo>
                    <a:cubicBezTo>
                      <a:pt x="9045" y="3866"/>
                      <a:pt x="9007" y="3819"/>
                      <a:pt x="8998" y="3875"/>
                    </a:cubicBezTo>
                    <a:cubicBezTo>
                      <a:pt x="9036" y="3894"/>
                      <a:pt x="9026" y="3922"/>
                      <a:pt x="9064" y="3941"/>
                    </a:cubicBezTo>
                    <a:cubicBezTo>
                      <a:pt x="8998" y="3960"/>
                      <a:pt x="9007" y="3979"/>
                      <a:pt x="8970" y="4026"/>
                    </a:cubicBezTo>
                    <a:cubicBezTo>
                      <a:pt x="8941" y="3989"/>
                      <a:pt x="8894" y="4026"/>
                      <a:pt x="8932" y="4083"/>
                    </a:cubicBezTo>
                    <a:cubicBezTo>
                      <a:pt x="8903" y="4093"/>
                      <a:pt x="8913" y="4112"/>
                      <a:pt x="8885" y="4130"/>
                    </a:cubicBezTo>
                    <a:cubicBezTo>
                      <a:pt x="8875" y="4102"/>
                      <a:pt x="8866" y="4093"/>
                      <a:pt x="8847" y="4102"/>
                    </a:cubicBezTo>
                    <a:cubicBezTo>
                      <a:pt x="8828" y="4149"/>
                      <a:pt x="8875" y="4112"/>
                      <a:pt x="8866" y="4178"/>
                    </a:cubicBezTo>
                    <a:cubicBezTo>
                      <a:pt x="8828" y="4178"/>
                      <a:pt x="8866" y="4272"/>
                      <a:pt x="8856" y="4319"/>
                    </a:cubicBezTo>
                    <a:cubicBezTo>
                      <a:pt x="8875" y="4291"/>
                      <a:pt x="8922" y="4423"/>
                      <a:pt x="8875" y="4395"/>
                    </a:cubicBezTo>
                    <a:cubicBezTo>
                      <a:pt x="8913" y="4348"/>
                      <a:pt x="8799" y="4348"/>
                      <a:pt x="8837" y="4301"/>
                    </a:cubicBezTo>
                    <a:cubicBezTo>
                      <a:pt x="8818" y="4310"/>
                      <a:pt x="8818" y="4282"/>
                      <a:pt x="8818" y="4272"/>
                    </a:cubicBezTo>
                    <a:cubicBezTo>
                      <a:pt x="8809" y="4282"/>
                      <a:pt x="8809" y="4282"/>
                      <a:pt x="8799" y="4282"/>
                    </a:cubicBezTo>
                    <a:cubicBezTo>
                      <a:pt x="8790" y="4253"/>
                      <a:pt x="8781" y="4244"/>
                      <a:pt x="8771" y="4234"/>
                    </a:cubicBezTo>
                    <a:cubicBezTo>
                      <a:pt x="8790" y="4225"/>
                      <a:pt x="8799" y="4215"/>
                      <a:pt x="8799" y="4197"/>
                    </a:cubicBezTo>
                    <a:cubicBezTo>
                      <a:pt x="8781" y="4197"/>
                      <a:pt x="8771" y="4178"/>
                      <a:pt x="8743" y="4187"/>
                    </a:cubicBezTo>
                    <a:cubicBezTo>
                      <a:pt x="8762" y="4234"/>
                      <a:pt x="8762" y="4225"/>
                      <a:pt x="8733" y="4253"/>
                    </a:cubicBezTo>
                    <a:cubicBezTo>
                      <a:pt x="8752" y="4291"/>
                      <a:pt x="8781" y="4367"/>
                      <a:pt x="8818" y="4310"/>
                    </a:cubicBezTo>
                    <a:cubicBezTo>
                      <a:pt x="8809" y="4348"/>
                      <a:pt x="8837" y="4348"/>
                      <a:pt x="8828" y="4367"/>
                    </a:cubicBezTo>
                    <a:cubicBezTo>
                      <a:pt x="8809" y="4319"/>
                      <a:pt x="8790" y="4367"/>
                      <a:pt x="8752" y="4367"/>
                    </a:cubicBezTo>
                    <a:cubicBezTo>
                      <a:pt x="8743" y="4338"/>
                      <a:pt x="8724" y="4291"/>
                      <a:pt x="8705" y="4319"/>
                    </a:cubicBezTo>
                    <a:cubicBezTo>
                      <a:pt x="8696" y="4282"/>
                      <a:pt x="8667" y="4291"/>
                      <a:pt x="8648" y="4272"/>
                    </a:cubicBezTo>
                    <a:cubicBezTo>
                      <a:pt x="8667" y="4263"/>
                      <a:pt x="8677" y="4282"/>
                      <a:pt x="8677" y="4263"/>
                    </a:cubicBezTo>
                    <a:cubicBezTo>
                      <a:pt x="8648" y="4253"/>
                      <a:pt x="8648" y="4244"/>
                      <a:pt x="8667" y="4225"/>
                    </a:cubicBezTo>
                    <a:cubicBezTo>
                      <a:pt x="8639" y="4225"/>
                      <a:pt x="8610" y="4225"/>
                      <a:pt x="8601" y="4178"/>
                    </a:cubicBezTo>
                    <a:cubicBezTo>
                      <a:pt x="8629" y="4159"/>
                      <a:pt x="8601" y="4083"/>
                      <a:pt x="8592" y="4083"/>
                    </a:cubicBezTo>
                    <a:cubicBezTo>
                      <a:pt x="8554" y="4093"/>
                      <a:pt x="8544" y="4121"/>
                      <a:pt x="8516" y="4102"/>
                    </a:cubicBezTo>
                    <a:cubicBezTo>
                      <a:pt x="8554" y="4093"/>
                      <a:pt x="8525" y="4055"/>
                      <a:pt x="8563" y="4055"/>
                    </a:cubicBezTo>
                    <a:cubicBezTo>
                      <a:pt x="8592" y="4112"/>
                      <a:pt x="8582" y="4008"/>
                      <a:pt x="8629" y="4055"/>
                    </a:cubicBezTo>
                    <a:cubicBezTo>
                      <a:pt x="8629" y="4008"/>
                      <a:pt x="8610" y="3979"/>
                      <a:pt x="8610" y="3951"/>
                    </a:cubicBezTo>
                    <a:cubicBezTo>
                      <a:pt x="8648" y="3941"/>
                      <a:pt x="8677" y="3922"/>
                      <a:pt x="8667" y="3885"/>
                    </a:cubicBezTo>
                    <a:cubicBezTo>
                      <a:pt x="8648" y="3856"/>
                      <a:pt x="8629" y="3847"/>
                      <a:pt x="8620" y="3828"/>
                    </a:cubicBezTo>
                    <a:cubicBezTo>
                      <a:pt x="8648" y="3819"/>
                      <a:pt x="8658" y="3866"/>
                      <a:pt x="8686" y="3875"/>
                    </a:cubicBezTo>
                    <a:cubicBezTo>
                      <a:pt x="8696" y="3875"/>
                      <a:pt x="8686" y="3847"/>
                      <a:pt x="8724" y="3847"/>
                    </a:cubicBezTo>
                    <a:cubicBezTo>
                      <a:pt x="8724" y="3781"/>
                      <a:pt x="8724" y="3733"/>
                      <a:pt x="8639" y="3752"/>
                    </a:cubicBezTo>
                    <a:cubicBezTo>
                      <a:pt x="8648" y="3705"/>
                      <a:pt x="8705" y="3733"/>
                      <a:pt x="8696" y="3677"/>
                    </a:cubicBezTo>
                    <a:cubicBezTo>
                      <a:pt x="8743" y="3658"/>
                      <a:pt x="8781" y="3667"/>
                      <a:pt x="8809" y="3705"/>
                    </a:cubicBezTo>
                    <a:cubicBezTo>
                      <a:pt x="8818" y="3705"/>
                      <a:pt x="8837" y="3696"/>
                      <a:pt x="8837" y="3686"/>
                    </a:cubicBezTo>
                    <a:cubicBezTo>
                      <a:pt x="8818" y="3620"/>
                      <a:pt x="8790" y="3611"/>
                      <a:pt x="8809" y="3554"/>
                    </a:cubicBezTo>
                    <a:cubicBezTo>
                      <a:pt x="8828" y="3582"/>
                      <a:pt x="8818" y="3611"/>
                      <a:pt x="8837" y="3630"/>
                    </a:cubicBezTo>
                    <a:cubicBezTo>
                      <a:pt x="8837" y="3573"/>
                      <a:pt x="8866" y="3573"/>
                      <a:pt x="8866" y="3535"/>
                    </a:cubicBezTo>
                    <a:cubicBezTo>
                      <a:pt x="8922" y="3554"/>
                      <a:pt x="8960" y="3478"/>
                      <a:pt x="8960" y="3526"/>
                    </a:cubicBezTo>
                    <a:cubicBezTo>
                      <a:pt x="8970" y="3554"/>
                      <a:pt x="8998" y="3563"/>
                      <a:pt x="9036" y="3554"/>
                    </a:cubicBezTo>
                    <a:cubicBezTo>
                      <a:pt x="9026" y="3535"/>
                      <a:pt x="9036" y="3526"/>
                      <a:pt x="9045" y="3516"/>
                    </a:cubicBezTo>
                    <a:cubicBezTo>
                      <a:pt x="9055" y="3535"/>
                      <a:pt x="9055" y="3526"/>
                      <a:pt x="9064" y="3516"/>
                    </a:cubicBezTo>
                    <a:cubicBezTo>
                      <a:pt x="9074" y="3544"/>
                      <a:pt x="9074" y="3573"/>
                      <a:pt x="9083" y="3601"/>
                    </a:cubicBezTo>
                    <a:cubicBezTo>
                      <a:pt x="9083" y="3611"/>
                      <a:pt x="9074" y="3620"/>
                      <a:pt x="9064" y="3630"/>
                    </a:cubicBezTo>
                    <a:cubicBezTo>
                      <a:pt x="9074" y="3630"/>
                      <a:pt x="9083" y="3630"/>
                      <a:pt x="9092" y="3630"/>
                    </a:cubicBezTo>
                    <a:cubicBezTo>
                      <a:pt x="9092" y="3639"/>
                      <a:pt x="9092" y="3648"/>
                      <a:pt x="9092" y="3667"/>
                    </a:cubicBezTo>
                    <a:close/>
                    <a:moveTo>
                      <a:pt x="9055" y="3507"/>
                    </a:moveTo>
                    <a:cubicBezTo>
                      <a:pt x="9036" y="3412"/>
                      <a:pt x="9007" y="3318"/>
                      <a:pt x="8979" y="3233"/>
                    </a:cubicBezTo>
                    <a:cubicBezTo>
                      <a:pt x="8960" y="3242"/>
                      <a:pt x="8941" y="3270"/>
                      <a:pt x="8932" y="3280"/>
                    </a:cubicBezTo>
                    <a:cubicBezTo>
                      <a:pt x="8941" y="3299"/>
                      <a:pt x="8941" y="3308"/>
                      <a:pt x="8951" y="3308"/>
                    </a:cubicBezTo>
                    <a:cubicBezTo>
                      <a:pt x="8960" y="3365"/>
                      <a:pt x="8837" y="3337"/>
                      <a:pt x="8875" y="3403"/>
                    </a:cubicBezTo>
                    <a:cubicBezTo>
                      <a:pt x="8885" y="3393"/>
                      <a:pt x="8875" y="3384"/>
                      <a:pt x="8875" y="3374"/>
                    </a:cubicBezTo>
                    <a:cubicBezTo>
                      <a:pt x="8894" y="3374"/>
                      <a:pt x="8894" y="3393"/>
                      <a:pt x="8913" y="3393"/>
                    </a:cubicBezTo>
                    <a:cubicBezTo>
                      <a:pt x="8903" y="3412"/>
                      <a:pt x="8903" y="3431"/>
                      <a:pt x="8885" y="3441"/>
                    </a:cubicBezTo>
                    <a:cubicBezTo>
                      <a:pt x="8885" y="3450"/>
                      <a:pt x="8894" y="3459"/>
                      <a:pt x="8903" y="3469"/>
                    </a:cubicBezTo>
                    <a:cubicBezTo>
                      <a:pt x="8951" y="3431"/>
                      <a:pt x="8998" y="3459"/>
                      <a:pt x="9026" y="3488"/>
                    </a:cubicBezTo>
                    <a:cubicBezTo>
                      <a:pt x="9026" y="3488"/>
                      <a:pt x="9026" y="3478"/>
                      <a:pt x="9026" y="3478"/>
                    </a:cubicBezTo>
                    <a:cubicBezTo>
                      <a:pt x="9026" y="3478"/>
                      <a:pt x="9026" y="3488"/>
                      <a:pt x="9036" y="3488"/>
                    </a:cubicBezTo>
                    <a:cubicBezTo>
                      <a:pt x="9036" y="3488"/>
                      <a:pt x="9036" y="3497"/>
                      <a:pt x="9045" y="3497"/>
                    </a:cubicBezTo>
                    <a:cubicBezTo>
                      <a:pt x="9036" y="3497"/>
                      <a:pt x="9036" y="3497"/>
                      <a:pt x="9036" y="3488"/>
                    </a:cubicBezTo>
                    <a:lnTo>
                      <a:pt x="9026" y="3488"/>
                    </a:lnTo>
                    <a:cubicBezTo>
                      <a:pt x="9026" y="3516"/>
                      <a:pt x="9045" y="3507"/>
                      <a:pt x="9055" y="3507"/>
                    </a:cubicBezTo>
                    <a:close/>
                    <a:moveTo>
                      <a:pt x="8932" y="3100"/>
                    </a:moveTo>
                    <a:cubicBezTo>
                      <a:pt x="8932" y="3081"/>
                      <a:pt x="8922" y="3072"/>
                      <a:pt x="8922" y="3053"/>
                    </a:cubicBezTo>
                    <a:cubicBezTo>
                      <a:pt x="8913" y="3072"/>
                      <a:pt x="8922" y="3081"/>
                      <a:pt x="8932" y="3100"/>
                    </a:cubicBezTo>
                    <a:close/>
                    <a:moveTo>
                      <a:pt x="8913" y="3034"/>
                    </a:moveTo>
                    <a:cubicBezTo>
                      <a:pt x="8903" y="3006"/>
                      <a:pt x="8894" y="2987"/>
                      <a:pt x="8885" y="2959"/>
                    </a:cubicBezTo>
                    <a:lnTo>
                      <a:pt x="8885" y="2959"/>
                    </a:lnTo>
                    <a:cubicBezTo>
                      <a:pt x="8894" y="2987"/>
                      <a:pt x="8885" y="3025"/>
                      <a:pt x="8913" y="3034"/>
                    </a:cubicBezTo>
                    <a:close/>
                    <a:moveTo>
                      <a:pt x="8582" y="2325"/>
                    </a:moveTo>
                    <a:cubicBezTo>
                      <a:pt x="8573" y="2316"/>
                      <a:pt x="8563" y="2297"/>
                      <a:pt x="8554" y="2278"/>
                    </a:cubicBezTo>
                    <a:cubicBezTo>
                      <a:pt x="8544" y="2278"/>
                      <a:pt x="8544" y="2278"/>
                      <a:pt x="8535" y="2278"/>
                    </a:cubicBezTo>
                    <a:cubicBezTo>
                      <a:pt x="8535" y="2297"/>
                      <a:pt x="8516" y="2306"/>
                      <a:pt x="8535" y="2335"/>
                    </a:cubicBezTo>
                    <a:cubicBezTo>
                      <a:pt x="8516" y="2344"/>
                      <a:pt x="8516" y="2335"/>
                      <a:pt x="8507" y="2325"/>
                    </a:cubicBezTo>
                    <a:cubicBezTo>
                      <a:pt x="8478" y="2344"/>
                      <a:pt x="8535" y="2391"/>
                      <a:pt x="8478" y="2410"/>
                    </a:cubicBezTo>
                    <a:cubicBezTo>
                      <a:pt x="8554" y="2429"/>
                      <a:pt x="8535" y="2410"/>
                      <a:pt x="8592" y="2373"/>
                    </a:cubicBezTo>
                    <a:cubicBezTo>
                      <a:pt x="8582" y="2354"/>
                      <a:pt x="8582" y="2335"/>
                      <a:pt x="8582" y="2325"/>
                    </a:cubicBezTo>
                    <a:close/>
                    <a:moveTo>
                      <a:pt x="8365" y="1995"/>
                    </a:moveTo>
                    <a:lnTo>
                      <a:pt x="8355" y="1966"/>
                    </a:lnTo>
                    <a:cubicBezTo>
                      <a:pt x="8355" y="1985"/>
                      <a:pt x="8355" y="1995"/>
                      <a:pt x="8336" y="1995"/>
                    </a:cubicBezTo>
                    <a:cubicBezTo>
                      <a:pt x="8346" y="2013"/>
                      <a:pt x="8355" y="1995"/>
                      <a:pt x="8365" y="1995"/>
                    </a:cubicBezTo>
                    <a:close/>
                    <a:moveTo>
                      <a:pt x="5577" y="114"/>
                    </a:moveTo>
                    <a:cubicBezTo>
                      <a:pt x="5558" y="104"/>
                      <a:pt x="5539" y="104"/>
                      <a:pt x="5520" y="104"/>
                    </a:cubicBezTo>
                    <a:cubicBezTo>
                      <a:pt x="5520" y="104"/>
                      <a:pt x="5511" y="114"/>
                      <a:pt x="5511" y="104"/>
                    </a:cubicBezTo>
                    <a:cubicBezTo>
                      <a:pt x="5501" y="133"/>
                      <a:pt x="5558" y="152"/>
                      <a:pt x="5586" y="161"/>
                    </a:cubicBezTo>
                    <a:cubicBezTo>
                      <a:pt x="5586" y="208"/>
                      <a:pt x="5605" y="218"/>
                      <a:pt x="5624" y="246"/>
                    </a:cubicBezTo>
                    <a:cubicBezTo>
                      <a:pt x="5624" y="293"/>
                      <a:pt x="5605" y="303"/>
                      <a:pt x="5605" y="331"/>
                    </a:cubicBezTo>
                    <a:cubicBezTo>
                      <a:pt x="5634" y="293"/>
                      <a:pt x="5643" y="303"/>
                      <a:pt x="5681" y="303"/>
                    </a:cubicBezTo>
                    <a:cubicBezTo>
                      <a:pt x="5700" y="360"/>
                      <a:pt x="5747" y="407"/>
                      <a:pt x="5804" y="397"/>
                    </a:cubicBezTo>
                    <a:cubicBezTo>
                      <a:pt x="5813" y="360"/>
                      <a:pt x="5766" y="350"/>
                      <a:pt x="5775" y="341"/>
                    </a:cubicBezTo>
                    <a:cubicBezTo>
                      <a:pt x="5766" y="331"/>
                      <a:pt x="5737" y="360"/>
                      <a:pt x="5719" y="341"/>
                    </a:cubicBezTo>
                    <a:cubicBezTo>
                      <a:pt x="5728" y="312"/>
                      <a:pt x="5766" y="312"/>
                      <a:pt x="5775" y="284"/>
                    </a:cubicBezTo>
                    <a:cubicBezTo>
                      <a:pt x="5700" y="227"/>
                      <a:pt x="5643" y="161"/>
                      <a:pt x="5577" y="114"/>
                    </a:cubicBezTo>
                    <a:close/>
                    <a:moveTo>
                      <a:pt x="4651" y="0"/>
                    </a:moveTo>
                    <a:lnTo>
                      <a:pt x="4641" y="0"/>
                    </a:lnTo>
                    <a:cubicBezTo>
                      <a:pt x="4641" y="10"/>
                      <a:pt x="4641" y="19"/>
                      <a:pt x="4641" y="29"/>
                    </a:cubicBezTo>
                    <a:cubicBezTo>
                      <a:pt x="4651" y="19"/>
                      <a:pt x="4651" y="10"/>
                      <a:pt x="4651" y="0"/>
                    </a:cubicBezTo>
                    <a:close/>
                    <a:moveTo>
                      <a:pt x="4121" y="19"/>
                    </a:moveTo>
                    <a:cubicBezTo>
                      <a:pt x="4103" y="19"/>
                      <a:pt x="4093" y="19"/>
                      <a:pt x="4084" y="29"/>
                    </a:cubicBezTo>
                    <a:cubicBezTo>
                      <a:pt x="4074" y="29"/>
                      <a:pt x="4074" y="38"/>
                      <a:pt x="4065" y="48"/>
                    </a:cubicBezTo>
                    <a:cubicBezTo>
                      <a:pt x="4074" y="48"/>
                      <a:pt x="4084" y="67"/>
                      <a:pt x="4093" y="86"/>
                    </a:cubicBezTo>
                    <a:cubicBezTo>
                      <a:pt x="4093" y="67"/>
                      <a:pt x="4103" y="67"/>
                      <a:pt x="4112" y="86"/>
                    </a:cubicBezTo>
                    <a:cubicBezTo>
                      <a:pt x="4121" y="67"/>
                      <a:pt x="4112" y="38"/>
                      <a:pt x="4121" y="19"/>
                    </a:cubicBezTo>
                    <a:close/>
                    <a:moveTo>
                      <a:pt x="7316" y="7731"/>
                    </a:moveTo>
                    <a:cubicBezTo>
                      <a:pt x="7306" y="7712"/>
                      <a:pt x="7287" y="7703"/>
                      <a:pt x="7278" y="7684"/>
                    </a:cubicBezTo>
                    <a:cubicBezTo>
                      <a:pt x="7287" y="7684"/>
                      <a:pt x="7306" y="7674"/>
                      <a:pt x="7316" y="7684"/>
                    </a:cubicBezTo>
                    <a:cubicBezTo>
                      <a:pt x="7287" y="7684"/>
                      <a:pt x="7344" y="7712"/>
                      <a:pt x="7316" y="7731"/>
                    </a:cubicBezTo>
                    <a:close/>
                    <a:moveTo>
                      <a:pt x="7174" y="7712"/>
                    </a:moveTo>
                    <a:cubicBezTo>
                      <a:pt x="7136" y="7684"/>
                      <a:pt x="7098" y="7665"/>
                      <a:pt x="7079" y="7618"/>
                    </a:cubicBezTo>
                    <a:cubicBezTo>
                      <a:pt x="7089" y="7646"/>
                      <a:pt x="7032" y="7637"/>
                      <a:pt x="7023" y="7646"/>
                    </a:cubicBezTo>
                    <a:cubicBezTo>
                      <a:pt x="7042" y="7646"/>
                      <a:pt x="7023" y="7627"/>
                      <a:pt x="7023" y="7608"/>
                    </a:cubicBezTo>
                    <a:cubicBezTo>
                      <a:pt x="7042" y="7589"/>
                      <a:pt x="7061" y="7618"/>
                      <a:pt x="7061" y="7599"/>
                    </a:cubicBezTo>
                    <a:cubicBezTo>
                      <a:pt x="7061" y="7580"/>
                      <a:pt x="7051" y="7542"/>
                      <a:pt x="7051" y="7495"/>
                    </a:cubicBezTo>
                    <a:cubicBezTo>
                      <a:pt x="7070" y="7495"/>
                      <a:pt x="7098" y="7485"/>
                      <a:pt x="7098" y="7476"/>
                    </a:cubicBezTo>
                    <a:cubicBezTo>
                      <a:pt x="7127" y="7514"/>
                      <a:pt x="7146" y="7485"/>
                      <a:pt x="7193" y="7495"/>
                    </a:cubicBezTo>
                    <a:cubicBezTo>
                      <a:pt x="7193" y="7476"/>
                      <a:pt x="7165" y="7476"/>
                      <a:pt x="7193" y="7466"/>
                    </a:cubicBezTo>
                    <a:cubicBezTo>
                      <a:pt x="7202" y="7495"/>
                      <a:pt x="7231" y="7495"/>
                      <a:pt x="7250" y="7514"/>
                    </a:cubicBezTo>
                    <a:cubicBezTo>
                      <a:pt x="7250" y="7504"/>
                      <a:pt x="7250" y="7495"/>
                      <a:pt x="7259" y="7504"/>
                    </a:cubicBezTo>
                    <a:cubicBezTo>
                      <a:pt x="7250" y="7533"/>
                      <a:pt x="7221" y="7504"/>
                      <a:pt x="7231" y="7542"/>
                    </a:cubicBezTo>
                    <a:cubicBezTo>
                      <a:pt x="7240" y="7561"/>
                      <a:pt x="7250" y="7589"/>
                      <a:pt x="7268" y="7561"/>
                    </a:cubicBezTo>
                    <a:cubicBezTo>
                      <a:pt x="7287" y="7637"/>
                      <a:pt x="7212" y="7599"/>
                      <a:pt x="7250" y="7684"/>
                    </a:cubicBezTo>
                    <a:cubicBezTo>
                      <a:pt x="7202" y="7684"/>
                      <a:pt x="7193" y="7684"/>
                      <a:pt x="7174" y="7712"/>
                    </a:cubicBezTo>
                    <a:close/>
                    <a:moveTo>
                      <a:pt x="7165" y="7504"/>
                    </a:moveTo>
                    <a:cubicBezTo>
                      <a:pt x="7174" y="7533"/>
                      <a:pt x="7183" y="7542"/>
                      <a:pt x="7183" y="7580"/>
                    </a:cubicBezTo>
                    <a:cubicBezTo>
                      <a:pt x="7155" y="7561"/>
                      <a:pt x="7127" y="7589"/>
                      <a:pt x="7117" y="7570"/>
                    </a:cubicBezTo>
                    <a:cubicBezTo>
                      <a:pt x="7146" y="7561"/>
                      <a:pt x="7108" y="7542"/>
                      <a:pt x="7108" y="7523"/>
                    </a:cubicBezTo>
                    <a:cubicBezTo>
                      <a:pt x="7136" y="7523"/>
                      <a:pt x="7155" y="7552"/>
                      <a:pt x="7165" y="7504"/>
                    </a:cubicBezTo>
                    <a:close/>
                    <a:moveTo>
                      <a:pt x="8696" y="4565"/>
                    </a:moveTo>
                    <a:cubicBezTo>
                      <a:pt x="8610" y="4575"/>
                      <a:pt x="8573" y="4442"/>
                      <a:pt x="8610" y="4386"/>
                    </a:cubicBezTo>
                    <a:cubicBezTo>
                      <a:pt x="8629" y="4404"/>
                      <a:pt x="8639" y="4395"/>
                      <a:pt x="8658" y="4376"/>
                    </a:cubicBezTo>
                    <a:cubicBezTo>
                      <a:pt x="8667" y="4404"/>
                      <a:pt x="8658" y="4423"/>
                      <a:pt x="8686" y="4423"/>
                    </a:cubicBezTo>
                    <a:cubicBezTo>
                      <a:pt x="8667" y="4357"/>
                      <a:pt x="8762" y="4423"/>
                      <a:pt x="8771" y="4395"/>
                    </a:cubicBezTo>
                    <a:cubicBezTo>
                      <a:pt x="8762" y="4395"/>
                      <a:pt x="8762" y="4386"/>
                      <a:pt x="8771" y="4386"/>
                    </a:cubicBezTo>
                    <a:cubicBezTo>
                      <a:pt x="8790" y="4404"/>
                      <a:pt x="8771" y="4442"/>
                      <a:pt x="8790" y="4433"/>
                    </a:cubicBezTo>
                    <a:cubicBezTo>
                      <a:pt x="8837" y="4414"/>
                      <a:pt x="8828" y="4404"/>
                      <a:pt x="8866" y="4433"/>
                    </a:cubicBezTo>
                    <a:cubicBezTo>
                      <a:pt x="8847" y="4423"/>
                      <a:pt x="8837" y="4461"/>
                      <a:pt x="8856" y="4452"/>
                    </a:cubicBezTo>
                    <a:cubicBezTo>
                      <a:pt x="8875" y="4452"/>
                      <a:pt x="8885" y="4395"/>
                      <a:pt x="8913" y="4414"/>
                    </a:cubicBezTo>
                    <a:cubicBezTo>
                      <a:pt x="8885" y="4480"/>
                      <a:pt x="8903" y="4480"/>
                      <a:pt x="8922" y="4556"/>
                    </a:cubicBezTo>
                    <a:cubicBezTo>
                      <a:pt x="8913" y="4556"/>
                      <a:pt x="8903" y="4556"/>
                      <a:pt x="8903" y="4565"/>
                    </a:cubicBezTo>
                    <a:lnTo>
                      <a:pt x="8856" y="4584"/>
                    </a:lnTo>
                    <a:cubicBezTo>
                      <a:pt x="8856" y="4575"/>
                      <a:pt x="8847" y="4575"/>
                      <a:pt x="8837" y="4565"/>
                    </a:cubicBezTo>
                    <a:cubicBezTo>
                      <a:pt x="8856" y="4556"/>
                      <a:pt x="8847" y="4527"/>
                      <a:pt x="8856" y="4508"/>
                    </a:cubicBezTo>
                    <a:cubicBezTo>
                      <a:pt x="8818" y="4518"/>
                      <a:pt x="8856" y="4490"/>
                      <a:pt x="8847" y="4471"/>
                    </a:cubicBezTo>
                    <a:cubicBezTo>
                      <a:pt x="8818" y="4471"/>
                      <a:pt x="8771" y="4452"/>
                      <a:pt x="8781" y="4490"/>
                    </a:cubicBezTo>
                    <a:cubicBezTo>
                      <a:pt x="8799" y="4490"/>
                      <a:pt x="8828" y="4508"/>
                      <a:pt x="8799" y="4527"/>
                    </a:cubicBezTo>
                    <a:cubicBezTo>
                      <a:pt x="8799" y="4518"/>
                      <a:pt x="8790" y="4518"/>
                      <a:pt x="8771" y="4527"/>
                    </a:cubicBezTo>
                    <a:cubicBezTo>
                      <a:pt x="8733" y="4490"/>
                      <a:pt x="8696" y="4461"/>
                      <a:pt x="8658" y="4433"/>
                    </a:cubicBezTo>
                    <a:cubicBezTo>
                      <a:pt x="8677" y="4461"/>
                      <a:pt x="8667" y="4471"/>
                      <a:pt x="8667" y="4499"/>
                    </a:cubicBezTo>
                    <a:cubicBezTo>
                      <a:pt x="8705" y="4480"/>
                      <a:pt x="8696" y="4546"/>
                      <a:pt x="8696" y="4565"/>
                    </a:cubicBezTo>
                    <a:close/>
                    <a:moveTo>
                      <a:pt x="8781" y="5907"/>
                    </a:moveTo>
                    <a:cubicBezTo>
                      <a:pt x="8762" y="5954"/>
                      <a:pt x="8790" y="5926"/>
                      <a:pt x="8771" y="5964"/>
                    </a:cubicBezTo>
                    <a:cubicBezTo>
                      <a:pt x="8809" y="5973"/>
                      <a:pt x="8828" y="5992"/>
                      <a:pt x="8818" y="5964"/>
                    </a:cubicBezTo>
                    <a:cubicBezTo>
                      <a:pt x="8828" y="5964"/>
                      <a:pt x="8828" y="5973"/>
                      <a:pt x="8837" y="5964"/>
                    </a:cubicBezTo>
                    <a:cubicBezTo>
                      <a:pt x="8828" y="5964"/>
                      <a:pt x="8837" y="5954"/>
                      <a:pt x="8847" y="5964"/>
                    </a:cubicBezTo>
                    <a:cubicBezTo>
                      <a:pt x="8809" y="5983"/>
                      <a:pt x="8894" y="5983"/>
                      <a:pt x="8856" y="6011"/>
                    </a:cubicBezTo>
                    <a:cubicBezTo>
                      <a:pt x="8847" y="5973"/>
                      <a:pt x="8847" y="6030"/>
                      <a:pt x="8828" y="6030"/>
                    </a:cubicBezTo>
                    <a:cubicBezTo>
                      <a:pt x="8790" y="5973"/>
                      <a:pt x="8790" y="6030"/>
                      <a:pt x="8752" y="5992"/>
                    </a:cubicBezTo>
                    <a:cubicBezTo>
                      <a:pt x="8752" y="5954"/>
                      <a:pt x="8724" y="5973"/>
                      <a:pt x="8714" y="5926"/>
                    </a:cubicBezTo>
                    <a:cubicBezTo>
                      <a:pt x="8743" y="5917"/>
                      <a:pt x="8762" y="5935"/>
                      <a:pt x="8781" y="5907"/>
                    </a:cubicBezTo>
                    <a:close/>
                    <a:moveTo>
                      <a:pt x="8818" y="3166"/>
                    </a:moveTo>
                    <a:cubicBezTo>
                      <a:pt x="8856" y="3157"/>
                      <a:pt x="8875" y="3138"/>
                      <a:pt x="8894" y="3119"/>
                    </a:cubicBezTo>
                    <a:cubicBezTo>
                      <a:pt x="8903" y="3157"/>
                      <a:pt x="8894" y="3166"/>
                      <a:pt x="8913" y="3195"/>
                    </a:cubicBezTo>
                    <a:cubicBezTo>
                      <a:pt x="8875" y="3195"/>
                      <a:pt x="8837" y="3185"/>
                      <a:pt x="8818" y="3166"/>
                    </a:cubicBezTo>
                    <a:close/>
                    <a:moveTo>
                      <a:pt x="8582" y="3705"/>
                    </a:moveTo>
                    <a:cubicBezTo>
                      <a:pt x="8592" y="3715"/>
                      <a:pt x="8601" y="3715"/>
                      <a:pt x="8620" y="3705"/>
                    </a:cubicBezTo>
                    <a:cubicBezTo>
                      <a:pt x="8592" y="3639"/>
                      <a:pt x="8592" y="3563"/>
                      <a:pt x="8648" y="3582"/>
                    </a:cubicBezTo>
                    <a:cubicBezTo>
                      <a:pt x="8648" y="3592"/>
                      <a:pt x="8648" y="3601"/>
                      <a:pt x="8639" y="3611"/>
                    </a:cubicBezTo>
                    <a:cubicBezTo>
                      <a:pt x="8658" y="3611"/>
                      <a:pt x="8686" y="3620"/>
                      <a:pt x="8705" y="3620"/>
                    </a:cubicBezTo>
                    <a:cubicBezTo>
                      <a:pt x="8667" y="3563"/>
                      <a:pt x="8752" y="3507"/>
                      <a:pt x="8790" y="3535"/>
                    </a:cubicBezTo>
                    <a:cubicBezTo>
                      <a:pt x="8799" y="3526"/>
                      <a:pt x="8790" y="3488"/>
                      <a:pt x="8818" y="3488"/>
                    </a:cubicBezTo>
                    <a:cubicBezTo>
                      <a:pt x="8799" y="3441"/>
                      <a:pt x="8799" y="3403"/>
                      <a:pt x="8790" y="3365"/>
                    </a:cubicBezTo>
                    <a:cubicBezTo>
                      <a:pt x="8809" y="3374"/>
                      <a:pt x="8866" y="3403"/>
                      <a:pt x="8847" y="3346"/>
                    </a:cubicBezTo>
                    <a:cubicBezTo>
                      <a:pt x="8837" y="3355"/>
                      <a:pt x="8837" y="3365"/>
                      <a:pt x="8828" y="3374"/>
                    </a:cubicBezTo>
                    <a:cubicBezTo>
                      <a:pt x="8818" y="3384"/>
                      <a:pt x="8809" y="3346"/>
                      <a:pt x="8809" y="3337"/>
                    </a:cubicBezTo>
                    <a:cubicBezTo>
                      <a:pt x="8799" y="3346"/>
                      <a:pt x="8771" y="3337"/>
                      <a:pt x="8781" y="3355"/>
                    </a:cubicBezTo>
                    <a:cubicBezTo>
                      <a:pt x="8762" y="3355"/>
                      <a:pt x="8752" y="3346"/>
                      <a:pt x="8743" y="3327"/>
                    </a:cubicBezTo>
                    <a:cubicBezTo>
                      <a:pt x="8762" y="3308"/>
                      <a:pt x="8771" y="3337"/>
                      <a:pt x="8790" y="3318"/>
                    </a:cubicBezTo>
                    <a:cubicBezTo>
                      <a:pt x="8790" y="3280"/>
                      <a:pt x="8752" y="3327"/>
                      <a:pt x="8743" y="3289"/>
                    </a:cubicBezTo>
                    <a:cubicBezTo>
                      <a:pt x="8762" y="3261"/>
                      <a:pt x="8762" y="3214"/>
                      <a:pt x="8762" y="3119"/>
                    </a:cubicBezTo>
                    <a:cubicBezTo>
                      <a:pt x="8781" y="3119"/>
                      <a:pt x="8790" y="3138"/>
                      <a:pt x="8809" y="3148"/>
                    </a:cubicBezTo>
                    <a:cubicBezTo>
                      <a:pt x="8809" y="3138"/>
                      <a:pt x="8809" y="3119"/>
                      <a:pt x="8828" y="3110"/>
                    </a:cubicBezTo>
                    <a:cubicBezTo>
                      <a:pt x="8790" y="3081"/>
                      <a:pt x="8828" y="3034"/>
                      <a:pt x="8799" y="3025"/>
                    </a:cubicBezTo>
                    <a:cubicBezTo>
                      <a:pt x="8799" y="3015"/>
                      <a:pt x="8818" y="3006"/>
                      <a:pt x="8809" y="2987"/>
                    </a:cubicBezTo>
                    <a:cubicBezTo>
                      <a:pt x="8828" y="2977"/>
                      <a:pt x="8828" y="3015"/>
                      <a:pt x="8847" y="2996"/>
                    </a:cubicBezTo>
                    <a:cubicBezTo>
                      <a:pt x="8847" y="2977"/>
                      <a:pt x="8781" y="2911"/>
                      <a:pt x="8828" y="2892"/>
                    </a:cubicBezTo>
                    <a:cubicBezTo>
                      <a:pt x="8809" y="2873"/>
                      <a:pt x="8781" y="2873"/>
                      <a:pt x="8762" y="2855"/>
                    </a:cubicBezTo>
                    <a:cubicBezTo>
                      <a:pt x="8733" y="2892"/>
                      <a:pt x="8696" y="2883"/>
                      <a:pt x="8658" y="2930"/>
                    </a:cubicBezTo>
                    <a:cubicBezTo>
                      <a:pt x="8677" y="2949"/>
                      <a:pt x="8667" y="2968"/>
                      <a:pt x="8658" y="3006"/>
                    </a:cubicBezTo>
                    <a:cubicBezTo>
                      <a:pt x="8677" y="3025"/>
                      <a:pt x="8696" y="3025"/>
                      <a:pt x="8714" y="3034"/>
                    </a:cubicBezTo>
                    <a:cubicBezTo>
                      <a:pt x="8686" y="3062"/>
                      <a:pt x="8705" y="3044"/>
                      <a:pt x="8724" y="3091"/>
                    </a:cubicBezTo>
                    <a:cubicBezTo>
                      <a:pt x="8724" y="3110"/>
                      <a:pt x="8705" y="3091"/>
                      <a:pt x="8714" y="3110"/>
                    </a:cubicBezTo>
                    <a:cubicBezTo>
                      <a:pt x="8696" y="3110"/>
                      <a:pt x="8696" y="3062"/>
                      <a:pt x="8677" y="3091"/>
                    </a:cubicBezTo>
                    <a:cubicBezTo>
                      <a:pt x="8677" y="3081"/>
                      <a:pt x="8677" y="3081"/>
                      <a:pt x="8667" y="3081"/>
                    </a:cubicBezTo>
                    <a:cubicBezTo>
                      <a:pt x="8658" y="3072"/>
                      <a:pt x="8677" y="3062"/>
                      <a:pt x="8677" y="3062"/>
                    </a:cubicBezTo>
                    <a:cubicBezTo>
                      <a:pt x="8667" y="3053"/>
                      <a:pt x="8658" y="3025"/>
                      <a:pt x="8648" y="3015"/>
                    </a:cubicBezTo>
                    <a:cubicBezTo>
                      <a:pt x="8629" y="3034"/>
                      <a:pt x="8610" y="3091"/>
                      <a:pt x="8648" y="3110"/>
                    </a:cubicBezTo>
                    <a:cubicBezTo>
                      <a:pt x="8658" y="3138"/>
                      <a:pt x="8610" y="3129"/>
                      <a:pt x="8610" y="3148"/>
                    </a:cubicBezTo>
                    <a:cubicBezTo>
                      <a:pt x="8601" y="3148"/>
                      <a:pt x="8592" y="3110"/>
                      <a:pt x="8573" y="3138"/>
                    </a:cubicBezTo>
                    <a:cubicBezTo>
                      <a:pt x="8573" y="3148"/>
                      <a:pt x="8592" y="3138"/>
                      <a:pt x="8592" y="3157"/>
                    </a:cubicBezTo>
                    <a:cubicBezTo>
                      <a:pt x="8601" y="3176"/>
                      <a:pt x="8535" y="3148"/>
                      <a:pt x="8573" y="3195"/>
                    </a:cubicBezTo>
                    <a:cubicBezTo>
                      <a:pt x="8554" y="3204"/>
                      <a:pt x="8554" y="3166"/>
                      <a:pt x="8544" y="3148"/>
                    </a:cubicBezTo>
                    <a:cubicBezTo>
                      <a:pt x="8516" y="3148"/>
                      <a:pt x="8516" y="3138"/>
                      <a:pt x="8488" y="3157"/>
                    </a:cubicBezTo>
                    <a:lnTo>
                      <a:pt x="8507" y="3214"/>
                    </a:lnTo>
                    <a:cubicBezTo>
                      <a:pt x="8525" y="3166"/>
                      <a:pt x="8535" y="3185"/>
                      <a:pt x="8563" y="3223"/>
                    </a:cubicBezTo>
                    <a:cubicBezTo>
                      <a:pt x="8592" y="3223"/>
                      <a:pt x="8582" y="3204"/>
                      <a:pt x="8601" y="3195"/>
                    </a:cubicBezTo>
                    <a:cubicBezTo>
                      <a:pt x="8620" y="3204"/>
                      <a:pt x="8601" y="3251"/>
                      <a:pt x="8639" y="3233"/>
                    </a:cubicBezTo>
                    <a:cubicBezTo>
                      <a:pt x="8601" y="3261"/>
                      <a:pt x="8667" y="3270"/>
                      <a:pt x="8629" y="3308"/>
                    </a:cubicBezTo>
                    <a:cubicBezTo>
                      <a:pt x="8639" y="3289"/>
                      <a:pt x="8677" y="3308"/>
                      <a:pt x="8696" y="3289"/>
                    </a:cubicBezTo>
                    <a:cubicBezTo>
                      <a:pt x="8696" y="3337"/>
                      <a:pt x="8696" y="3355"/>
                      <a:pt x="8733" y="3374"/>
                    </a:cubicBezTo>
                    <a:cubicBezTo>
                      <a:pt x="8714" y="3393"/>
                      <a:pt x="8705" y="3384"/>
                      <a:pt x="8677" y="3412"/>
                    </a:cubicBezTo>
                    <a:lnTo>
                      <a:pt x="8696" y="3450"/>
                    </a:lnTo>
                    <a:cubicBezTo>
                      <a:pt x="8696" y="3450"/>
                      <a:pt x="8658" y="3488"/>
                      <a:pt x="8648" y="3459"/>
                    </a:cubicBezTo>
                    <a:cubicBezTo>
                      <a:pt x="8620" y="3488"/>
                      <a:pt x="8677" y="3497"/>
                      <a:pt x="8620" y="3497"/>
                    </a:cubicBezTo>
                    <a:cubicBezTo>
                      <a:pt x="8629" y="3526"/>
                      <a:pt x="8648" y="3554"/>
                      <a:pt x="8639" y="3563"/>
                    </a:cubicBezTo>
                    <a:cubicBezTo>
                      <a:pt x="8601" y="3535"/>
                      <a:pt x="8592" y="3620"/>
                      <a:pt x="8582" y="3573"/>
                    </a:cubicBezTo>
                    <a:cubicBezTo>
                      <a:pt x="8554" y="3582"/>
                      <a:pt x="8554" y="3601"/>
                      <a:pt x="8563" y="3639"/>
                    </a:cubicBezTo>
                    <a:cubicBezTo>
                      <a:pt x="8582" y="3620"/>
                      <a:pt x="8592" y="3648"/>
                      <a:pt x="8601" y="3658"/>
                    </a:cubicBezTo>
                    <a:cubicBezTo>
                      <a:pt x="8573" y="3667"/>
                      <a:pt x="8582" y="3705"/>
                      <a:pt x="8535" y="3724"/>
                    </a:cubicBezTo>
                    <a:cubicBezTo>
                      <a:pt x="8544" y="3762"/>
                      <a:pt x="8554" y="3762"/>
                      <a:pt x="8573" y="3771"/>
                    </a:cubicBezTo>
                    <a:cubicBezTo>
                      <a:pt x="8601" y="3762"/>
                      <a:pt x="8563" y="3724"/>
                      <a:pt x="8582" y="3705"/>
                    </a:cubicBezTo>
                    <a:close/>
                    <a:moveTo>
                      <a:pt x="8724" y="3157"/>
                    </a:moveTo>
                    <a:cubicBezTo>
                      <a:pt x="8733" y="3185"/>
                      <a:pt x="8696" y="3233"/>
                      <a:pt x="8677" y="3195"/>
                    </a:cubicBezTo>
                    <a:cubicBezTo>
                      <a:pt x="8714" y="3195"/>
                      <a:pt x="8696" y="3166"/>
                      <a:pt x="8724" y="3157"/>
                    </a:cubicBezTo>
                    <a:close/>
                    <a:moveTo>
                      <a:pt x="9017" y="4140"/>
                    </a:moveTo>
                    <a:cubicBezTo>
                      <a:pt x="8998" y="4112"/>
                      <a:pt x="8970" y="4074"/>
                      <a:pt x="8941" y="4055"/>
                    </a:cubicBezTo>
                    <a:cubicBezTo>
                      <a:pt x="8960" y="4093"/>
                      <a:pt x="8951" y="4168"/>
                      <a:pt x="9017" y="4168"/>
                    </a:cubicBezTo>
                    <a:cubicBezTo>
                      <a:pt x="9007" y="4159"/>
                      <a:pt x="9017" y="4149"/>
                      <a:pt x="9017" y="4140"/>
                    </a:cubicBezTo>
                    <a:close/>
                    <a:moveTo>
                      <a:pt x="8478" y="4669"/>
                    </a:moveTo>
                    <a:cubicBezTo>
                      <a:pt x="8440" y="4679"/>
                      <a:pt x="8412" y="4679"/>
                      <a:pt x="8403" y="4650"/>
                    </a:cubicBezTo>
                    <a:cubicBezTo>
                      <a:pt x="8412" y="4688"/>
                      <a:pt x="8374" y="4669"/>
                      <a:pt x="8365" y="4669"/>
                    </a:cubicBezTo>
                    <a:cubicBezTo>
                      <a:pt x="8336" y="4612"/>
                      <a:pt x="8327" y="4584"/>
                      <a:pt x="8403" y="4593"/>
                    </a:cubicBezTo>
                    <a:cubicBezTo>
                      <a:pt x="8412" y="4565"/>
                      <a:pt x="8393" y="4546"/>
                      <a:pt x="8431" y="4556"/>
                    </a:cubicBezTo>
                    <a:cubicBezTo>
                      <a:pt x="8431" y="4537"/>
                      <a:pt x="8412" y="4499"/>
                      <a:pt x="8440" y="4499"/>
                    </a:cubicBezTo>
                    <a:cubicBezTo>
                      <a:pt x="8459" y="4518"/>
                      <a:pt x="8431" y="4518"/>
                      <a:pt x="8431" y="4537"/>
                    </a:cubicBezTo>
                    <a:cubicBezTo>
                      <a:pt x="8450" y="4537"/>
                      <a:pt x="8459" y="4537"/>
                      <a:pt x="8469" y="4537"/>
                    </a:cubicBezTo>
                    <a:cubicBezTo>
                      <a:pt x="8469" y="4518"/>
                      <a:pt x="8459" y="4508"/>
                      <a:pt x="8450" y="4499"/>
                    </a:cubicBezTo>
                    <a:cubicBezTo>
                      <a:pt x="8459" y="4499"/>
                      <a:pt x="8469" y="4490"/>
                      <a:pt x="8478" y="4480"/>
                    </a:cubicBezTo>
                    <a:cubicBezTo>
                      <a:pt x="8478" y="4518"/>
                      <a:pt x="8535" y="4499"/>
                      <a:pt x="8516" y="4518"/>
                    </a:cubicBezTo>
                    <a:cubicBezTo>
                      <a:pt x="8497" y="4518"/>
                      <a:pt x="8488" y="4508"/>
                      <a:pt x="8478" y="4518"/>
                    </a:cubicBezTo>
                    <a:cubicBezTo>
                      <a:pt x="8497" y="4556"/>
                      <a:pt x="8459" y="4546"/>
                      <a:pt x="8459" y="4565"/>
                    </a:cubicBezTo>
                    <a:cubicBezTo>
                      <a:pt x="8488" y="4603"/>
                      <a:pt x="8440" y="4565"/>
                      <a:pt x="8450" y="4593"/>
                    </a:cubicBezTo>
                    <a:cubicBezTo>
                      <a:pt x="8478" y="4603"/>
                      <a:pt x="8478" y="4631"/>
                      <a:pt x="8478" y="4669"/>
                    </a:cubicBezTo>
                    <a:close/>
                    <a:moveTo>
                      <a:pt x="8733" y="3922"/>
                    </a:moveTo>
                    <a:cubicBezTo>
                      <a:pt x="8724" y="3922"/>
                      <a:pt x="8724" y="3904"/>
                      <a:pt x="8705" y="3913"/>
                    </a:cubicBezTo>
                    <a:cubicBezTo>
                      <a:pt x="8714" y="3960"/>
                      <a:pt x="8714" y="3951"/>
                      <a:pt x="8724" y="3989"/>
                    </a:cubicBezTo>
                    <a:cubicBezTo>
                      <a:pt x="8696" y="3989"/>
                      <a:pt x="8667" y="4083"/>
                      <a:pt x="8714" y="4130"/>
                    </a:cubicBezTo>
                    <a:cubicBezTo>
                      <a:pt x="8752" y="4121"/>
                      <a:pt x="8762" y="4121"/>
                      <a:pt x="8781" y="4130"/>
                    </a:cubicBezTo>
                    <a:cubicBezTo>
                      <a:pt x="8809" y="4130"/>
                      <a:pt x="8809" y="4102"/>
                      <a:pt x="8837" y="4102"/>
                    </a:cubicBezTo>
                    <a:cubicBezTo>
                      <a:pt x="8818" y="4093"/>
                      <a:pt x="8837" y="4017"/>
                      <a:pt x="8856" y="4026"/>
                    </a:cubicBezTo>
                    <a:cubicBezTo>
                      <a:pt x="8866" y="4026"/>
                      <a:pt x="8866" y="4026"/>
                      <a:pt x="8866" y="4017"/>
                    </a:cubicBezTo>
                    <a:lnTo>
                      <a:pt x="8856" y="3989"/>
                    </a:lnTo>
                    <a:cubicBezTo>
                      <a:pt x="8828" y="4036"/>
                      <a:pt x="8790" y="3960"/>
                      <a:pt x="8762" y="4008"/>
                    </a:cubicBezTo>
                    <a:cubicBezTo>
                      <a:pt x="8752" y="3960"/>
                      <a:pt x="8771" y="3951"/>
                      <a:pt x="8762" y="3932"/>
                    </a:cubicBezTo>
                    <a:cubicBezTo>
                      <a:pt x="8762" y="3913"/>
                      <a:pt x="8733" y="3904"/>
                      <a:pt x="8733" y="3922"/>
                    </a:cubicBezTo>
                    <a:close/>
                    <a:moveTo>
                      <a:pt x="8781" y="3724"/>
                    </a:moveTo>
                    <a:cubicBezTo>
                      <a:pt x="8828" y="3733"/>
                      <a:pt x="8790" y="3771"/>
                      <a:pt x="8790" y="3800"/>
                    </a:cubicBezTo>
                    <a:cubicBezTo>
                      <a:pt x="8762" y="3790"/>
                      <a:pt x="8733" y="3828"/>
                      <a:pt x="8743" y="3856"/>
                    </a:cubicBezTo>
                    <a:cubicBezTo>
                      <a:pt x="8762" y="3828"/>
                      <a:pt x="8762" y="3809"/>
                      <a:pt x="8781" y="3847"/>
                    </a:cubicBezTo>
                    <a:cubicBezTo>
                      <a:pt x="8847" y="3819"/>
                      <a:pt x="8866" y="3724"/>
                      <a:pt x="8781" y="3724"/>
                    </a:cubicBezTo>
                    <a:close/>
                    <a:moveTo>
                      <a:pt x="9064" y="3630"/>
                    </a:moveTo>
                    <a:cubicBezTo>
                      <a:pt x="9045" y="3648"/>
                      <a:pt x="9017" y="3658"/>
                      <a:pt x="9036" y="3686"/>
                    </a:cubicBezTo>
                    <a:cubicBezTo>
                      <a:pt x="9064" y="3677"/>
                      <a:pt x="9074" y="3667"/>
                      <a:pt x="9064" y="3630"/>
                    </a:cubicBezTo>
                    <a:close/>
                    <a:moveTo>
                      <a:pt x="8573" y="4707"/>
                    </a:moveTo>
                    <a:cubicBezTo>
                      <a:pt x="8582" y="4697"/>
                      <a:pt x="8582" y="4688"/>
                      <a:pt x="8610" y="4679"/>
                    </a:cubicBezTo>
                    <a:cubicBezTo>
                      <a:pt x="8610" y="4688"/>
                      <a:pt x="8610" y="4688"/>
                      <a:pt x="8610" y="4697"/>
                    </a:cubicBezTo>
                    <a:close/>
                    <a:moveTo>
                      <a:pt x="8866" y="3337"/>
                    </a:moveTo>
                    <a:lnTo>
                      <a:pt x="8856" y="3299"/>
                    </a:lnTo>
                    <a:lnTo>
                      <a:pt x="8866" y="3289"/>
                    </a:lnTo>
                    <a:cubicBezTo>
                      <a:pt x="8875" y="3289"/>
                      <a:pt x="8885" y="3289"/>
                      <a:pt x="8885" y="3299"/>
                    </a:cubicBezTo>
                    <a:cubicBezTo>
                      <a:pt x="8866" y="3308"/>
                      <a:pt x="8894" y="3308"/>
                      <a:pt x="8885" y="3337"/>
                    </a:cubicBezTo>
                    <a:cubicBezTo>
                      <a:pt x="8894" y="3327"/>
                      <a:pt x="8903" y="3327"/>
                      <a:pt x="8894" y="3337"/>
                    </a:cubicBezTo>
                    <a:cubicBezTo>
                      <a:pt x="8885" y="3346"/>
                      <a:pt x="8875" y="3327"/>
                      <a:pt x="8866" y="3337"/>
                    </a:cubicBezTo>
                    <a:close/>
                    <a:moveTo>
                      <a:pt x="7467" y="6805"/>
                    </a:moveTo>
                    <a:cubicBezTo>
                      <a:pt x="7448" y="6805"/>
                      <a:pt x="7420" y="6805"/>
                      <a:pt x="7401" y="6805"/>
                    </a:cubicBezTo>
                    <a:lnTo>
                      <a:pt x="7391" y="6767"/>
                    </a:lnTo>
                    <a:cubicBezTo>
                      <a:pt x="7420" y="6767"/>
                      <a:pt x="7410" y="6758"/>
                      <a:pt x="7429" y="6739"/>
                    </a:cubicBezTo>
                    <a:cubicBezTo>
                      <a:pt x="7439" y="6767"/>
                      <a:pt x="7457" y="6777"/>
                      <a:pt x="7467" y="6805"/>
                    </a:cubicBezTo>
                    <a:close/>
                    <a:moveTo>
                      <a:pt x="7817" y="6625"/>
                    </a:moveTo>
                    <a:cubicBezTo>
                      <a:pt x="7807" y="6663"/>
                      <a:pt x="7836" y="6673"/>
                      <a:pt x="7817" y="6710"/>
                    </a:cubicBezTo>
                    <a:cubicBezTo>
                      <a:pt x="7788" y="6692"/>
                      <a:pt x="7798" y="6673"/>
                      <a:pt x="7779" y="6635"/>
                    </a:cubicBezTo>
                    <a:cubicBezTo>
                      <a:pt x="7788" y="6616"/>
                      <a:pt x="7798" y="6635"/>
                      <a:pt x="7817" y="6625"/>
                    </a:cubicBezTo>
                    <a:close/>
                    <a:moveTo>
                      <a:pt x="7949" y="6937"/>
                    </a:moveTo>
                    <a:cubicBezTo>
                      <a:pt x="7921" y="6947"/>
                      <a:pt x="7892" y="6966"/>
                      <a:pt x="7883" y="6937"/>
                    </a:cubicBezTo>
                    <a:cubicBezTo>
                      <a:pt x="7892" y="6918"/>
                      <a:pt x="7930" y="6909"/>
                      <a:pt x="7949" y="6937"/>
                    </a:cubicBezTo>
                    <a:close/>
                    <a:moveTo>
                      <a:pt x="7694" y="6531"/>
                    </a:moveTo>
                    <a:cubicBezTo>
                      <a:pt x="7694" y="6512"/>
                      <a:pt x="7684" y="6493"/>
                      <a:pt x="7665" y="6484"/>
                    </a:cubicBezTo>
                    <a:cubicBezTo>
                      <a:pt x="7684" y="6484"/>
                      <a:pt x="7694" y="6484"/>
                      <a:pt x="7694" y="6465"/>
                    </a:cubicBezTo>
                    <a:cubicBezTo>
                      <a:pt x="7647" y="6446"/>
                      <a:pt x="7618" y="6389"/>
                      <a:pt x="7637" y="6342"/>
                    </a:cubicBezTo>
                    <a:cubicBezTo>
                      <a:pt x="7647" y="6380"/>
                      <a:pt x="7694" y="6351"/>
                      <a:pt x="7703" y="6332"/>
                    </a:cubicBezTo>
                    <a:cubicBezTo>
                      <a:pt x="7741" y="6380"/>
                      <a:pt x="7741" y="6427"/>
                      <a:pt x="7798" y="6436"/>
                    </a:cubicBezTo>
                    <a:cubicBezTo>
                      <a:pt x="7826" y="6503"/>
                      <a:pt x="7788" y="6531"/>
                      <a:pt x="7741" y="6559"/>
                    </a:cubicBezTo>
                    <a:cubicBezTo>
                      <a:pt x="7741" y="6521"/>
                      <a:pt x="7713" y="6540"/>
                      <a:pt x="7694" y="6531"/>
                    </a:cubicBezTo>
                    <a:close/>
                    <a:moveTo>
                      <a:pt x="8053" y="6767"/>
                    </a:moveTo>
                    <a:cubicBezTo>
                      <a:pt x="8062" y="6777"/>
                      <a:pt x="8091" y="6824"/>
                      <a:pt x="8043" y="6833"/>
                    </a:cubicBezTo>
                    <a:cubicBezTo>
                      <a:pt x="8034" y="6814"/>
                      <a:pt x="8034" y="6795"/>
                      <a:pt x="8025" y="6795"/>
                    </a:cubicBezTo>
                    <a:cubicBezTo>
                      <a:pt x="8025" y="6805"/>
                      <a:pt x="8015" y="6805"/>
                      <a:pt x="8006" y="6786"/>
                    </a:cubicBezTo>
                    <a:cubicBezTo>
                      <a:pt x="8034" y="6786"/>
                      <a:pt x="8025" y="6767"/>
                      <a:pt x="8053" y="6767"/>
                    </a:cubicBezTo>
                    <a:close/>
                    <a:moveTo>
                      <a:pt x="7769" y="6729"/>
                    </a:moveTo>
                    <a:cubicBezTo>
                      <a:pt x="7769" y="6758"/>
                      <a:pt x="7769" y="6795"/>
                      <a:pt x="7741" y="6824"/>
                    </a:cubicBezTo>
                    <a:cubicBezTo>
                      <a:pt x="7694" y="6777"/>
                      <a:pt x="7694" y="6795"/>
                      <a:pt x="7656" y="6729"/>
                    </a:cubicBezTo>
                    <a:cubicBezTo>
                      <a:pt x="7684" y="6701"/>
                      <a:pt x="7675" y="6654"/>
                      <a:pt x="7703" y="6625"/>
                    </a:cubicBezTo>
                    <a:cubicBezTo>
                      <a:pt x="7722" y="6654"/>
                      <a:pt x="7741" y="6663"/>
                      <a:pt x="7741" y="6692"/>
                    </a:cubicBezTo>
                    <a:cubicBezTo>
                      <a:pt x="7760" y="6692"/>
                      <a:pt x="7760" y="6654"/>
                      <a:pt x="7769" y="6692"/>
                    </a:cubicBezTo>
                    <a:cubicBezTo>
                      <a:pt x="7779" y="6720"/>
                      <a:pt x="7722" y="6673"/>
                      <a:pt x="7732" y="6701"/>
                    </a:cubicBezTo>
                    <a:cubicBezTo>
                      <a:pt x="7741" y="6710"/>
                      <a:pt x="7750" y="6739"/>
                      <a:pt x="7769" y="6729"/>
                    </a:cubicBezTo>
                    <a:close/>
                    <a:moveTo>
                      <a:pt x="7146" y="7202"/>
                    </a:moveTo>
                    <a:cubicBezTo>
                      <a:pt x="7136" y="7174"/>
                      <a:pt x="7108" y="7174"/>
                      <a:pt x="7089" y="7145"/>
                    </a:cubicBezTo>
                    <a:cubicBezTo>
                      <a:pt x="7098" y="7183"/>
                      <a:pt x="7108" y="7249"/>
                      <a:pt x="7051" y="7268"/>
                    </a:cubicBezTo>
                    <a:cubicBezTo>
                      <a:pt x="7032" y="7221"/>
                      <a:pt x="7004" y="7192"/>
                      <a:pt x="6985" y="7183"/>
                    </a:cubicBezTo>
                    <a:cubicBezTo>
                      <a:pt x="6985" y="7164"/>
                      <a:pt x="7004" y="7183"/>
                      <a:pt x="7004" y="7164"/>
                    </a:cubicBezTo>
                    <a:cubicBezTo>
                      <a:pt x="6966" y="7126"/>
                      <a:pt x="6928" y="7107"/>
                      <a:pt x="6900" y="7117"/>
                    </a:cubicBezTo>
                    <a:cubicBezTo>
                      <a:pt x="6900" y="7070"/>
                      <a:pt x="6824" y="7088"/>
                      <a:pt x="6815" y="7117"/>
                    </a:cubicBezTo>
                    <a:cubicBezTo>
                      <a:pt x="6796" y="7088"/>
                      <a:pt x="6786" y="7079"/>
                      <a:pt x="6758" y="7060"/>
                    </a:cubicBezTo>
                    <a:cubicBezTo>
                      <a:pt x="6777" y="7060"/>
                      <a:pt x="6786" y="7051"/>
                      <a:pt x="6777" y="7022"/>
                    </a:cubicBezTo>
                    <a:cubicBezTo>
                      <a:pt x="6758" y="7032"/>
                      <a:pt x="6777" y="7051"/>
                      <a:pt x="6749" y="7051"/>
                    </a:cubicBezTo>
                    <a:cubicBezTo>
                      <a:pt x="6739" y="7022"/>
                      <a:pt x="6749" y="7013"/>
                      <a:pt x="6739" y="6994"/>
                    </a:cubicBezTo>
                    <a:cubicBezTo>
                      <a:pt x="6720" y="7003"/>
                      <a:pt x="6701" y="6994"/>
                      <a:pt x="6692" y="6985"/>
                    </a:cubicBezTo>
                    <a:cubicBezTo>
                      <a:pt x="6730" y="6966"/>
                      <a:pt x="6720" y="6956"/>
                      <a:pt x="6758" y="6937"/>
                    </a:cubicBezTo>
                    <a:cubicBezTo>
                      <a:pt x="6786" y="6975"/>
                      <a:pt x="6824" y="7022"/>
                      <a:pt x="6853" y="6985"/>
                    </a:cubicBezTo>
                    <a:cubicBezTo>
                      <a:pt x="6853" y="7032"/>
                      <a:pt x="6881" y="7003"/>
                      <a:pt x="6890" y="7013"/>
                    </a:cubicBezTo>
                    <a:cubicBezTo>
                      <a:pt x="6890" y="7032"/>
                      <a:pt x="6900" y="7079"/>
                      <a:pt x="6928" y="7079"/>
                    </a:cubicBezTo>
                    <a:cubicBezTo>
                      <a:pt x="6947" y="7041"/>
                      <a:pt x="6966" y="7098"/>
                      <a:pt x="6985" y="7098"/>
                    </a:cubicBezTo>
                    <a:cubicBezTo>
                      <a:pt x="6976" y="7079"/>
                      <a:pt x="6985" y="7070"/>
                      <a:pt x="6985" y="7051"/>
                    </a:cubicBezTo>
                    <a:cubicBezTo>
                      <a:pt x="6976" y="7051"/>
                      <a:pt x="6966" y="7060"/>
                      <a:pt x="6957" y="7051"/>
                    </a:cubicBezTo>
                    <a:cubicBezTo>
                      <a:pt x="6994" y="7051"/>
                      <a:pt x="7023" y="7060"/>
                      <a:pt x="7061" y="7060"/>
                    </a:cubicBezTo>
                    <a:cubicBezTo>
                      <a:pt x="7061" y="7051"/>
                      <a:pt x="7051" y="7032"/>
                      <a:pt x="7061" y="7032"/>
                    </a:cubicBezTo>
                    <a:cubicBezTo>
                      <a:pt x="7079" y="7041"/>
                      <a:pt x="7127" y="7088"/>
                      <a:pt x="7127" y="7051"/>
                    </a:cubicBezTo>
                    <a:cubicBezTo>
                      <a:pt x="7146" y="7060"/>
                      <a:pt x="7127" y="7088"/>
                      <a:pt x="7117" y="7107"/>
                    </a:cubicBezTo>
                    <a:cubicBezTo>
                      <a:pt x="7127" y="7126"/>
                      <a:pt x="7146" y="7107"/>
                      <a:pt x="7155" y="7126"/>
                    </a:cubicBezTo>
                    <a:cubicBezTo>
                      <a:pt x="7146" y="7155"/>
                      <a:pt x="7146" y="7126"/>
                      <a:pt x="7127" y="7126"/>
                    </a:cubicBezTo>
                    <a:cubicBezTo>
                      <a:pt x="7127" y="7145"/>
                      <a:pt x="7165" y="7192"/>
                      <a:pt x="7146" y="7202"/>
                    </a:cubicBezTo>
                    <a:close/>
                    <a:moveTo>
                      <a:pt x="7259" y="6427"/>
                    </a:moveTo>
                    <a:cubicBezTo>
                      <a:pt x="7268" y="6427"/>
                      <a:pt x="7268" y="6417"/>
                      <a:pt x="7268" y="6408"/>
                    </a:cubicBezTo>
                    <a:lnTo>
                      <a:pt x="7372" y="6370"/>
                    </a:lnTo>
                    <a:cubicBezTo>
                      <a:pt x="7382" y="6380"/>
                      <a:pt x="7382" y="6389"/>
                      <a:pt x="7391" y="6399"/>
                    </a:cubicBezTo>
                    <a:cubicBezTo>
                      <a:pt x="7363" y="6417"/>
                      <a:pt x="7306" y="6493"/>
                      <a:pt x="7259" y="6427"/>
                    </a:cubicBezTo>
                    <a:close/>
                    <a:moveTo>
                      <a:pt x="7278" y="7627"/>
                    </a:moveTo>
                    <a:cubicBezTo>
                      <a:pt x="7306" y="7618"/>
                      <a:pt x="7335" y="7627"/>
                      <a:pt x="7335" y="7665"/>
                    </a:cubicBezTo>
                    <a:cubicBezTo>
                      <a:pt x="7306" y="7684"/>
                      <a:pt x="7306" y="7627"/>
                      <a:pt x="7278" y="7627"/>
                    </a:cubicBezTo>
                    <a:close/>
                    <a:moveTo>
                      <a:pt x="8034" y="6332"/>
                    </a:moveTo>
                    <a:cubicBezTo>
                      <a:pt x="7977" y="6332"/>
                      <a:pt x="8034" y="6389"/>
                      <a:pt x="8006" y="6399"/>
                    </a:cubicBezTo>
                    <a:cubicBezTo>
                      <a:pt x="7996" y="6380"/>
                      <a:pt x="7987" y="6370"/>
                      <a:pt x="7977" y="6361"/>
                    </a:cubicBezTo>
                    <a:cubicBezTo>
                      <a:pt x="7977" y="6370"/>
                      <a:pt x="7968" y="6380"/>
                      <a:pt x="7968" y="6370"/>
                    </a:cubicBezTo>
                    <a:cubicBezTo>
                      <a:pt x="7977" y="6361"/>
                      <a:pt x="7958" y="6342"/>
                      <a:pt x="7958" y="6332"/>
                    </a:cubicBezTo>
                    <a:cubicBezTo>
                      <a:pt x="7977" y="6332"/>
                      <a:pt x="7968" y="6314"/>
                      <a:pt x="7987" y="6304"/>
                    </a:cubicBezTo>
                    <a:cubicBezTo>
                      <a:pt x="7987" y="6323"/>
                      <a:pt x="7977" y="6332"/>
                      <a:pt x="7977" y="6342"/>
                    </a:cubicBezTo>
                    <a:cubicBezTo>
                      <a:pt x="7996" y="6342"/>
                      <a:pt x="8006" y="6323"/>
                      <a:pt x="7987" y="6304"/>
                    </a:cubicBezTo>
                    <a:cubicBezTo>
                      <a:pt x="8015" y="6295"/>
                      <a:pt x="8025" y="6304"/>
                      <a:pt x="8034" y="6332"/>
                    </a:cubicBezTo>
                    <a:close/>
                    <a:moveTo>
                      <a:pt x="7987" y="6493"/>
                    </a:moveTo>
                    <a:cubicBezTo>
                      <a:pt x="7996" y="6484"/>
                      <a:pt x="7987" y="6465"/>
                      <a:pt x="7977" y="6446"/>
                    </a:cubicBezTo>
                    <a:cubicBezTo>
                      <a:pt x="8015" y="6436"/>
                      <a:pt x="8034" y="6446"/>
                      <a:pt x="8043" y="6474"/>
                    </a:cubicBezTo>
                    <a:cubicBezTo>
                      <a:pt x="8015" y="6465"/>
                      <a:pt x="7996" y="6503"/>
                      <a:pt x="7987" y="6493"/>
                    </a:cubicBezTo>
                    <a:close/>
                    <a:moveTo>
                      <a:pt x="7939" y="6200"/>
                    </a:moveTo>
                    <a:cubicBezTo>
                      <a:pt x="7921" y="6210"/>
                      <a:pt x="7921" y="6228"/>
                      <a:pt x="7902" y="6238"/>
                    </a:cubicBezTo>
                    <a:cubicBezTo>
                      <a:pt x="7921" y="6285"/>
                      <a:pt x="7949" y="6266"/>
                      <a:pt x="7987" y="6295"/>
                    </a:cubicBezTo>
                    <a:cubicBezTo>
                      <a:pt x="8006" y="6276"/>
                      <a:pt x="8015" y="6266"/>
                      <a:pt x="8025" y="6247"/>
                    </a:cubicBezTo>
                    <a:cubicBezTo>
                      <a:pt x="8034" y="6238"/>
                      <a:pt x="8043" y="6257"/>
                      <a:pt x="8053" y="6247"/>
                    </a:cubicBezTo>
                    <a:cubicBezTo>
                      <a:pt x="8062" y="6276"/>
                      <a:pt x="8043" y="6285"/>
                      <a:pt x="8062" y="6314"/>
                    </a:cubicBezTo>
                    <a:cubicBezTo>
                      <a:pt x="8081" y="6285"/>
                      <a:pt x="8147" y="6276"/>
                      <a:pt x="8119" y="6191"/>
                    </a:cubicBezTo>
                    <a:cubicBezTo>
                      <a:pt x="8138" y="6191"/>
                      <a:pt x="8147" y="6210"/>
                      <a:pt x="8166" y="6210"/>
                    </a:cubicBezTo>
                    <a:cubicBezTo>
                      <a:pt x="8185" y="6238"/>
                      <a:pt x="8138" y="6162"/>
                      <a:pt x="8128" y="6143"/>
                    </a:cubicBezTo>
                    <a:cubicBezTo>
                      <a:pt x="8147" y="6115"/>
                      <a:pt x="8195" y="6143"/>
                      <a:pt x="8242" y="6134"/>
                    </a:cubicBezTo>
                    <a:lnTo>
                      <a:pt x="8242" y="6153"/>
                    </a:lnTo>
                    <a:cubicBezTo>
                      <a:pt x="8204" y="6162"/>
                      <a:pt x="8214" y="6257"/>
                      <a:pt x="8138" y="6257"/>
                    </a:cubicBezTo>
                    <a:cubicBezTo>
                      <a:pt x="8147" y="6266"/>
                      <a:pt x="8147" y="6276"/>
                      <a:pt x="8138" y="6266"/>
                    </a:cubicBezTo>
                    <a:cubicBezTo>
                      <a:pt x="8138" y="6295"/>
                      <a:pt x="8147" y="6332"/>
                      <a:pt x="8147" y="6370"/>
                    </a:cubicBezTo>
                    <a:cubicBezTo>
                      <a:pt x="8176" y="6361"/>
                      <a:pt x="8176" y="6408"/>
                      <a:pt x="8204" y="6417"/>
                    </a:cubicBezTo>
                    <a:cubicBezTo>
                      <a:pt x="8232" y="6427"/>
                      <a:pt x="8270" y="6342"/>
                      <a:pt x="8289" y="6370"/>
                    </a:cubicBezTo>
                    <a:cubicBezTo>
                      <a:pt x="8308" y="6351"/>
                      <a:pt x="8299" y="6323"/>
                      <a:pt x="8318" y="6314"/>
                    </a:cubicBezTo>
                    <a:cubicBezTo>
                      <a:pt x="8280" y="6257"/>
                      <a:pt x="8346" y="6304"/>
                      <a:pt x="8308" y="6228"/>
                    </a:cubicBezTo>
                    <a:cubicBezTo>
                      <a:pt x="8336" y="6257"/>
                      <a:pt x="8365" y="6153"/>
                      <a:pt x="8374" y="6210"/>
                    </a:cubicBezTo>
                    <a:cubicBezTo>
                      <a:pt x="8403" y="6228"/>
                      <a:pt x="8403" y="6153"/>
                      <a:pt x="8374" y="6143"/>
                    </a:cubicBezTo>
                    <a:cubicBezTo>
                      <a:pt x="8355" y="6153"/>
                      <a:pt x="8393" y="6153"/>
                      <a:pt x="8374" y="6172"/>
                    </a:cubicBezTo>
                    <a:cubicBezTo>
                      <a:pt x="8355" y="6153"/>
                      <a:pt x="8336" y="6124"/>
                      <a:pt x="8336" y="6087"/>
                    </a:cubicBezTo>
                    <a:cubicBezTo>
                      <a:pt x="8318" y="6096"/>
                      <a:pt x="8318" y="6115"/>
                      <a:pt x="8336" y="6124"/>
                    </a:cubicBezTo>
                    <a:cubicBezTo>
                      <a:pt x="8318" y="6115"/>
                      <a:pt x="8299" y="6124"/>
                      <a:pt x="8289" y="6106"/>
                    </a:cubicBezTo>
                    <a:cubicBezTo>
                      <a:pt x="8280" y="6115"/>
                      <a:pt x="8299" y="6115"/>
                      <a:pt x="8299" y="6134"/>
                    </a:cubicBezTo>
                    <a:cubicBezTo>
                      <a:pt x="8280" y="6124"/>
                      <a:pt x="8251" y="6143"/>
                      <a:pt x="8242" y="6124"/>
                    </a:cubicBezTo>
                    <a:cubicBezTo>
                      <a:pt x="8270" y="6106"/>
                      <a:pt x="8251" y="6068"/>
                      <a:pt x="8232" y="6049"/>
                    </a:cubicBezTo>
                    <a:lnTo>
                      <a:pt x="8091" y="6106"/>
                    </a:lnTo>
                    <a:cubicBezTo>
                      <a:pt x="8091" y="6134"/>
                      <a:pt x="8062" y="6143"/>
                      <a:pt x="8053" y="6162"/>
                    </a:cubicBezTo>
                    <a:cubicBezTo>
                      <a:pt x="8053" y="6200"/>
                      <a:pt x="8072" y="6210"/>
                      <a:pt x="8081" y="6228"/>
                    </a:cubicBezTo>
                    <a:cubicBezTo>
                      <a:pt x="8072" y="6219"/>
                      <a:pt x="8053" y="6228"/>
                      <a:pt x="8043" y="6200"/>
                    </a:cubicBezTo>
                    <a:cubicBezTo>
                      <a:pt x="8043" y="6210"/>
                      <a:pt x="8015" y="6257"/>
                      <a:pt x="8006" y="6210"/>
                    </a:cubicBezTo>
                    <a:cubicBezTo>
                      <a:pt x="7996" y="6219"/>
                      <a:pt x="8015" y="6247"/>
                      <a:pt x="7987" y="6247"/>
                    </a:cubicBezTo>
                    <a:cubicBezTo>
                      <a:pt x="7968" y="6238"/>
                      <a:pt x="7958" y="6210"/>
                      <a:pt x="7939" y="6200"/>
                    </a:cubicBezTo>
                    <a:close/>
                    <a:moveTo>
                      <a:pt x="8025" y="6124"/>
                    </a:moveTo>
                    <a:cubicBezTo>
                      <a:pt x="8015" y="6134"/>
                      <a:pt x="8006" y="6134"/>
                      <a:pt x="7996" y="6134"/>
                    </a:cubicBezTo>
                    <a:lnTo>
                      <a:pt x="7996" y="6134"/>
                    </a:lnTo>
                    <a:close/>
                    <a:moveTo>
                      <a:pt x="8346" y="6843"/>
                    </a:moveTo>
                    <a:cubicBezTo>
                      <a:pt x="8365" y="6824"/>
                      <a:pt x="8365" y="6871"/>
                      <a:pt x="8393" y="6871"/>
                    </a:cubicBezTo>
                    <a:cubicBezTo>
                      <a:pt x="8374" y="6871"/>
                      <a:pt x="8374" y="6881"/>
                      <a:pt x="8365" y="6890"/>
                    </a:cubicBezTo>
                    <a:cubicBezTo>
                      <a:pt x="8355" y="6881"/>
                      <a:pt x="8346" y="6862"/>
                      <a:pt x="8346" y="6843"/>
                    </a:cubicBezTo>
                    <a:close/>
                    <a:moveTo>
                      <a:pt x="8270" y="7022"/>
                    </a:moveTo>
                    <a:cubicBezTo>
                      <a:pt x="8242" y="7032"/>
                      <a:pt x="8214" y="7070"/>
                      <a:pt x="8195" y="7041"/>
                    </a:cubicBezTo>
                    <a:cubicBezTo>
                      <a:pt x="8223" y="7041"/>
                      <a:pt x="8232" y="7013"/>
                      <a:pt x="8204" y="7032"/>
                    </a:cubicBezTo>
                    <a:cubicBezTo>
                      <a:pt x="8204" y="6985"/>
                      <a:pt x="8176" y="6985"/>
                      <a:pt x="8204" y="6966"/>
                    </a:cubicBezTo>
                    <a:cubicBezTo>
                      <a:pt x="8214" y="6994"/>
                      <a:pt x="8214" y="6947"/>
                      <a:pt x="8232" y="6956"/>
                    </a:cubicBezTo>
                    <a:cubicBezTo>
                      <a:pt x="8242" y="6985"/>
                      <a:pt x="8261" y="6994"/>
                      <a:pt x="8270" y="7022"/>
                    </a:cubicBezTo>
                    <a:close/>
                    <a:moveTo>
                      <a:pt x="8185" y="7003"/>
                    </a:moveTo>
                    <a:cubicBezTo>
                      <a:pt x="8166" y="7013"/>
                      <a:pt x="8157" y="7013"/>
                      <a:pt x="8147" y="7051"/>
                    </a:cubicBezTo>
                    <a:cubicBezTo>
                      <a:pt x="8138" y="7003"/>
                      <a:pt x="8166" y="6994"/>
                      <a:pt x="8147" y="6956"/>
                    </a:cubicBezTo>
                    <a:cubicBezTo>
                      <a:pt x="8157" y="6994"/>
                      <a:pt x="8185" y="6956"/>
                      <a:pt x="8185" y="7003"/>
                    </a:cubicBezTo>
                    <a:close/>
                    <a:moveTo>
                      <a:pt x="8195" y="7136"/>
                    </a:moveTo>
                    <a:cubicBezTo>
                      <a:pt x="8157" y="7145"/>
                      <a:pt x="8157" y="7098"/>
                      <a:pt x="8138" y="7070"/>
                    </a:cubicBezTo>
                    <a:cubicBezTo>
                      <a:pt x="8195" y="7070"/>
                      <a:pt x="8147" y="7117"/>
                      <a:pt x="8195" y="7136"/>
                    </a:cubicBezTo>
                    <a:close/>
                    <a:moveTo>
                      <a:pt x="9055" y="4442"/>
                    </a:moveTo>
                    <a:cubicBezTo>
                      <a:pt x="9074" y="4452"/>
                      <a:pt x="9074" y="4404"/>
                      <a:pt x="9083" y="4433"/>
                    </a:cubicBezTo>
                    <a:cubicBezTo>
                      <a:pt x="9083" y="4433"/>
                      <a:pt x="9083" y="4442"/>
                      <a:pt x="9083" y="4452"/>
                    </a:cubicBezTo>
                    <a:cubicBezTo>
                      <a:pt x="9064" y="4471"/>
                      <a:pt x="9064" y="4442"/>
                      <a:pt x="9036" y="4461"/>
                    </a:cubicBezTo>
                    <a:cubicBezTo>
                      <a:pt x="9036" y="4423"/>
                      <a:pt x="9017" y="4442"/>
                      <a:pt x="9007" y="4423"/>
                    </a:cubicBezTo>
                    <a:cubicBezTo>
                      <a:pt x="9036" y="4414"/>
                      <a:pt x="9007" y="4376"/>
                      <a:pt x="9026" y="4357"/>
                    </a:cubicBezTo>
                    <a:cubicBezTo>
                      <a:pt x="9036" y="4395"/>
                      <a:pt x="9045" y="4386"/>
                      <a:pt x="9045" y="4423"/>
                    </a:cubicBezTo>
                    <a:cubicBezTo>
                      <a:pt x="9055" y="4423"/>
                      <a:pt x="9055" y="4414"/>
                      <a:pt x="9064" y="4404"/>
                    </a:cubicBezTo>
                    <a:cubicBezTo>
                      <a:pt x="9064" y="4423"/>
                      <a:pt x="9055" y="4433"/>
                      <a:pt x="9055" y="4442"/>
                    </a:cubicBezTo>
                    <a:close/>
                    <a:moveTo>
                      <a:pt x="7439" y="7249"/>
                    </a:moveTo>
                    <a:cubicBezTo>
                      <a:pt x="7467" y="7230"/>
                      <a:pt x="7476" y="7259"/>
                      <a:pt x="7486" y="7277"/>
                    </a:cubicBezTo>
                    <a:cubicBezTo>
                      <a:pt x="7467" y="7315"/>
                      <a:pt x="7429" y="7287"/>
                      <a:pt x="7439" y="7249"/>
                    </a:cubicBezTo>
                    <a:close/>
                    <a:moveTo>
                      <a:pt x="7533" y="7192"/>
                    </a:moveTo>
                    <a:cubicBezTo>
                      <a:pt x="7571" y="7192"/>
                      <a:pt x="7561" y="7183"/>
                      <a:pt x="7609" y="7183"/>
                    </a:cubicBezTo>
                    <a:cubicBezTo>
                      <a:pt x="7618" y="7202"/>
                      <a:pt x="7628" y="7230"/>
                      <a:pt x="7618" y="7259"/>
                    </a:cubicBezTo>
                    <a:cubicBezTo>
                      <a:pt x="7580" y="7202"/>
                      <a:pt x="7571" y="7240"/>
                      <a:pt x="7533" y="7192"/>
                    </a:cubicBezTo>
                    <a:close/>
                    <a:moveTo>
                      <a:pt x="7864" y="7722"/>
                    </a:moveTo>
                    <a:cubicBezTo>
                      <a:pt x="7883" y="7759"/>
                      <a:pt x="7845" y="7759"/>
                      <a:pt x="7854" y="7788"/>
                    </a:cubicBezTo>
                    <a:cubicBezTo>
                      <a:pt x="7864" y="7788"/>
                      <a:pt x="7873" y="7778"/>
                      <a:pt x="7873" y="7788"/>
                    </a:cubicBezTo>
                    <a:cubicBezTo>
                      <a:pt x="7864" y="7816"/>
                      <a:pt x="7836" y="7797"/>
                      <a:pt x="7826" y="7778"/>
                    </a:cubicBezTo>
                    <a:cubicBezTo>
                      <a:pt x="7836" y="7759"/>
                      <a:pt x="7836" y="7731"/>
                      <a:pt x="7864" y="7722"/>
                    </a:cubicBezTo>
                    <a:close/>
                    <a:moveTo>
                      <a:pt x="7807" y="7731"/>
                    </a:moveTo>
                    <a:cubicBezTo>
                      <a:pt x="7826" y="7769"/>
                      <a:pt x="7836" y="7788"/>
                      <a:pt x="7788" y="7797"/>
                    </a:cubicBezTo>
                    <a:cubicBezTo>
                      <a:pt x="7760" y="7750"/>
                      <a:pt x="7750" y="7731"/>
                      <a:pt x="7760" y="7674"/>
                    </a:cubicBezTo>
                    <a:cubicBezTo>
                      <a:pt x="7769" y="7684"/>
                      <a:pt x="7779" y="7693"/>
                      <a:pt x="7788" y="7703"/>
                    </a:cubicBezTo>
                    <a:cubicBezTo>
                      <a:pt x="7798" y="7684"/>
                      <a:pt x="7788" y="7665"/>
                      <a:pt x="7779" y="7637"/>
                    </a:cubicBezTo>
                    <a:cubicBezTo>
                      <a:pt x="7798" y="7637"/>
                      <a:pt x="7836" y="7618"/>
                      <a:pt x="7826" y="7655"/>
                    </a:cubicBezTo>
                    <a:cubicBezTo>
                      <a:pt x="7807" y="7627"/>
                      <a:pt x="7836" y="7693"/>
                      <a:pt x="7845" y="7684"/>
                    </a:cubicBezTo>
                    <a:cubicBezTo>
                      <a:pt x="7845" y="7674"/>
                      <a:pt x="7854" y="7665"/>
                      <a:pt x="7854" y="7674"/>
                    </a:cubicBezTo>
                    <a:cubicBezTo>
                      <a:pt x="7826" y="7693"/>
                      <a:pt x="7864" y="7712"/>
                      <a:pt x="7836" y="7731"/>
                    </a:cubicBezTo>
                    <a:cubicBezTo>
                      <a:pt x="7826" y="7722"/>
                      <a:pt x="7779" y="7712"/>
                      <a:pt x="7779" y="7741"/>
                    </a:cubicBezTo>
                    <a:cubicBezTo>
                      <a:pt x="7798" y="7741"/>
                      <a:pt x="7798" y="7741"/>
                      <a:pt x="7807" y="7731"/>
                    </a:cubicBezTo>
                    <a:close/>
                    <a:moveTo>
                      <a:pt x="7599" y="7107"/>
                    </a:moveTo>
                    <a:cubicBezTo>
                      <a:pt x="7609" y="7136"/>
                      <a:pt x="7637" y="7126"/>
                      <a:pt x="7647" y="7164"/>
                    </a:cubicBezTo>
                    <a:cubicBezTo>
                      <a:pt x="7628" y="7164"/>
                      <a:pt x="7647" y="7192"/>
                      <a:pt x="7618" y="7192"/>
                    </a:cubicBezTo>
                    <a:cubicBezTo>
                      <a:pt x="7609" y="7183"/>
                      <a:pt x="7609" y="7164"/>
                      <a:pt x="7599" y="7164"/>
                    </a:cubicBezTo>
                    <a:cubicBezTo>
                      <a:pt x="7590" y="7183"/>
                      <a:pt x="7552" y="7164"/>
                      <a:pt x="7580" y="7155"/>
                    </a:cubicBezTo>
                    <a:cubicBezTo>
                      <a:pt x="7580" y="7164"/>
                      <a:pt x="7599" y="7155"/>
                      <a:pt x="7618" y="7145"/>
                    </a:cubicBezTo>
                    <a:cubicBezTo>
                      <a:pt x="7599" y="7136"/>
                      <a:pt x="7571" y="7126"/>
                      <a:pt x="7599" y="7107"/>
                    </a:cubicBezTo>
                    <a:close/>
                    <a:moveTo>
                      <a:pt x="7750" y="7202"/>
                    </a:moveTo>
                    <a:cubicBezTo>
                      <a:pt x="7760" y="7230"/>
                      <a:pt x="7760" y="7230"/>
                      <a:pt x="7769" y="7259"/>
                    </a:cubicBezTo>
                    <a:cubicBezTo>
                      <a:pt x="7732" y="7277"/>
                      <a:pt x="7722" y="7296"/>
                      <a:pt x="7703" y="7259"/>
                    </a:cubicBezTo>
                    <a:cubicBezTo>
                      <a:pt x="7722" y="7230"/>
                      <a:pt x="7656" y="7211"/>
                      <a:pt x="7656" y="7164"/>
                    </a:cubicBezTo>
                    <a:cubicBezTo>
                      <a:pt x="7703" y="7155"/>
                      <a:pt x="7713" y="7183"/>
                      <a:pt x="7703" y="7136"/>
                    </a:cubicBezTo>
                    <a:cubicBezTo>
                      <a:pt x="7713" y="7145"/>
                      <a:pt x="7713" y="7145"/>
                      <a:pt x="7722" y="7145"/>
                    </a:cubicBezTo>
                    <a:cubicBezTo>
                      <a:pt x="7760" y="7183"/>
                      <a:pt x="7694" y="7211"/>
                      <a:pt x="7741" y="7240"/>
                    </a:cubicBezTo>
                    <a:cubicBezTo>
                      <a:pt x="7741" y="7221"/>
                      <a:pt x="7741" y="7211"/>
                      <a:pt x="7750" y="7202"/>
                    </a:cubicBezTo>
                    <a:close/>
                    <a:moveTo>
                      <a:pt x="7836" y="7363"/>
                    </a:moveTo>
                    <a:cubicBezTo>
                      <a:pt x="7845" y="7372"/>
                      <a:pt x="7873" y="7344"/>
                      <a:pt x="7873" y="7391"/>
                    </a:cubicBezTo>
                    <a:cubicBezTo>
                      <a:pt x="7854" y="7410"/>
                      <a:pt x="7817" y="7381"/>
                      <a:pt x="7836" y="7363"/>
                    </a:cubicBezTo>
                    <a:close/>
                    <a:moveTo>
                      <a:pt x="7845" y="7438"/>
                    </a:moveTo>
                    <a:cubicBezTo>
                      <a:pt x="7836" y="7429"/>
                      <a:pt x="7892" y="7466"/>
                      <a:pt x="7892" y="7429"/>
                    </a:cubicBezTo>
                    <a:cubicBezTo>
                      <a:pt x="7902" y="7485"/>
                      <a:pt x="7883" y="7533"/>
                      <a:pt x="7854" y="7570"/>
                    </a:cubicBezTo>
                    <a:cubicBezTo>
                      <a:pt x="7836" y="7552"/>
                      <a:pt x="7807" y="7542"/>
                      <a:pt x="7807" y="7523"/>
                    </a:cubicBezTo>
                    <a:cubicBezTo>
                      <a:pt x="7788" y="7523"/>
                      <a:pt x="7807" y="7552"/>
                      <a:pt x="7798" y="7561"/>
                    </a:cubicBezTo>
                    <a:cubicBezTo>
                      <a:pt x="7788" y="7533"/>
                      <a:pt x="7788" y="7570"/>
                      <a:pt x="7769" y="7552"/>
                    </a:cubicBezTo>
                    <a:cubicBezTo>
                      <a:pt x="7788" y="7504"/>
                      <a:pt x="7722" y="7485"/>
                      <a:pt x="7760" y="7438"/>
                    </a:cubicBezTo>
                    <a:cubicBezTo>
                      <a:pt x="7732" y="7448"/>
                      <a:pt x="7656" y="7466"/>
                      <a:pt x="7675" y="7391"/>
                    </a:cubicBezTo>
                    <a:cubicBezTo>
                      <a:pt x="7713" y="7419"/>
                      <a:pt x="7788" y="7344"/>
                      <a:pt x="7817" y="7381"/>
                    </a:cubicBezTo>
                    <a:cubicBezTo>
                      <a:pt x="7788" y="7391"/>
                      <a:pt x="7817" y="7429"/>
                      <a:pt x="7845" y="7438"/>
                    </a:cubicBezTo>
                    <a:close/>
                    <a:moveTo>
                      <a:pt x="7939" y="7315"/>
                    </a:moveTo>
                    <a:cubicBezTo>
                      <a:pt x="7921" y="7296"/>
                      <a:pt x="7930" y="7249"/>
                      <a:pt x="7911" y="7259"/>
                    </a:cubicBezTo>
                    <a:cubicBezTo>
                      <a:pt x="7921" y="7277"/>
                      <a:pt x="7911" y="7296"/>
                      <a:pt x="7892" y="7296"/>
                    </a:cubicBezTo>
                    <a:lnTo>
                      <a:pt x="7883" y="7268"/>
                    </a:lnTo>
                    <a:cubicBezTo>
                      <a:pt x="7949" y="7230"/>
                      <a:pt x="7958" y="7268"/>
                      <a:pt x="7987" y="7306"/>
                    </a:cubicBezTo>
                    <a:cubicBezTo>
                      <a:pt x="7949" y="7334"/>
                      <a:pt x="7949" y="7277"/>
                      <a:pt x="7939" y="7315"/>
                    </a:cubicBezTo>
                    <a:close/>
                    <a:moveTo>
                      <a:pt x="7817" y="7051"/>
                    </a:moveTo>
                    <a:cubicBezTo>
                      <a:pt x="7817" y="7088"/>
                      <a:pt x="7836" y="7070"/>
                      <a:pt x="7854" y="7117"/>
                    </a:cubicBezTo>
                    <a:cubicBezTo>
                      <a:pt x="7836" y="7117"/>
                      <a:pt x="7826" y="7107"/>
                      <a:pt x="7817" y="7117"/>
                    </a:cubicBezTo>
                    <a:cubicBezTo>
                      <a:pt x="7807" y="7088"/>
                      <a:pt x="7788" y="7060"/>
                      <a:pt x="7817" y="7051"/>
                    </a:cubicBezTo>
                    <a:close/>
                    <a:moveTo>
                      <a:pt x="7930" y="7013"/>
                    </a:moveTo>
                    <a:cubicBezTo>
                      <a:pt x="7949" y="7051"/>
                      <a:pt x="7968" y="6985"/>
                      <a:pt x="7987" y="7022"/>
                    </a:cubicBezTo>
                    <a:cubicBezTo>
                      <a:pt x="7949" y="7032"/>
                      <a:pt x="7987" y="7032"/>
                      <a:pt x="7987" y="7060"/>
                    </a:cubicBezTo>
                    <a:cubicBezTo>
                      <a:pt x="7968" y="7060"/>
                      <a:pt x="7958" y="7060"/>
                      <a:pt x="7949" y="7060"/>
                    </a:cubicBezTo>
                    <a:cubicBezTo>
                      <a:pt x="7958" y="7022"/>
                      <a:pt x="7911" y="7041"/>
                      <a:pt x="7930" y="7013"/>
                    </a:cubicBezTo>
                    <a:close/>
                    <a:moveTo>
                      <a:pt x="8091" y="7315"/>
                    </a:moveTo>
                    <a:cubicBezTo>
                      <a:pt x="8091" y="7277"/>
                      <a:pt x="8062" y="7296"/>
                      <a:pt x="8043" y="7277"/>
                    </a:cubicBezTo>
                    <a:cubicBezTo>
                      <a:pt x="8072" y="7249"/>
                      <a:pt x="8062" y="7211"/>
                      <a:pt x="8081" y="7192"/>
                    </a:cubicBezTo>
                    <a:cubicBezTo>
                      <a:pt x="8091" y="7230"/>
                      <a:pt x="8119" y="7192"/>
                      <a:pt x="8147" y="7192"/>
                    </a:cubicBezTo>
                    <a:cubicBezTo>
                      <a:pt x="8157" y="7230"/>
                      <a:pt x="8138" y="7240"/>
                      <a:pt x="8128" y="7249"/>
                    </a:cubicBezTo>
                    <a:cubicBezTo>
                      <a:pt x="8128" y="7249"/>
                      <a:pt x="8138" y="7259"/>
                      <a:pt x="8138" y="7268"/>
                    </a:cubicBezTo>
                    <a:cubicBezTo>
                      <a:pt x="8157" y="7268"/>
                      <a:pt x="8157" y="7259"/>
                      <a:pt x="8166" y="7249"/>
                    </a:cubicBezTo>
                    <a:cubicBezTo>
                      <a:pt x="8176" y="7287"/>
                      <a:pt x="8166" y="7306"/>
                      <a:pt x="8138" y="7325"/>
                    </a:cubicBezTo>
                    <a:cubicBezTo>
                      <a:pt x="8119" y="7296"/>
                      <a:pt x="8110" y="7296"/>
                      <a:pt x="8091" y="7315"/>
                    </a:cubicBezTo>
                    <a:close/>
                    <a:moveTo>
                      <a:pt x="7977" y="7079"/>
                    </a:moveTo>
                    <a:cubicBezTo>
                      <a:pt x="7958" y="7136"/>
                      <a:pt x="7987" y="7221"/>
                      <a:pt x="7911" y="7211"/>
                    </a:cubicBezTo>
                    <a:cubicBezTo>
                      <a:pt x="7949" y="7240"/>
                      <a:pt x="7883" y="7240"/>
                      <a:pt x="7883" y="7230"/>
                    </a:cubicBezTo>
                    <a:cubicBezTo>
                      <a:pt x="7892" y="7174"/>
                      <a:pt x="7921" y="7088"/>
                      <a:pt x="7977" y="7079"/>
                    </a:cubicBezTo>
                    <a:close/>
                    <a:moveTo>
                      <a:pt x="7722" y="7911"/>
                    </a:moveTo>
                    <a:cubicBezTo>
                      <a:pt x="7713" y="7882"/>
                      <a:pt x="7732" y="7863"/>
                      <a:pt x="7703" y="7854"/>
                    </a:cubicBezTo>
                    <a:cubicBezTo>
                      <a:pt x="7750" y="7835"/>
                      <a:pt x="7732" y="7892"/>
                      <a:pt x="7722" y="7911"/>
                    </a:cubicBezTo>
                    <a:close/>
                    <a:moveTo>
                      <a:pt x="7599" y="7637"/>
                    </a:moveTo>
                    <a:cubicBezTo>
                      <a:pt x="7609" y="7580"/>
                      <a:pt x="7533" y="7580"/>
                      <a:pt x="7514" y="7589"/>
                    </a:cubicBezTo>
                    <a:cubicBezTo>
                      <a:pt x="7514" y="7542"/>
                      <a:pt x="7514" y="7570"/>
                      <a:pt x="7495" y="7523"/>
                    </a:cubicBezTo>
                    <a:cubicBezTo>
                      <a:pt x="7505" y="7523"/>
                      <a:pt x="7524" y="7523"/>
                      <a:pt x="7524" y="7504"/>
                    </a:cubicBezTo>
                    <a:cubicBezTo>
                      <a:pt x="7514" y="7495"/>
                      <a:pt x="7514" y="7466"/>
                      <a:pt x="7505" y="7466"/>
                    </a:cubicBezTo>
                    <a:cubicBezTo>
                      <a:pt x="7514" y="7504"/>
                      <a:pt x="7448" y="7466"/>
                      <a:pt x="7439" y="7448"/>
                    </a:cubicBezTo>
                    <a:cubicBezTo>
                      <a:pt x="7439" y="7400"/>
                      <a:pt x="7467" y="7410"/>
                      <a:pt x="7467" y="7363"/>
                    </a:cubicBezTo>
                    <a:cubicBezTo>
                      <a:pt x="7495" y="7429"/>
                      <a:pt x="7543" y="7363"/>
                      <a:pt x="7580" y="7400"/>
                    </a:cubicBezTo>
                    <a:cubicBezTo>
                      <a:pt x="7571" y="7410"/>
                      <a:pt x="7533" y="7400"/>
                      <a:pt x="7543" y="7419"/>
                    </a:cubicBezTo>
                    <a:cubicBezTo>
                      <a:pt x="7552" y="7419"/>
                      <a:pt x="7561" y="7419"/>
                      <a:pt x="7571" y="7438"/>
                    </a:cubicBezTo>
                    <a:cubicBezTo>
                      <a:pt x="7571" y="7466"/>
                      <a:pt x="7543" y="7438"/>
                      <a:pt x="7543" y="7466"/>
                    </a:cubicBezTo>
                    <a:cubicBezTo>
                      <a:pt x="7580" y="7476"/>
                      <a:pt x="7561" y="7514"/>
                      <a:pt x="7552" y="7542"/>
                    </a:cubicBezTo>
                    <a:cubicBezTo>
                      <a:pt x="7609" y="7514"/>
                      <a:pt x="7590" y="7618"/>
                      <a:pt x="7628" y="7580"/>
                    </a:cubicBezTo>
                    <a:cubicBezTo>
                      <a:pt x="7628" y="7608"/>
                      <a:pt x="7628" y="7627"/>
                      <a:pt x="7599" y="7637"/>
                    </a:cubicBezTo>
                    <a:close/>
                    <a:moveTo>
                      <a:pt x="8459" y="6606"/>
                    </a:moveTo>
                    <a:cubicBezTo>
                      <a:pt x="8478" y="6597"/>
                      <a:pt x="8488" y="6616"/>
                      <a:pt x="8497" y="6635"/>
                    </a:cubicBezTo>
                    <a:cubicBezTo>
                      <a:pt x="8469" y="6654"/>
                      <a:pt x="8459" y="6635"/>
                      <a:pt x="8459" y="6606"/>
                    </a:cubicBezTo>
                    <a:close/>
                    <a:moveTo>
                      <a:pt x="8573" y="6436"/>
                    </a:moveTo>
                    <a:cubicBezTo>
                      <a:pt x="8601" y="6389"/>
                      <a:pt x="8658" y="6380"/>
                      <a:pt x="8601" y="6304"/>
                    </a:cubicBezTo>
                    <a:cubicBezTo>
                      <a:pt x="8620" y="6295"/>
                      <a:pt x="8629" y="6276"/>
                      <a:pt x="8648" y="6257"/>
                    </a:cubicBezTo>
                    <a:cubicBezTo>
                      <a:pt x="8677" y="6285"/>
                      <a:pt x="8658" y="6323"/>
                      <a:pt x="8648" y="6323"/>
                    </a:cubicBezTo>
                    <a:cubicBezTo>
                      <a:pt x="8658" y="6332"/>
                      <a:pt x="8667" y="6370"/>
                      <a:pt x="8696" y="6351"/>
                    </a:cubicBezTo>
                    <a:cubicBezTo>
                      <a:pt x="8686" y="6332"/>
                      <a:pt x="8696" y="6314"/>
                      <a:pt x="8705" y="6304"/>
                    </a:cubicBezTo>
                    <a:cubicBezTo>
                      <a:pt x="8714" y="6332"/>
                      <a:pt x="8724" y="6351"/>
                      <a:pt x="8743" y="6351"/>
                    </a:cubicBezTo>
                    <a:cubicBezTo>
                      <a:pt x="8743" y="6342"/>
                      <a:pt x="8743" y="6332"/>
                      <a:pt x="8752" y="6342"/>
                    </a:cubicBezTo>
                    <a:cubicBezTo>
                      <a:pt x="8705" y="6417"/>
                      <a:pt x="8648" y="6465"/>
                      <a:pt x="8601" y="6512"/>
                    </a:cubicBezTo>
                    <a:cubicBezTo>
                      <a:pt x="8610" y="6474"/>
                      <a:pt x="8582" y="6493"/>
                      <a:pt x="8573" y="6436"/>
                    </a:cubicBezTo>
                    <a:close/>
                    <a:moveTo>
                      <a:pt x="8752" y="6276"/>
                    </a:moveTo>
                    <a:cubicBezTo>
                      <a:pt x="8771" y="6266"/>
                      <a:pt x="8771" y="6247"/>
                      <a:pt x="8781" y="6228"/>
                    </a:cubicBezTo>
                    <a:cubicBezTo>
                      <a:pt x="8762" y="6181"/>
                      <a:pt x="8733" y="6181"/>
                      <a:pt x="8724" y="6124"/>
                    </a:cubicBezTo>
                    <a:cubicBezTo>
                      <a:pt x="8705" y="6134"/>
                      <a:pt x="8724" y="6162"/>
                      <a:pt x="8705" y="6172"/>
                    </a:cubicBezTo>
                    <a:cubicBezTo>
                      <a:pt x="8714" y="6191"/>
                      <a:pt x="8724" y="6153"/>
                      <a:pt x="8733" y="6191"/>
                    </a:cubicBezTo>
                    <a:cubicBezTo>
                      <a:pt x="8743" y="6210"/>
                      <a:pt x="8724" y="6219"/>
                      <a:pt x="8714" y="6228"/>
                    </a:cubicBezTo>
                    <a:cubicBezTo>
                      <a:pt x="8714" y="6266"/>
                      <a:pt x="8752" y="6238"/>
                      <a:pt x="8752" y="6276"/>
                    </a:cubicBezTo>
                    <a:close/>
                    <a:moveTo>
                      <a:pt x="8488" y="6985"/>
                    </a:moveTo>
                    <a:cubicBezTo>
                      <a:pt x="8488" y="6994"/>
                      <a:pt x="8488" y="6994"/>
                      <a:pt x="8497" y="6985"/>
                    </a:cubicBezTo>
                    <a:cubicBezTo>
                      <a:pt x="8497" y="6994"/>
                      <a:pt x="8497" y="6994"/>
                      <a:pt x="8488" y="6985"/>
                    </a:cubicBezTo>
                    <a:close/>
                    <a:moveTo>
                      <a:pt x="8478" y="6966"/>
                    </a:moveTo>
                    <a:cubicBezTo>
                      <a:pt x="8478" y="6975"/>
                      <a:pt x="8478" y="6975"/>
                      <a:pt x="8488" y="6975"/>
                    </a:cubicBezTo>
                    <a:cubicBezTo>
                      <a:pt x="8478" y="6966"/>
                      <a:pt x="8478" y="6966"/>
                      <a:pt x="8478" y="6966"/>
                    </a:cubicBezTo>
                    <a:close/>
                    <a:moveTo>
                      <a:pt x="7372" y="2656"/>
                    </a:moveTo>
                    <a:cubicBezTo>
                      <a:pt x="7363" y="2647"/>
                      <a:pt x="7354" y="2618"/>
                      <a:pt x="7363" y="2618"/>
                    </a:cubicBezTo>
                    <a:cubicBezTo>
                      <a:pt x="7401" y="2666"/>
                      <a:pt x="7457" y="2703"/>
                      <a:pt x="7391" y="2751"/>
                    </a:cubicBezTo>
                    <a:cubicBezTo>
                      <a:pt x="7382" y="2722"/>
                      <a:pt x="7335" y="2732"/>
                      <a:pt x="7335" y="2751"/>
                    </a:cubicBezTo>
                    <a:cubicBezTo>
                      <a:pt x="7306" y="2703"/>
                      <a:pt x="7287" y="2713"/>
                      <a:pt x="7278" y="2647"/>
                    </a:cubicBezTo>
                    <a:cubicBezTo>
                      <a:pt x="7325" y="2628"/>
                      <a:pt x="7325" y="2637"/>
                      <a:pt x="7372" y="2656"/>
                    </a:cubicBezTo>
                    <a:close/>
                    <a:moveTo>
                      <a:pt x="8592" y="2779"/>
                    </a:moveTo>
                    <a:cubicBezTo>
                      <a:pt x="8544" y="2760"/>
                      <a:pt x="8507" y="2703"/>
                      <a:pt x="8507" y="2675"/>
                    </a:cubicBezTo>
                    <a:cubicBezTo>
                      <a:pt x="8554" y="2656"/>
                      <a:pt x="8601" y="2609"/>
                      <a:pt x="8629" y="2666"/>
                    </a:cubicBezTo>
                    <a:cubicBezTo>
                      <a:pt x="8592" y="2684"/>
                      <a:pt x="8620" y="2751"/>
                      <a:pt x="8592" y="2779"/>
                    </a:cubicBezTo>
                    <a:close/>
                    <a:moveTo>
                      <a:pt x="8412" y="2174"/>
                    </a:moveTo>
                    <a:cubicBezTo>
                      <a:pt x="8374" y="2174"/>
                      <a:pt x="8365" y="2212"/>
                      <a:pt x="8346" y="2184"/>
                    </a:cubicBezTo>
                    <a:cubicBezTo>
                      <a:pt x="8374" y="2155"/>
                      <a:pt x="8374" y="2146"/>
                      <a:pt x="8412" y="2174"/>
                    </a:cubicBezTo>
                    <a:close/>
                    <a:moveTo>
                      <a:pt x="8450" y="2429"/>
                    </a:moveTo>
                    <a:cubicBezTo>
                      <a:pt x="8440" y="2410"/>
                      <a:pt x="8421" y="2401"/>
                      <a:pt x="8421" y="2363"/>
                    </a:cubicBezTo>
                    <a:cubicBezTo>
                      <a:pt x="8440" y="2354"/>
                      <a:pt x="8478" y="2420"/>
                      <a:pt x="8450" y="2429"/>
                    </a:cubicBezTo>
                    <a:close/>
                    <a:moveTo>
                      <a:pt x="8365" y="2051"/>
                    </a:moveTo>
                    <a:cubicBezTo>
                      <a:pt x="8355" y="2061"/>
                      <a:pt x="8346" y="2051"/>
                      <a:pt x="8346" y="2051"/>
                    </a:cubicBezTo>
                    <a:cubicBezTo>
                      <a:pt x="8346" y="2061"/>
                      <a:pt x="8346" y="2070"/>
                      <a:pt x="8336" y="2080"/>
                    </a:cubicBezTo>
                    <a:lnTo>
                      <a:pt x="8318" y="2032"/>
                    </a:lnTo>
                    <a:lnTo>
                      <a:pt x="8346" y="2032"/>
                    </a:lnTo>
                    <a:cubicBezTo>
                      <a:pt x="8336" y="2061"/>
                      <a:pt x="8393" y="2032"/>
                      <a:pt x="8365" y="2051"/>
                    </a:cubicBezTo>
                    <a:close/>
                    <a:moveTo>
                      <a:pt x="8062" y="4291"/>
                    </a:moveTo>
                    <a:cubicBezTo>
                      <a:pt x="8062" y="4310"/>
                      <a:pt x="8081" y="4291"/>
                      <a:pt x="8081" y="4282"/>
                    </a:cubicBezTo>
                    <a:lnTo>
                      <a:pt x="8100" y="4329"/>
                    </a:lnTo>
                    <a:lnTo>
                      <a:pt x="8062" y="4338"/>
                    </a:lnTo>
                    <a:cubicBezTo>
                      <a:pt x="8062" y="4310"/>
                      <a:pt x="8043" y="4310"/>
                      <a:pt x="8062" y="4291"/>
                    </a:cubicBezTo>
                    <a:close/>
                    <a:moveTo>
                      <a:pt x="8525" y="4338"/>
                    </a:moveTo>
                    <a:cubicBezTo>
                      <a:pt x="8544" y="4357"/>
                      <a:pt x="8573" y="4367"/>
                      <a:pt x="8620" y="4348"/>
                    </a:cubicBezTo>
                    <a:cubicBezTo>
                      <a:pt x="8610" y="4338"/>
                      <a:pt x="8601" y="4329"/>
                      <a:pt x="8620" y="4329"/>
                    </a:cubicBezTo>
                    <a:cubicBezTo>
                      <a:pt x="8592" y="4329"/>
                      <a:pt x="8554" y="4310"/>
                      <a:pt x="8535" y="4329"/>
                    </a:cubicBezTo>
                    <a:cubicBezTo>
                      <a:pt x="8554" y="4263"/>
                      <a:pt x="8535" y="4187"/>
                      <a:pt x="8497" y="4102"/>
                    </a:cubicBezTo>
                    <a:cubicBezTo>
                      <a:pt x="8488" y="4130"/>
                      <a:pt x="8478" y="4168"/>
                      <a:pt x="8431" y="4168"/>
                    </a:cubicBezTo>
                    <a:cubicBezTo>
                      <a:pt x="8450" y="4197"/>
                      <a:pt x="8403" y="4234"/>
                      <a:pt x="8440" y="4225"/>
                    </a:cubicBezTo>
                    <a:cubicBezTo>
                      <a:pt x="8459" y="4244"/>
                      <a:pt x="8403" y="4225"/>
                      <a:pt x="8412" y="4253"/>
                    </a:cubicBezTo>
                    <a:cubicBezTo>
                      <a:pt x="8393" y="4244"/>
                      <a:pt x="8384" y="4215"/>
                      <a:pt x="8365" y="4215"/>
                    </a:cubicBezTo>
                    <a:cubicBezTo>
                      <a:pt x="8374" y="4244"/>
                      <a:pt x="8318" y="4234"/>
                      <a:pt x="8336" y="4272"/>
                    </a:cubicBezTo>
                    <a:cubicBezTo>
                      <a:pt x="8327" y="4272"/>
                      <a:pt x="8327" y="4263"/>
                      <a:pt x="8318" y="4263"/>
                    </a:cubicBezTo>
                    <a:cubicBezTo>
                      <a:pt x="8289" y="4234"/>
                      <a:pt x="8270" y="4215"/>
                      <a:pt x="8242" y="4187"/>
                    </a:cubicBezTo>
                    <a:cubicBezTo>
                      <a:pt x="8232" y="4215"/>
                      <a:pt x="8223" y="4197"/>
                      <a:pt x="8204" y="4206"/>
                    </a:cubicBezTo>
                    <a:cubicBezTo>
                      <a:pt x="8195" y="4168"/>
                      <a:pt x="8204" y="4149"/>
                      <a:pt x="8232" y="4130"/>
                    </a:cubicBezTo>
                    <a:cubicBezTo>
                      <a:pt x="8223" y="4121"/>
                      <a:pt x="8214" y="4112"/>
                      <a:pt x="8214" y="4093"/>
                    </a:cubicBezTo>
                    <a:cubicBezTo>
                      <a:pt x="8204" y="4121"/>
                      <a:pt x="8166" y="4130"/>
                      <a:pt x="8185" y="4093"/>
                    </a:cubicBezTo>
                    <a:cubicBezTo>
                      <a:pt x="8166" y="4064"/>
                      <a:pt x="8176" y="4112"/>
                      <a:pt x="8157" y="4112"/>
                    </a:cubicBezTo>
                    <a:cubicBezTo>
                      <a:pt x="8138" y="4121"/>
                      <a:pt x="8147" y="4074"/>
                      <a:pt x="8138" y="4064"/>
                    </a:cubicBezTo>
                    <a:cubicBezTo>
                      <a:pt x="8128" y="4045"/>
                      <a:pt x="8147" y="4064"/>
                      <a:pt x="8157" y="4055"/>
                    </a:cubicBezTo>
                    <a:cubicBezTo>
                      <a:pt x="8147" y="4026"/>
                      <a:pt x="8119" y="4026"/>
                      <a:pt x="8100" y="4017"/>
                    </a:cubicBezTo>
                    <a:cubicBezTo>
                      <a:pt x="8100" y="4036"/>
                      <a:pt x="8119" y="4064"/>
                      <a:pt x="8062" y="4064"/>
                    </a:cubicBezTo>
                    <a:cubicBezTo>
                      <a:pt x="8062" y="4045"/>
                      <a:pt x="8081" y="4036"/>
                      <a:pt x="8072" y="4008"/>
                    </a:cubicBezTo>
                    <a:cubicBezTo>
                      <a:pt x="8034" y="4017"/>
                      <a:pt x="8062" y="3998"/>
                      <a:pt x="8053" y="3979"/>
                    </a:cubicBezTo>
                    <a:lnTo>
                      <a:pt x="8015" y="3989"/>
                    </a:lnTo>
                    <a:cubicBezTo>
                      <a:pt x="8043" y="3998"/>
                      <a:pt x="8053" y="4036"/>
                      <a:pt x="8025" y="4045"/>
                    </a:cubicBezTo>
                    <a:cubicBezTo>
                      <a:pt x="8034" y="4083"/>
                      <a:pt x="8062" y="4055"/>
                      <a:pt x="8072" y="4093"/>
                    </a:cubicBezTo>
                    <a:cubicBezTo>
                      <a:pt x="8119" y="4026"/>
                      <a:pt x="8166" y="4140"/>
                      <a:pt x="8119" y="4178"/>
                    </a:cubicBezTo>
                    <a:cubicBezTo>
                      <a:pt x="8091" y="4159"/>
                      <a:pt x="8062" y="4178"/>
                      <a:pt x="8053" y="4130"/>
                    </a:cubicBezTo>
                    <a:cubicBezTo>
                      <a:pt x="8015" y="4149"/>
                      <a:pt x="7968" y="4168"/>
                      <a:pt x="7949" y="4130"/>
                    </a:cubicBezTo>
                    <a:cubicBezTo>
                      <a:pt x="7939" y="4140"/>
                      <a:pt x="7949" y="4159"/>
                      <a:pt x="7949" y="4178"/>
                    </a:cubicBezTo>
                    <a:cubicBezTo>
                      <a:pt x="7958" y="4178"/>
                      <a:pt x="7958" y="4168"/>
                      <a:pt x="7968" y="4159"/>
                    </a:cubicBezTo>
                    <a:cubicBezTo>
                      <a:pt x="7958" y="4168"/>
                      <a:pt x="7968" y="4187"/>
                      <a:pt x="7968" y="4206"/>
                    </a:cubicBezTo>
                    <a:cubicBezTo>
                      <a:pt x="7930" y="4140"/>
                      <a:pt x="7902" y="4244"/>
                      <a:pt x="7845" y="4215"/>
                    </a:cubicBezTo>
                    <a:cubicBezTo>
                      <a:pt x="7845" y="4225"/>
                      <a:pt x="7845" y="4244"/>
                      <a:pt x="7836" y="4263"/>
                    </a:cubicBezTo>
                    <a:cubicBezTo>
                      <a:pt x="7845" y="4272"/>
                      <a:pt x="7854" y="4263"/>
                      <a:pt x="7864" y="4272"/>
                    </a:cubicBezTo>
                    <a:cubicBezTo>
                      <a:pt x="7864" y="4291"/>
                      <a:pt x="7845" y="4272"/>
                      <a:pt x="7845" y="4291"/>
                    </a:cubicBezTo>
                    <a:cubicBezTo>
                      <a:pt x="7826" y="4282"/>
                      <a:pt x="7826" y="4272"/>
                      <a:pt x="7826" y="4244"/>
                    </a:cubicBezTo>
                    <a:cubicBezTo>
                      <a:pt x="7788" y="4244"/>
                      <a:pt x="7826" y="4282"/>
                      <a:pt x="7788" y="4272"/>
                    </a:cubicBezTo>
                    <a:cubicBezTo>
                      <a:pt x="7788" y="4282"/>
                      <a:pt x="7798" y="4282"/>
                      <a:pt x="7807" y="4282"/>
                    </a:cubicBezTo>
                    <a:cubicBezTo>
                      <a:pt x="7826" y="4291"/>
                      <a:pt x="7854" y="4338"/>
                      <a:pt x="7845" y="4367"/>
                    </a:cubicBezTo>
                    <a:cubicBezTo>
                      <a:pt x="7826" y="4376"/>
                      <a:pt x="7826" y="4348"/>
                      <a:pt x="7807" y="4357"/>
                    </a:cubicBezTo>
                    <a:cubicBezTo>
                      <a:pt x="7788" y="4329"/>
                      <a:pt x="7817" y="4329"/>
                      <a:pt x="7807" y="4310"/>
                    </a:cubicBezTo>
                    <a:cubicBezTo>
                      <a:pt x="7798" y="4319"/>
                      <a:pt x="7779" y="4329"/>
                      <a:pt x="7741" y="4338"/>
                    </a:cubicBezTo>
                    <a:cubicBezTo>
                      <a:pt x="7741" y="4357"/>
                      <a:pt x="7741" y="4376"/>
                      <a:pt x="7750" y="4404"/>
                    </a:cubicBezTo>
                    <a:cubicBezTo>
                      <a:pt x="7760" y="4395"/>
                      <a:pt x="7750" y="4357"/>
                      <a:pt x="7779" y="4376"/>
                    </a:cubicBezTo>
                    <a:cubicBezTo>
                      <a:pt x="7760" y="4404"/>
                      <a:pt x="7798" y="4442"/>
                      <a:pt x="7788" y="4480"/>
                    </a:cubicBezTo>
                    <a:cubicBezTo>
                      <a:pt x="7798" y="4461"/>
                      <a:pt x="7807" y="4452"/>
                      <a:pt x="7826" y="4480"/>
                    </a:cubicBezTo>
                    <a:cubicBezTo>
                      <a:pt x="7854" y="4471"/>
                      <a:pt x="7854" y="4442"/>
                      <a:pt x="7873" y="4423"/>
                    </a:cubicBezTo>
                    <a:cubicBezTo>
                      <a:pt x="7892" y="4433"/>
                      <a:pt x="7921" y="4433"/>
                      <a:pt x="7958" y="4414"/>
                    </a:cubicBezTo>
                    <a:cubicBezTo>
                      <a:pt x="7968" y="4442"/>
                      <a:pt x="7949" y="4442"/>
                      <a:pt x="7968" y="4471"/>
                    </a:cubicBezTo>
                    <a:cubicBezTo>
                      <a:pt x="7977" y="4499"/>
                      <a:pt x="7911" y="4490"/>
                      <a:pt x="7939" y="4527"/>
                    </a:cubicBezTo>
                    <a:cubicBezTo>
                      <a:pt x="7921" y="4546"/>
                      <a:pt x="7892" y="4518"/>
                      <a:pt x="7902" y="4556"/>
                    </a:cubicBezTo>
                    <a:cubicBezTo>
                      <a:pt x="7930" y="4518"/>
                      <a:pt x="7911" y="4612"/>
                      <a:pt x="7968" y="4584"/>
                    </a:cubicBezTo>
                    <a:cubicBezTo>
                      <a:pt x="7968" y="4556"/>
                      <a:pt x="7977" y="4518"/>
                      <a:pt x="8006" y="4499"/>
                    </a:cubicBezTo>
                    <a:cubicBezTo>
                      <a:pt x="8015" y="4537"/>
                      <a:pt x="8034" y="4518"/>
                      <a:pt x="8034" y="4471"/>
                    </a:cubicBezTo>
                    <a:cubicBezTo>
                      <a:pt x="8053" y="4452"/>
                      <a:pt x="8053" y="4480"/>
                      <a:pt x="8062" y="4490"/>
                    </a:cubicBezTo>
                    <a:cubicBezTo>
                      <a:pt x="8072" y="4461"/>
                      <a:pt x="8072" y="4433"/>
                      <a:pt x="8100" y="4423"/>
                    </a:cubicBezTo>
                    <a:cubicBezTo>
                      <a:pt x="8119" y="4395"/>
                      <a:pt x="8091" y="4423"/>
                      <a:pt x="8072" y="4433"/>
                    </a:cubicBezTo>
                    <a:cubicBezTo>
                      <a:pt x="8081" y="4423"/>
                      <a:pt x="8081" y="4414"/>
                      <a:pt x="8091" y="4404"/>
                    </a:cubicBezTo>
                    <a:cubicBezTo>
                      <a:pt x="8072" y="4404"/>
                      <a:pt x="8072" y="4395"/>
                      <a:pt x="8091" y="4367"/>
                    </a:cubicBezTo>
                    <a:cubicBezTo>
                      <a:pt x="8062" y="4376"/>
                      <a:pt x="7987" y="4348"/>
                      <a:pt x="7958" y="4301"/>
                    </a:cubicBezTo>
                    <a:cubicBezTo>
                      <a:pt x="7968" y="4291"/>
                      <a:pt x="7977" y="4301"/>
                      <a:pt x="7977" y="4310"/>
                    </a:cubicBezTo>
                    <a:cubicBezTo>
                      <a:pt x="7996" y="4301"/>
                      <a:pt x="7987" y="4282"/>
                      <a:pt x="7987" y="4263"/>
                    </a:cubicBezTo>
                    <a:cubicBezTo>
                      <a:pt x="8015" y="4244"/>
                      <a:pt x="8006" y="4319"/>
                      <a:pt x="8043" y="4301"/>
                    </a:cubicBezTo>
                    <a:cubicBezTo>
                      <a:pt x="8034" y="4272"/>
                      <a:pt x="8025" y="4282"/>
                      <a:pt x="8025" y="4263"/>
                    </a:cubicBezTo>
                    <a:cubicBezTo>
                      <a:pt x="8053" y="4263"/>
                      <a:pt x="8091" y="4244"/>
                      <a:pt x="8100" y="4282"/>
                    </a:cubicBezTo>
                    <a:cubicBezTo>
                      <a:pt x="8119" y="4244"/>
                      <a:pt x="8147" y="4253"/>
                      <a:pt x="8176" y="4291"/>
                    </a:cubicBezTo>
                    <a:cubicBezTo>
                      <a:pt x="8176" y="4310"/>
                      <a:pt x="8157" y="4319"/>
                      <a:pt x="8138" y="4338"/>
                    </a:cubicBezTo>
                    <a:cubicBezTo>
                      <a:pt x="8147" y="4348"/>
                      <a:pt x="8166" y="4329"/>
                      <a:pt x="8176" y="4357"/>
                    </a:cubicBezTo>
                    <a:cubicBezTo>
                      <a:pt x="8176" y="4376"/>
                      <a:pt x="8128" y="4376"/>
                      <a:pt x="8119" y="4376"/>
                    </a:cubicBezTo>
                    <a:cubicBezTo>
                      <a:pt x="8128" y="4357"/>
                      <a:pt x="8138" y="4357"/>
                      <a:pt x="8128" y="4338"/>
                    </a:cubicBezTo>
                    <a:cubicBezTo>
                      <a:pt x="8110" y="4338"/>
                      <a:pt x="8091" y="4414"/>
                      <a:pt x="8128" y="4404"/>
                    </a:cubicBezTo>
                    <a:cubicBezTo>
                      <a:pt x="8100" y="4423"/>
                      <a:pt x="8138" y="4499"/>
                      <a:pt x="8166" y="4518"/>
                    </a:cubicBezTo>
                    <a:cubicBezTo>
                      <a:pt x="8166" y="4518"/>
                      <a:pt x="8166" y="4499"/>
                      <a:pt x="8176" y="4499"/>
                    </a:cubicBezTo>
                    <a:cubicBezTo>
                      <a:pt x="8185" y="4499"/>
                      <a:pt x="8185" y="4527"/>
                      <a:pt x="8204" y="4518"/>
                    </a:cubicBezTo>
                    <a:cubicBezTo>
                      <a:pt x="8195" y="4537"/>
                      <a:pt x="8185" y="4537"/>
                      <a:pt x="8195" y="4556"/>
                    </a:cubicBezTo>
                    <a:cubicBezTo>
                      <a:pt x="8223" y="4556"/>
                      <a:pt x="8232" y="4593"/>
                      <a:pt x="8251" y="4603"/>
                    </a:cubicBezTo>
                    <a:cubicBezTo>
                      <a:pt x="8261" y="4575"/>
                      <a:pt x="8280" y="4556"/>
                      <a:pt x="8299" y="4537"/>
                    </a:cubicBezTo>
                    <a:cubicBezTo>
                      <a:pt x="8214" y="4499"/>
                      <a:pt x="8299" y="4433"/>
                      <a:pt x="8270" y="4376"/>
                    </a:cubicBezTo>
                    <a:cubicBezTo>
                      <a:pt x="8280" y="4386"/>
                      <a:pt x="8289" y="4386"/>
                      <a:pt x="8289" y="4376"/>
                    </a:cubicBezTo>
                    <a:cubicBezTo>
                      <a:pt x="8308" y="4376"/>
                      <a:pt x="8318" y="4395"/>
                      <a:pt x="8336" y="4414"/>
                    </a:cubicBezTo>
                    <a:cubicBezTo>
                      <a:pt x="8384" y="4386"/>
                      <a:pt x="8421" y="4376"/>
                      <a:pt x="8412" y="4338"/>
                    </a:cubicBezTo>
                    <a:cubicBezTo>
                      <a:pt x="8440" y="4338"/>
                      <a:pt x="8412" y="4357"/>
                      <a:pt x="8431" y="4376"/>
                    </a:cubicBezTo>
                    <a:cubicBezTo>
                      <a:pt x="8459" y="4376"/>
                      <a:pt x="8469" y="4386"/>
                      <a:pt x="8497" y="4376"/>
                    </a:cubicBezTo>
                    <a:lnTo>
                      <a:pt x="8488" y="4348"/>
                    </a:lnTo>
                    <a:cubicBezTo>
                      <a:pt x="8497" y="4348"/>
                      <a:pt x="8525" y="4367"/>
                      <a:pt x="8525" y="4338"/>
                    </a:cubicBezTo>
                    <a:close/>
                    <a:moveTo>
                      <a:pt x="8336" y="6493"/>
                    </a:moveTo>
                    <a:cubicBezTo>
                      <a:pt x="8318" y="6455"/>
                      <a:pt x="8365" y="6465"/>
                      <a:pt x="8346" y="6436"/>
                    </a:cubicBezTo>
                    <a:cubicBezTo>
                      <a:pt x="8336" y="6446"/>
                      <a:pt x="8327" y="6427"/>
                      <a:pt x="8308" y="6436"/>
                    </a:cubicBezTo>
                    <a:cubicBezTo>
                      <a:pt x="8308" y="6389"/>
                      <a:pt x="8299" y="6389"/>
                      <a:pt x="8327" y="6351"/>
                    </a:cubicBezTo>
                    <a:cubicBezTo>
                      <a:pt x="8336" y="6389"/>
                      <a:pt x="8355" y="6408"/>
                      <a:pt x="8384" y="6417"/>
                    </a:cubicBezTo>
                    <a:cubicBezTo>
                      <a:pt x="8365" y="6417"/>
                      <a:pt x="8355" y="6408"/>
                      <a:pt x="8355" y="6417"/>
                    </a:cubicBezTo>
                    <a:cubicBezTo>
                      <a:pt x="8384" y="6446"/>
                      <a:pt x="8440" y="6455"/>
                      <a:pt x="8440" y="6493"/>
                    </a:cubicBezTo>
                    <a:cubicBezTo>
                      <a:pt x="8412" y="6455"/>
                      <a:pt x="8403" y="6493"/>
                      <a:pt x="8421" y="6531"/>
                    </a:cubicBezTo>
                    <a:cubicBezTo>
                      <a:pt x="8384" y="6531"/>
                      <a:pt x="8393" y="6559"/>
                      <a:pt x="8355" y="6559"/>
                    </a:cubicBezTo>
                    <a:cubicBezTo>
                      <a:pt x="8355" y="6531"/>
                      <a:pt x="8355" y="6484"/>
                      <a:pt x="8308" y="6503"/>
                    </a:cubicBezTo>
                    <a:cubicBezTo>
                      <a:pt x="8308" y="6521"/>
                      <a:pt x="8346" y="6531"/>
                      <a:pt x="8318" y="6540"/>
                    </a:cubicBezTo>
                    <a:cubicBezTo>
                      <a:pt x="8308" y="6531"/>
                      <a:pt x="8299" y="6512"/>
                      <a:pt x="8299" y="6493"/>
                    </a:cubicBezTo>
                    <a:cubicBezTo>
                      <a:pt x="8318" y="6484"/>
                      <a:pt x="8327" y="6484"/>
                      <a:pt x="8336" y="6493"/>
                    </a:cubicBezTo>
                    <a:close/>
                    <a:moveTo>
                      <a:pt x="6919" y="1560"/>
                    </a:moveTo>
                    <a:cubicBezTo>
                      <a:pt x="6947" y="1550"/>
                      <a:pt x="6957" y="1588"/>
                      <a:pt x="6976" y="1607"/>
                    </a:cubicBezTo>
                    <a:cubicBezTo>
                      <a:pt x="6947" y="1617"/>
                      <a:pt x="6938" y="1588"/>
                      <a:pt x="6919" y="1560"/>
                    </a:cubicBezTo>
                    <a:close/>
                    <a:moveTo>
                      <a:pt x="6994" y="1201"/>
                    </a:moveTo>
                    <a:cubicBezTo>
                      <a:pt x="6957" y="1220"/>
                      <a:pt x="6919" y="1144"/>
                      <a:pt x="6919" y="1125"/>
                    </a:cubicBezTo>
                    <a:cubicBezTo>
                      <a:pt x="6928" y="1144"/>
                      <a:pt x="6928" y="1125"/>
                      <a:pt x="6947" y="1116"/>
                    </a:cubicBezTo>
                    <a:cubicBezTo>
                      <a:pt x="6957" y="1163"/>
                      <a:pt x="6985" y="1153"/>
                      <a:pt x="6994" y="1201"/>
                    </a:cubicBezTo>
                    <a:close/>
                    <a:moveTo>
                      <a:pt x="6985" y="1664"/>
                    </a:moveTo>
                    <a:cubicBezTo>
                      <a:pt x="6966" y="1673"/>
                      <a:pt x="6985" y="1702"/>
                      <a:pt x="6976" y="1711"/>
                    </a:cubicBezTo>
                    <a:cubicBezTo>
                      <a:pt x="6957" y="1711"/>
                      <a:pt x="6947" y="1720"/>
                      <a:pt x="6938" y="1730"/>
                    </a:cubicBezTo>
                    <a:cubicBezTo>
                      <a:pt x="6919" y="1730"/>
                      <a:pt x="6909" y="1692"/>
                      <a:pt x="6872" y="1711"/>
                    </a:cubicBezTo>
                    <a:cubicBezTo>
                      <a:pt x="6890" y="1739"/>
                      <a:pt x="6853" y="1739"/>
                      <a:pt x="6843" y="1758"/>
                    </a:cubicBezTo>
                    <a:cubicBezTo>
                      <a:pt x="6890" y="1796"/>
                      <a:pt x="6843" y="1824"/>
                      <a:pt x="6890" y="1881"/>
                    </a:cubicBezTo>
                    <a:cubicBezTo>
                      <a:pt x="6872" y="1881"/>
                      <a:pt x="6862" y="1853"/>
                      <a:pt x="6853" y="1843"/>
                    </a:cubicBezTo>
                    <a:cubicBezTo>
                      <a:pt x="6824" y="1862"/>
                      <a:pt x="6881" y="1938"/>
                      <a:pt x="6900" y="1957"/>
                    </a:cubicBezTo>
                    <a:cubicBezTo>
                      <a:pt x="6966" y="1891"/>
                      <a:pt x="7023" y="1881"/>
                      <a:pt x="7108" y="1824"/>
                    </a:cubicBezTo>
                    <a:cubicBezTo>
                      <a:pt x="7089" y="1824"/>
                      <a:pt x="7079" y="1806"/>
                      <a:pt x="7061" y="1815"/>
                    </a:cubicBezTo>
                    <a:cubicBezTo>
                      <a:pt x="7051" y="1777"/>
                      <a:pt x="7089" y="1758"/>
                      <a:pt x="7061" y="1711"/>
                    </a:cubicBezTo>
                    <a:cubicBezTo>
                      <a:pt x="7051" y="1720"/>
                      <a:pt x="7079" y="1758"/>
                      <a:pt x="7042" y="1749"/>
                    </a:cubicBezTo>
                    <a:cubicBezTo>
                      <a:pt x="7042" y="1720"/>
                      <a:pt x="7061" y="1702"/>
                      <a:pt x="7079" y="1683"/>
                    </a:cubicBezTo>
                    <a:cubicBezTo>
                      <a:pt x="7070" y="1664"/>
                      <a:pt x="7032" y="1645"/>
                      <a:pt x="7061" y="1626"/>
                    </a:cubicBezTo>
                    <a:cubicBezTo>
                      <a:pt x="7032" y="1617"/>
                      <a:pt x="7013" y="1673"/>
                      <a:pt x="6985" y="1664"/>
                    </a:cubicBezTo>
                    <a:close/>
                    <a:moveTo>
                      <a:pt x="6805" y="1494"/>
                    </a:moveTo>
                    <a:cubicBezTo>
                      <a:pt x="6824" y="1541"/>
                      <a:pt x="6805" y="1446"/>
                      <a:pt x="6834" y="1437"/>
                    </a:cubicBezTo>
                    <a:cubicBezTo>
                      <a:pt x="6862" y="1503"/>
                      <a:pt x="6805" y="1550"/>
                      <a:pt x="6843" y="1598"/>
                    </a:cubicBezTo>
                    <a:cubicBezTo>
                      <a:pt x="6805" y="1598"/>
                      <a:pt x="6786" y="1513"/>
                      <a:pt x="6805" y="1494"/>
                    </a:cubicBezTo>
                    <a:close/>
                    <a:moveTo>
                      <a:pt x="785" y="6833"/>
                    </a:moveTo>
                    <a:cubicBezTo>
                      <a:pt x="785" y="6862"/>
                      <a:pt x="785" y="6890"/>
                      <a:pt x="766" y="6909"/>
                    </a:cubicBezTo>
                    <a:cubicBezTo>
                      <a:pt x="766" y="6890"/>
                      <a:pt x="757" y="6871"/>
                      <a:pt x="748" y="6871"/>
                    </a:cubicBezTo>
                    <a:cubicBezTo>
                      <a:pt x="776" y="6871"/>
                      <a:pt x="748" y="6833"/>
                      <a:pt x="785" y="6833"/>
                    </a:cubicBezTo>
                    <a:close/>
                    <a:moveTo>
                      <a:pt x="313" y="6153"/>
                    </a:moveTo>
                    <a:cubicBezTo>
                      <a:pt x="313" y="6134"/>
                      <a:pt x="303" y="6115"/>
                      <a:pt x="294" y="6115"/>
                    </a:cubicBezTo>
                    <a:lnTo>
                      <a:pt x="332" y="6106"/>
                    </a:lnTo>
                    <a:cubicBezTo>
                      <a:pt x="332" y="6134"/>
                      <a:pt x="351" y="6124"/>
                      <a:pt x="351" y="6143"/>
                    </a:cubicBezTo>
                    <a:cubicBezTo>
                      <a:pt x="341" y="6153"/>
                      <a:pt x="332" y="6143"/>
                      <a:pt x="313" y="6153"/>
                    </a:cubicBezTo>
                    <a:close/>
                    <a:moveTo>
                      <a:pt x="6805" y="8468"/>
                    </a:moveTo>
                    <a:cubicBezTo>
                      <a:pt x="6786" y="8459"/>
                      <a:pt x="6720" y="8487"/>
                      <a:pt x="6749" y="8525"/>
                    </a:cubicBezTo>
                    <a:cubicBezTo>
                      <a:pt x="6749" y="8525"/>
                      <a:pt x="6768" y="8497"/>
                      <a:pt x="6777" y="8516"/>
                    </a:cubicBezTo>
                    <a:cubicBezTo>
                      <a:pt x="6796" y="8506"/>
                      <a:pt x="6768" y="8468"/>
                      <a:pt x="6805" y="8468"/>
                    </a:cubicBezTo>
                    <a:close/>
                    <a:moveTo>
                      <a:pt x="7032" y="8213"/>
                    </a:moveTo>
                    <a:cubicBezTo>
                      <a:pt x="7023" y="8213"/>
                      <a:pt x="7032" y="8232"/>
                      <a:pt x="7032" y="8241"/>
                    </a:cubicBezTo>
                    <a:lnTo>
                      <a:pt x="6985" y="8251"/>
                    </a:lnTo>
                    <a:cubicBezTo>
                      <a:pt x="7004" y="8223"/>
                      <a:pt x="6994" y="8241"/>
                      <a:pt x="6966" y="8223"/>
                    </a:cubicBezTo>
                    <a:cubicBezTo>
                      <a:pt x="6957" y="8279"/>
                      <a:pt x="6957" y="8213"/>
                      <a:pt x="6928" y="8223"/>
                    </a:cubicBezTo>
                    <a:cubicBezTo>
                      <a:pt x="6928" y="8279"/>
                      <a:pt x="6994" y="8270"/>
                      <a:pt x="6985" y="8289"/>
                    </a:cubicBezTo>
                    <a:cubicBezTo>
                      <a:pt x="6994" y="8308"/>
                      <a:pt x="7032" y="8232"/>
                      <a:pt x="7042" y="8279"/>
                    </a:cubicBezTo>
                    <a:cubicBezTo>
                      <a:pt x="7061" y="8270"/>
                      <a:pt x="7032" y="8232"/>
                      <a:pt x="7032" y="8213"/>
                    </a:cubicBezTo>
                    <a:close/>
                    <a:moveTo>
                      <a:pt x="6947" y="8393"/>
                    </a:moveTo>
                    <a:cubicBezTo>
                      <a:pt x="6957" y="8402"/>
                      <a:pt x="6957" y="8393"/>
                      <a:pt x="6957" y="8393"/>
                    </a:cubicBezTo>
                    <a:cubicBezTo>
                      <a:pt x="6966" y="8383"/>
                      <a:pt x="7004" y="8421"/>
                      <a:pt x="6985" y="8383"/>
                    </a:cubicBezTo>
                    <a:cubicBezTo>
                      <a:pt x="7013" y="8421"/>
                      <a:pt x="7061" y="8364"/>
                      <a:pt x="7070" y="8421"/>
                    </a:cubicBezTo>
                    <a:cubicBezTo>
                      <a:pt x="7155" y="8421"/>
                      <a:pt x="7098" y="8308"/>
                      <a:pt x="7155" y="8326"/>
                    </a:cubicBezTo>
                    <a:cubicBezTo>
                      <a:pt x="7155" y="8317"/>
                      <a:pt x="7136" y="8279"/>
                      <a:pt x="7108" y="8260"/>
                    </a:cubicBezTo>
                    <a:cubicBezTo>
                      <a:pt x="7089" y="8270"/>
                      <a:pt x="7117" y="8298"/>
                      <a:pt x="7117" y="8308"/>
                    </a:cubicBezTo>
                    <a:cubicBezTo>
                      <a:pt x="7117" y="8336"/>
                      <a:pt x="7098" y="8326"/>
                      <a:pt x="7061" y="8345"/>
                    </a:cubicBezTo>
                    <a:cubicBezTo>
                      <a:pt x="7051" y="8308"/>
                      <a:pt x="6985" y="8308"/>
                      <a:pt x="6966" y="8326"/>
                    </a:cubicBezTo>
                    <a:cubicBezTo>
                      <a:pt x="6938" y="8336"/>
                      <a:pt x="6976" y="8345"/>
                      <a:pt x="6976" y="8364"/>
                    </a:cubicBezTo>
                    <a:cubicBezTo>
                      <a:pt x="6966" y="8364"/>
                      <a:pt x="6957" y="8355"/>
                      <a:pt x="6947" y="8336"/>
                    </a:cubicBezTo>
                    <a:cubicBezTo>
                      <a:pt x="6947" y="8345"/>
                      <a:pt x="6947" y="8374"/>
                      <a:pt x="6938" y="8355"/>
                    </a:cubicBezTo>
                    <a:cubicBezTo>
                      <a:pt x="6909" y="8374"/>
                      <a:pt x="6985" y="8374"/>
                      <a:pt x="6947" y="8393"/>
                    </a:cubicBezTo>
                    <a:close/>
                    <a:moveTo>
                      <a:pt x="1371" y="2845"/>
                    </a:moveTo>
                    <a:cubicBezTo>
                      <a:pt x="1390" y="2836"/>
                      <a:pt x="1390" y="2855"/>
                      <a:pt x="1409" y="2826"/>
                    </a:cubicBezTo>
                    <a:cubicBezTo>
                      <a:pt x="1419" y="2864"/>
                      <a:pt x="1400" y="2883"/>
                      <a:pt x="1437" y="2873"/>
                    </a:cubicBezTo>
                    <a:cubicBezTo>
                      <a:pt x="1447" y="2892"/>
                      <a:pt x="1428" y="2902"/>
                      <a:pt x="1447" y="2921"/>
                    </a:cubicBezTo>
                    <a:cubicBezTo>
                      <a:pt x="1456" y="2921"/>
                      <a:pt x="1456" y="2911"/>
                      <a:pt x="1466" y="2911"/>
                    </a:cubicBezTo>
                    <a:cubicBezTo>
                      <a:pt x="1456" y="2940"/>
                      <a:pt x="1504" y="2930"/>
                      <a:pt x="1485" y="2949"/>
                    </a:cubicBezTo>
                    <a:cubicBezTo>
                      <a:pt x="1447" y="2949"/>
                      <a:pt x="1437" y="2921"/>
                      <a:pt x="1419" y="2959"/>
                    </a:cubicBezTo>
                    <a:cubicBezTo>
                      <a:pt x="1409" y="2921"/>
                      <a:pt x="1390" y="2921"/>
                      <a:pt x="1381" y="2902"/>
                    </a:cubicBezTo>
                    <a:cubicBezTo>
                      <a:pt x="1419" y="2892"/>
                      <a:pt x="1390" y="2883"/>
                      <a:pt x="1390" y="2845"/>
                    </a:cubicBezTo>
                    <a:cubicBezTo>
                      <a:pt x="1381" y="2845"/>
                      <a:pt x="1371" y="2855"/>
                      <a:pt x="1371" y="2845"/>
                    </a:cubicBezTo>
                    <a:close/>
                    <a:moveTo>
                      <a:pt x="7136" y="6729"/>
                    </a:moveTo>
                    <a:cubicBezTo>
                      <a:pt x="7127" y="6682"/>
                      <a:pt x="7117" y="6739"/>
                      <a:pt x="7098" y="6720"/>
                    </a:cubicBezTo>
                    <a:cubicBezTo>
                      <a:pt x="7089" y="6635"/>
                      <a:pt x="7155" y="6559"/>
                      <a:pt x="7212" y="6606"/>
                    </a:cubicBezTo>
                    <a:cubicBezTo>
                      <a:pt x="7165" y="6635"/>
                      <a:pt x="7165" y="6692"/>
                      <a:pt x="7136" y="6729"/>
                    </a:cubicBezTo>
                    <a:close/>
                    <a:moveTo>
                      <a:pt x="7410" y="7079"/>
                    </a:moveTo>
                    <a:cubicBezTo>
                      <a:pt x="7420" y="7022"/>
                      <a:pt x="7410" y="7013"/>
                      <a:pt x="7410" y="6966"/>
                    </a:cubicBezTo>
                    <a:cubicBezTo>
                      <a:pt x="7429" y="7003"/>
                      <a:pt x="7505" y="7032"/>
                      <a:pt x="7467" y="7088"/>
                    </a:cubicBezTo>
                    <a:cubicBezTo>
                      <a:pt x="7457" y="7060"/>
                      <a:pt x="7439" y="7060"/>
                      <a:pt x="7410" y="7079"/>
                    </a:cubicBezTo>
                    <a:close/>
                    <a:moveTo>
                      <a:pt x="7675" y="6852"/>
                    </a:moveTo>
                    <a:cubicBezTo>
                      <a:pt x="7675" y="6833"/>
                      <a:pt x="7665" y="6814"/>
                      <a:pt x="7694" y="6805"/>
                    </a:cubicBezTo>
                    <a:cubicBezTo>
                      <a:pt x="7713" y="6814"/>
                      <a:pt x="7703" y="6843"/>
                      <a:pt x="7675" y="6852"/>
                    </a:cubicBezTo>
                    <a:close/>
                    <a:moveTo>
                      <a:pt x="6635" y="4896"/>
                    </a:moveTo>
                    <a:cubicBezTo>
                      <a:pt x="6664" y="4896"/>
                      <a:pt x="6616" y="4858"/>
                      <a:pt x="6645" y="4849"/>
                    </a:cubicBezTo>
                    <a:cubicBezTo>
                      <a:pt x="6664" y="4896"/>
                      <a:pt x="6654" y="4877"/>
                      <a:pt x="6673" y="4839"/>
                    </a:cubicBezTo>
                    <a:cubicBezTo>
                      <a:pt x="6683" y="4858"/>
                      <a:pt x="6692" y="4858"/>
                      <a:pt x="6701" y="4868"/>
                    </a:cubicBezTo>
                    <a:cubicBezTo>
                      <a:pt x="6683" y="4877"/>
                      <a:pt x="6654" y="4915"/>
                      <a:pt x="6635" y="4896"/>
                    </a:cubicBezTo>
                    <a:close/>
                    <a:moveTo>
                      <a:pt x="1097" y="3639"/>
                    </a:moveTo>
                    <a:cubicBezTo>
                      <a:pt x="1097" y="3639"/>
                      <a:pt x="1097" y="3630"/>
                      <a:pt x="1097" y="3620"/>
                    </a:cubicBezTo>
                    <a:cubicBezTo>
                      <a:pt x="1116" y="3611"/>
                      <a:pt x="1126" y="3611"/>
                      <a:pt x="1135" y="3630"/>
                    </a:cubicBezTo>
                    <a:cubicBezTo>
                      <a:pt x="1116" y="3630"/>
                      <a:pt x="1107" y="3667"/>
                      <a:pt x="1097" y="3639"/>
                    </a:cubicBezTo>
                    <a:close/>
                    <a:moveTo>
                      <a:pt x="511" y="6389"/>
                    </a:moveTo>
                    <a:cubicBezTo>
                      <a:pt x="530" y="6399"/>
                      <a:pt x="577" y="6455"/>
                      <a:pt x="549" y="6465"/>
                    </a:cubicBezTo>
                    <a:cubicBezTo>
                      <a:pt x="540" y="6436"/>
                      <a:pt x="521" y="6427"/>
                      <a:pt x="511" y="6389"/>
                    </a:cubicBezTo>
                    <a:close/>
                    <a:moveTo>
                      <a:pt x="3195" y="8052"/>
                    </a:moveTo>
                    <a:cubicBezTo>
                      <a:pt x="3186" y="8043"/>
                      <a:pt x="3148" y="8005"/>
                      <a:pt x="3176" y="7986"/>
                    </a:cubicBezTo>
                    <a:cubicBezTo>
                      <a:pt x="3186" y="7996"/>
                      <a:pt x="3186" y="7996"/>
                      <a:pt x="3195" y="7996"/>
                    </a:cubicBezTo>
                    <a:cubicBezTo>
                      <a:pt x="3205" y="8015"/>
                      <a:pt x="3214" y="8043"/>
                      <a:pt x="3195" y="8052"/>
                    </a:cubicBezTo>
                    <a:close/>
                    <a:moveTo>
                      <a:pt x="1551" y="4981"/>
                    </a:moveTo>
                    <a:cubicBezTo>
                      <a:pt x="1560" y="5047"/>
                      <a:pt x="1598" y="5028"/>
                      <a:pt x="1617" y="5028"/>
                    </a:cubicBezTo>
                    <a:cubicBezTo>
                      <a:pt x="1608" y="5066"/>
                      <a:pt x="1617" y="5057"/>
                      <a:pt x="1617" y="5104"/>
                    </a:cubicBezTo>
                    <a:cubicBezTo>
                      <a:pt x="1589" y="5075"/>
                      <a:pt x="1589" y="5132"/>
                      <a:pt x="1579" y="5142"/>
                    </a:cubicBezTo>
                    <a:cubicBezTo>
                      <a:pt x="1560" y="5123"/>
                      <a:pt x="1570" y="5113"/>
                      <a:pt x="1579" y="5094"/>
                    </a:cubicBezTo>
                    <a:cubicBezTo>
                      <a:pt x="1570" y="5085"/>
                      <a:pt x="1560" y="5075"/>
                      <a:pt x="1551" y="5075"/>
                    </a:cubicBezTo>
                    <a:cubicBezTo>
                      <a:pt x="1522" y="5066"/>
                      <a:pt x="1522" y="5085"/>
                      <a:pt x="1494" y="5094"/>
                    </a:cubicBezTo>
                    <a:cubicBezTo>
                      <a:pt x="1485" y="5066"/>
                      <a:pt x="1475" y="5057"/>
                      <a:pt x="1466" y="5047"/>
                    </a:cubicBezTo>
                    <a:cubicBezTo>
                      <a:pt x="1485" y="5047"/>
                      <a:pt x="1485" y="5028"/>
                      <a:pt x="1475" y="5009"/>
                    </a:cubicBezTo>
                    <a:cubicBezTo>
                      <a:pt x="1513" y="5000"/>
                      <a:pt x="1532" y="5019"/>
                      <a:pt x="1551" y="5047"/>
                    </a:cubicBezTo>
                    <a:cubicBezTo>
                      <a:pt x="1560" y="5019"/>
                      <a:pt x="1522" y="5009"/>
                      <a:pt x="1551" y="4981"/>
                    </a:cubicBezTo>
                    <a:close/>
                    <a:moveTo>
                      <a:pt x="1721" y="4886"/>
                    </a:moveTo>
                    <a:cubicBezTo>
                      <a:pt x="1721" y="4924"/>
                      <a:pt x="1740" y="4877"/>
                      <a:pt x="1768" y="4868"/>
                    </a:cubicBezTo>
                    <a:cubicBezTo>
                      <a:pt x="1787" y="4924"/>
                      <a:pt x="1806" y="4934"/>
                      <a:pt x="1834" y="4990"/>
                    </a:cubicBezTo>
                    <a:cubicBezTo>
                      <a:pt x="1749" y="5038"/>
                      <a:pt x="1655" y="4924"/>
                      <a:pt x="1721" y="4886"/>
                    </a:cubicBezTo>
                    <a:close/>
                    <a:moveTo>
                      <a:pt x="1541" y="3242"/>
                    </a:moveTo>
                    <a:cubicBezTo>
                      <a:pt x="1570" y="3280"/>
                      <a:pt x="1541" y="3299"/>
                      <a:pt x="1504" y="3308"/>
                    </a:cubicBezTo>
                    <a:cubicBezTo>
                      <a:pt x="1504" y="3280"/>
                      <a:pt x="1513" y="3251"/>
                      <a:pt x="1541" y="3242"/>
                    </a:cubicBezTo>
                    <a:close/>
                    <a:moveTo>
                      <a:pt x="6371" y="3960"/>
                    </a:moveTo>
                    <a:cubicBezTo>
                      <a:pt x="6333" y="3951"/>
                      <a:pt x="6314" y="3885"/>
                      <a:pt x="6286" y="3837"/>
                    </a:cubicBezTo>
                    <a:cubicBezTo>
                      <a:pt x="6295" y="3828"/>
                      <a:pt x="6295" y="3819"/>
                      <a:pt x="6305" y="3809"/>
                    </a:cubicBezTo>
                    <a:cubicBezTo>
                      <a:pt x="6333" y="3819"/>
                      <a:pt x="6314" y="3875"/>
                      <a:pt x="6361" y="3885"/>
                    </a:cubicBezTo>
                    <a:cubicBezTo>
                      <a:pt x="6314" y="3913"/>
                      <a:pt x="6361" y="3922"/>
                      <a:pt x="6371" y="3960"/>
                    </a:cubicBezTo>
                    <a:close/>
                    <a:moveTo>
                      <a:pt x="6390" y="8052"/>
                    </a:moveTo>
                    <a:cubicBezTo>
                      <a:pt x="6437" y="8090"/>
                      <a:pt x="6361" y="8156"/>
                      <a:pt x="6371" y="8137"/>
                    </a:cubicBezTo>
                    <a:cubicBezTo>
                      <a:pt x="6361" y="8100"/>
                      <a:pt x="6295" y="8052"/>
                      <a:pt x="6390" y="8052"/>
                    </a:cubicBezTo>
                    <a:close/>
                    <a:moveTo>
                      <a:pt x="6494" y="3875"/>
                    </a:moveTo>
                    <a:cubicBezTo>
                      <a:pt x="6456" y="3885"/>
                      <a:pt x="6446" y="3856"/>
                      <a:pt x="6427" y="3894"/>
                    </a:cubicBezTo>
                    <a:cubicBezTo>
                      <a:pt x="6418" y="3866"/>
                      <a:pt x="6399" y="3866"/>
                      <a:pt x="6380" y="3828"/>
                    </a:cubicBezTo>
                    <a:cubicBezTo>
                      <a:pt x="6390" y="3828"/>
                      <a:pt x="6390" y="3819"/>
                      <a:pt x="6399" y="3809"/>
                    </a:cubicBezTo>
                    <a:cubicBezTo>
                      <a:pt x="6427" y="3837"/>
                      <a:pt x="6475" y="3875"/>
                      <a:pt x="6494" y="3819"/>
                    </a:cubicBezTo>
                    <a:cubicBezTo>
                      <a:pt x="6522" y="3856"/>
                      <a:pt x="6550" y="3885"/>
                      <a:pt x="6541" y="3932"/>
                    </a:cubicBezTo>
                    <a:cubicBezTo>
                      <a:pt x="6531" y="3913"/>
                      <a:pt x="6503" y="3922"/>
                      <a:pt x="6494" y="3875"/>
                    </a:cubicBezTo>
                    <a:close/>
                    <a:moveTo>
                      <a:pt x="6645" y="4480"/>
                    </a:moveTo>
                    <a:cubicBezTo>
                      <a:pt x="6654" y="4480"/>
                      <a:pt x="6654" y="4471"/>
                      <a:pt x="6664" y="4461"/>
                    </a:cubicBezTo>
                    <a:cubicBezTo>
                      <a:pt x="6673" y="4480"/>
                      <a:pt x="6683" y="4480"/>
                      <a:pt x="6683" y="4499"/>
                    </a:cubicBezTo>
                    <a:cubicBezTo>
                      <a:pt x="6664" y="4508"/>
                      <a:pt x="6616" y="4461"/>
                      <a:pt x="6645" y="4480"/>
                    </a:cubicBezTo>
                    <a:close/>
                    <a:moveTo>
                      <a:pt x="6503" y="3752"/>
                    </a:moveTo>
                    <a:cubicBezTo>
                      <a:pt x="6494" y="3724"/>
                      <a:pt x="6494" y="3771"/>
                      <a:pt x="6484" y="3771"/>
                    </a:cubicBezTo>
                    <a:cubicBezTo>
                      <a:pt x="6475" y="3743"/>
                      <a:pt x="6484" y="3752"/>
                      <a:pt x="6465" y="3724"/>
                    </a:cubicBezTo>
                    <a:lnTo>
                      <a:pt x="6494" y="3715"/>
                    </a:lnTo>
                    <a:cubicBezTo>
                      <a:pt x="6484" y="3743"/>
                      <a:pt x="6522" y="3743"/>
                      <a:pt x="6503" y="3752"/>
                    </a:cubicBezTo>
                    <a:close/>
                    <a:moveTo>
                      <a:pt x="6834" y="5104"/>
                    </a:moveTo>
                    <a:cubicBezTo>
                      <a:pt x="6815" y="5085"/>
                      <a:pt x="6815" y="5066"/>
                      <a:pt x="6824" y="5057"/>
                    </a:cubicBezTo>
                    <a:cubicBezTo>
                      <a:pt x="6843" y="5047"/>
                      <a:pt x="6843" y="5066"/>
                      <a:pt x="6853" y="5047"/>
                    </a:cubicBezTo>
                    <a:cubicBezTo>
                      <a:pt x="6872" y="5075"/>
                      <a:pt x="6853" y="5075"/>
                      <a:pt x="6872" y="5094"/>
                    </a:cubicBezTo>
                    <a:cubicBezTo>
                      <a:pt x="6843" y="5094"/>
                      <a:pt x="6853" y="5094"/>
                      <a:pt x="6834" y="5104"/>
                    </a:cubicBezTo>
                    <a:close/>
                    <a:moveTo>
                      <a:pt x="6597" y="4074"/>
                    </a:moveTo>
                    <a:cubicBezTo>
                      <a:pt x="6588" y="4036"/>
                      <a:pt x="6560" y="4008"/>
                      <a:pt x="6560" y="3960"/>
                    </a:cubicBezTo>
                    <a:cubicBezTo>
                      <a:pt x="6579" y="3951"/>
                      <a:pt x="6626" y="3951"/>
                      <a:pt x="6664" y="3960"/>
                    </a:cubicBezTo>
                    <a:cubicBezTo>
                      <a:pt x="6673" y="4008"/>
                      <a:pt x="6683" y="4045"/>
                      <a:pt x="6683" y="4064"/>
                    </a:cubicBezTo>
                    <a:cubicBezTo>
                      <a:pt x="6673" y="4074"/>
                      <a:pt x="6635" y="4064"/>
                      <a:pt x="6597" y="4074"/>
                    </a:cubicBezTo>
                    <a:close/>
                    <a:moveTo>
                      <a:pt x="7316" y="4716"/>
                    </a:moveTo>
                    <a:cubicBezTo>
                      <a:pt x="7297" y="4735"/>
                      <a:pt x="7259" y="4716"/>
                      <a:pt x="7221" y="4735"/>
                    </a:cubicBezTo>
                    <a:cubicBezTo>
                      <a:pt x="7221" y="4697"/>
                      <a:pt x="7155" y="4697"/>
                      <a:pt x="7183" y="4660"/>
                    </a:cubicBezTo>
                    <a:cubicBezTo>
                      <a:pt x="7193" y="4688"/>
                      <a:pt x="7212" y="4688"/>
                      <a:pt x="7231" y="4688"/>
                    </a:cubicBezTo>
                    <a:cubicBezTo>
                      <a:pt x="7250" y="4622"/>
                      <a:pt x="7316" y="4650"/>
                      <a:pt x="7354" y="4603"/>
                    </a:cubicBezTo>
                    <a:cubicBezTo>
                      <a:pt x="7372" y="4669"/>
                      <a:pt x="7391" y="4556"/>
                      <a:pt x="7420" y="4622"/>
                    </a:cubicBezTo>
                    <a:cubicBezTo>
                      <a:pt x="7391" y="4669"/>
                      <a:pt x="7457" y="4688"/>
                      <a:pt x="7476" y="4716"/>
                    </a:cubicBezTo>
                    <a:cubicBezTo>
                      <a:pt x="7467" y="4726"/>
                      <a:pt x="7457" y="4726"/>
                      <a:pt x="7457" y="4735"/>
                    </a:cubicBezTo>
                    <a:cubicBezTo>
                      <a:pt x="7495" y="4726"/>
                      <a:pt x="7505" y="4707"/>
                      <a:pt x="7514" y="4688"/>
                    </a:cubicBezTo>
                    <a:cubicBezTo>
                      <a:pt x="7467" y="4697"/>
                      <a:pt x="7524" y="4679"/>
                      <a:pt x="7505" y="4650"/>
                    </a:cubicBezTo>
                    <a:lnTo>
                      <a:pt x="7457" y="4669"/>
                    </a:lnTo>
                    <a:cubicBezTo>
                      <a:pt x="7457" y="4641"/>
                      <a:pt x="7429" y="4641"/>
                      <a:pt x="7429" y="4612"/>
                    </a:cubicBezTo>
                    <a:cubicBezTo>
                      <a:pt x="7448" y="4612"/>
                      <a:pt x="7448" y="4593"/>
                      <a:pt x="7457" y="4593"/>
                    </a:cubicBezTo>
                    <a:cubicBezTo>
                      <a:pt x="7467" y="4641"/>
                      <a:pt x="7476" y="4603"/>
                      <a:pt x="7486" y="4593"/>
                    </a:cubicBezTo>
                    <a:cubicBezTo>
                      <a:pt x="7505" y="4622"/>
                      <a:pt x="7533" y="4612"/>
                      <a:pt x="7543" y="4622"/>
                    </a:cubicBezTo>
                    <a:cubicBezTo>
                      <a:pt x="7533" y="4641"/>
                      <a:pt x="7514" y="4622"/>
                      <a:pt x="7505" y="4650"/>
                    </a:cubicBezTo>
                    <a:cubicBezTo>
                      <a:pt x="7533" y="4660"/>
                      <a:pt x="7514" y="4745"/>
                      <a:pt x="7543" y="4707"/>
                    </a:cubicBezTo>
                    <a:cubicBezTo>
                      <a:pt x="7533" y="4783"/>
                      <a:pt x="7571" y="4839"/>
                      <a:pt x="7571" y="4877"/>
                    </a:cubicBezTo>
                    <a:cubicBezTo>
                      <a:pt x="7561" y="4868"/>
                      <a:pt x="7533" y="4896"/>
                      <a:pt x="7486" y="4905"/>
                    </a:cubicBezTo>
                    <a:cubicBezTo>
                      <a:pt x="7476" y="4886"/>
                      <a:pt x="7448" y="4896"/>
                      <a:pt x="7439" y="4868"/>
                    </a:cubicBezTo>
                    <a:cubicBezTo>
                      <a:pt x="7476" y="4839"/>
                      <a:pt x="7401" y="4792"/>
                      <a:pt x="7429" y="4764"/>
                    </a:cubicBezTo>
                    <a:cubicBezTo>
                      <a:pt x="7401" y="4764"/>
                      <a:pt x="7401" y="4764"/>
                      <a:pt x="7391" y="4792"/>
                    </a:cubicBezTo>
                    <a:cubicBezTo>
                      <a:pt x="7363" y="4764"/>
                      <a:pt x="7335" y="4754"/>
                      <a:pt x="7316" y="4716"/>
                    </a:cubicBezTo>
                    <a:close/>
                    <a:moveTo>
                      <a:pt x="7429" y="6966"/>
                    </a:moveTo>
                    <a:cubicBezTo>
                      <a:pt x="7429" y="6947"/>
                      <a:pt x="7410" y="6956"/>
                      <a:pt x="7401" y="6947"/>
                    </a:cubicBezTo>
                    <a:cubicBezTo>
                      <a:pt x="7420" y="6937"/>
                      <a:pt x="7401" y="6918"/>
                      <a:pt x="7401" y="6899"/>
                    </a:cubicBezTo>
                    <a:cubicBezTo>
                      <a:pt x="7439" y="6899"/>
                      <a:pt x="7439" y="6947"/>
                      <a:pt x="7429" y="6966"/>
                    </a:cubicBezTo>
                    <a:close/>
                    <a:moveTo>
                      <a:pt x="6522" y="3601"/>
                    </a:moveTo>
                    <a:cubicBezTo>
                      <a:pt x="6541" y="3592"/>
                      <a:pt x="6531" y="3582"/>
                      <a:pt x="6522" y="3573"/>
                    </a:cubicBezTo>
                    <a:cubicBezTo>
                      <a:pt x="6560" y="3554"/>
                      <a:pt x="6522" y="3611"/>
                      <a:pt x="6550" y="3601"/>
                    </a:cubicBezTo>
                    <a:cubicBezTo>
                      <a:pt x="6560" y="3582"/>
                      <a:pt x="6569" y="3563"/>
                      <a:pt x="6569" y="3544"/>
                    </a:cubicBezTo>
                    <a:cubicBezTo>
                      <a:pt x="6560" y="3544"/>
                      <a:pt x="6541" y="3554"/>
                      <a:pt x="6541" y="3544"/>
                    </a:cubicBezTo>
                    <a:lnTo>
                      <a:pt x="6579" y="3535"/>
                    </a:lnTo>
                    <a:cubicBezTo>
                      <a:pt x="6579" y="3630"/>
                      <a:pt x="6588" y="3573"/>
                      <a:pt x="6550" y="3630"/>
                    </a:cubicBezTo>
                    <a:cubicBezTo>
                      <a:pt x="6541" y="3611"/>
                      <a:pt x="6531" y="3611"/>
                      <a:pt x="6522" y="3601"/>
                    </a:cubicBezTo>
                    <a:close/>
                    <a:moveTo>
                      <a:pt x="6002" y="5047"/>
                    </a:moveTo>
                    <a:cubicBezTo>
                      <a:pt x="6012" y="5019"/>
                      <a:pt x="6002" y="4990"/>
                      <a:pt x="6002" y="4981"/>
                    </a:cubicBezTo>
                    <a:cubicBezTo>
                      <a:pt x="6021" y="4990"/>
                      <a:pt x="6030" y="5009"/>
                      <a:pt x="6059" y="5000"/>
                    </a:cubicBezTo>
                    <a:cubicBezTo>
                      <a:pt x="6059" y="5000"/>
                      <a:pt x="6068" y="4990"/>
                      <a:pt x="6068" y="5000"/>
                    </a:cubicBezTo>
                    <a:cubicBezTo>
                      <a:pt x="6059" y="5028"/>
                      <a:pt x="6012" y="5057"/>
                      <a:pt x="6002" y="5047"/>
                    </a:cubicBezTo>
                    <a:close/>
                    <a:moveTo>
                      <a:pt x="7032" y="7731"/>
                    </a:moveTo>
                    <a:cubicBezTo>
                      <a:pt x="7070" y="7797"/>
                      <a:pt x="7098" y="7835"/>
                      <a:pt x="7117" y="7882"/>
                    </a:cubicBezTo>
                    <a:cubicBezTo>
                      <a:pt x="7089" y="7882"/>
                      <a:pt x="7079" y="7873"/>
                      <a:pt x="7061" y="7863"/>
                    </a:cubicBezTo>
                    <a:cubicBezTo>
                      <a:pt x="7098" y="7854"/>
                      <a:pt x="7023" y="7769"/>
                      <a:pt x="7032" y="7731"/>
                    </a:cubicBezTo>
                    <a:close/>
                    <a:moveTo>
                      <a:pt x="6881" y="7438"/>
                    </a:moveTo>
                    <a:cubicBezTo>
                      <a:pt x="6872" y="7438"/>
                      <a:pt x="6862" y="7438"/>
                      <a:pt x="6862" y="7429"/>
                    </a:cubicBezTo>
                    <a:cubicBezTo>
                      <a:pt x="6890" y="7419"/>
                      <a:pt x="6909" y="7438"/>
                      <a:pt x="6938" y="7419"/>
                    </a:cubicBezTo>
                    <a:cubicBezTo>
                      <a:pt x="6919" y="7391"/>
                      <a:pt x="6938" y="7381"/>
                      <a:pt x="6957" y="7372"/>
                    </a:cubicBezTo>
                    <a:cubicBezTo>
                      <a:pt x="6976" y="7381"/>
                      <a:pt x="6976" y="7400"/>
                      <a:pt x="7004" y="7372"/>
                    </a:cubicBezTo>
                    <a:cubicBezTo>
                      <a:pt x="7023" y="7457"/>
                      <a:pt x="6909" y="7410"/>
                      <a:pt x="6900" y="7476"/>
                    </a:cubicBezTo>
                    <a:cubicBezTo>
                      <a:pt x="6872" y="7466"/>
                      <a:pt x="6909" y="7438"/>
                      <a:pt x="6881" y="7438"/>
                    </a:cubicBezTo>
                    <a:close/>
                    <a:moveTo>
                      <a:pt x="6484" y="5293"/>
                    </a:moveTo>
                    <a:cubicBezTo>
                      <a:pt x="6446" y="5293"/>
                      <a:pt x="6465" y="5331"/>
                      <a:pt x="6427" y="5331"/>
                    </a:cubicBezTo>
                    <a:cubicBezTo>
                      <a:pt x="6418" y="5293"/>
                      <a:pt x="6408" y="5293"/>
                      <a:pt x="6399" y="5274"/>
                    </a:cubicBezTo>
                    <a:cubicBezTo>
                      <a:pt x="6437" y="5255"/>
                      <a:pt x="6456" y="5283"/>
                      <a:pt x="6484" y="5293"/>
                    </a:cubicBezTo>
                    <a:close/>
                    <a:moveTo>
                      <a:pt x="5983" y="4329"/>
                    </a:moveTo>
                    <a:cubicBezTo>
                      <a:pt x="5955" y="4282"/>
                      <a:pt x="5955" y="4253"/>
                      <a:pt x="5936" y="4272"/>
                    </a:cubicBezTo>
                    <a:cubicBezTo>
                      <a:pt x="5926" y="4234"/>
                      <a:pt x="5860" y="4140"/>
                      <a:pt x="5955" y="4121"/>
                    </a:cubicBezTo>
                    <a:cubicBezTo>
                      <a:pt x="5964" y="4130"/>
                      <a:pt x="6002" y="4159"/>
                      <a:pt x="5983" y="4168"/>
                    </a:cubicBezTo>
                    <a:cubicBezTo>
                      <a:pt x="5955" y="4140"/>
                      <a:pt x="5955" y="4206"/>
                      <a:pt x="5945" y="4225"/>
                    </a:cubicBezTo>
                    <a:cubicBezTo>
                      <a:pt x="5964" y="4263"/>
                      <a:pt x="6021" y="4310"/>
                      <a:pt x="5983" y="4329"/>
                    </a:cubicBezTo>
                    <a:close/>
                    <a:moveTo>
                      <a:pt x="6153" y="4215"/>
                    </a:moveTo>
                    <a:cubicBezTo>
                      <a:pt x="6116" y="4234"/>
                      <a:pt x="6116" y="4178"/>
                      <a:pt x="6125" y="4159"/>
                    </a:cubicBezTo>
                    <a:cubicBezTo>
                      <a:pt x="6134" y="4187"/>
                      <a:pt x="6153" y="4187"/>
                      <a:pt x="6153" y="4215"/>
                    </a:cubicBezTo>
                    <a:close/>
                    <a:moveTo>
                      <a:pt x="6843" y="6569"/>
                    </a:moveTo>
                    <a:cubicBezTo>
                      <a:pt x="6843" y="6569"/>
                      <a:pt x="6843" y="6569"/>
                      <a:pt x="6853" y="6569"/>
                    </a:cubicBezTo>
                    <a:cubicBezTo>
                      <a:pt x="6843" y="6578"/>
                      <a:pt x="6834" y="6578"/>
                      <a:pt x="6834" y="6569"/>
                    </a:cubicBezTo>
                    <a:close/>
                    <a:moveTo>
                      <a:pt x="6503" y="4471"/>
                    </a:moveTo>
                    <a:cubicBezTo>
                      <a:pt x="6465" y="4452"/>
                      <a:pt x="6456" y="4423"/>
                      <a:pt x="6427" y="4386"/>
                    </a:cubicBezTo>
                    <a:cubicBezTo>
                      <a:pt x="6446" y="4348"/>
                      <a:pt x="6456" y="4338"/>
                      <a:pt x="6418" y="4282"/>
                    </a:cubicBezTo>
                    <a:cubicBezTo>
                      <a:pt x="6437" y="4291"/>
                      <a:pt x="6484" y="4329"/>
                      <a:pt x="6503" y="4272"/>
                    </a:cubicBezTo>
                    <a:lnTo>
                      <a:pt x="6456" y="4291"/>
                    </a:lnTo>
                    <a:cubicBezTo>
                      <a:pt x="6437" y="4244"/>
                      <a:pt x="6437" y="4225"/>
                      <a:pt x="6418" y="4187"/>
                    </a:cubicBezTo>
                    <a:cubicBezTo>
                      <a:pt x="6475" y="4187"/>
                      <a:pt x="6484" y="4159"/>
                      <a:pt x="6531" y="4140"/>
                    </a:cubicBezTo>
                    <a:cubicBezTo>
                      <a:pt x="6541" y="4159"/>
                      <a:pt x="6569" y="4159"/>
                      <a:pt x="6579" y="4187"/>
                    </a:cubicBezTo>
                    <a:cubicBezTo>
                      <a:pt x="6541" y="4197"/>
                      <a:pt x="6512" y="4206"/>
                      <a:pt x="6560" y="4215"/>
                    </a:cubicBezTo>
                    <a:cubicBezTo>
                      <a:pt x="6550" y="4225"/>
                      <a:pt x="6512" y="4215"/>
                      <a:pt x="6522" y="4234"/>
                    </a:cubicBezTo>
                    <a:cubicBezTo>
                      <a:pt x="6541" y="4272"/>
                      <a:pt x="6541" y="4263"/>
                      <a:pt x="6541" y="4310"/>
                    </a:cubicBezTo>
                    <a:cubicBezTo>
                      <a:pt x="6484" y="4348"/>
                      <a:pt x="6541" y="4414"/>
                      <a:pt x="6503" y="4471"/>
                    </a:cubicBezTo>
                    <a:close/>
                    <a:moveTo>
                      <a:pt x="6437" y="4026"/>
                    </a:moveTo>
                    <a:cubicBezTo>
                      <a:pt x="6437" y="3998"/>
                      <a:pt x="6484" y="4008"/>
                      <a:pt x="6484" y="3989"/>
                    </a:cubicBezTo>
                    <a:cubicBezTo>
                      <a:pt x="6494" y="4008"/>
                      <a:pt x="6503" y="4008"/>
                      <a:pt x="6512" y="4008"/>
                    </a:cubicBezTo>
                    <a:cubicBezTo>
                      <a:pt x="6512" y="4008"/>
                      <a:pt x="6503" y="3989"/>
                      <a:pt x="6512" y="3989"/>
                    </a:cubicBezTo>
                    <a:cubicBezTo>
                      <a:pt x="6560" y="4045"/>
                      <a:pt x="6418" y="4055"/>
                      <a:pt x="6446" y="4093"/>
                    </a:cubicBezTo>
                    <a:lnTo>
                      <a:pt x="6408" y="4102"/>
                    </a:lnTo>
                    <a:cubicBezTo>
                      <a:pt x="6399" y="4064"/>
                      <a:pt x="6361" y="4055"/>
                      <a:pt x="6342" y="4036"/>
                    </a:cubicBezTo>
                    <a:cubicBezTo>
                      <a:pt x="6371" y="4026"/>
                      <a:pt x="6352" y="3989"/>
                      <a:pt x="6380" y="3979"/>
                    </a:cubicBezTo>
                    <a:cubicBezTo>
                      <a:pt x="6408" y="3979"/>
                      <a:pt x="6408" y="4026"/>
                      <a:pt x="6437" y="4026"/>
                    </a:cubicBezTo>
                    <a:close/>
                    <a:moveTo>
                      <a:pt x="8261" y="3289"/>
                    </a:moveTo>
                    <a:lnTo>
                      <a:pt x="8242" y="3251"/>
                    </a:lnTo>
                    <a:lnTo>
                      <a:pt x="8280" y="3242"/>
                    </a:lnTo>
                    <a:cubicBezTo>
                      <a:pt x="8280" y="3270"/>
                      <a:pt x="8299" y="3261"/>
                      <a:pt x="8308" y="3289"/>
                    </a:cubicBezTo>
                    <a:cubicBezTo>
                      <a:pt x="8289" y="3299"/>
                      <a:pt x="8280" y="3270"/>
                      <a:pt x="8261" y="3289"/>
                    </a:cubicBezTo>
                    <a:close/>
                    <a:moveTo>
                      <a:pt x="7807" y="2580"/>
                    </a:moveTo>
                    <a:cubicBezTo>
                      <a:pt x="7807" y="2562"/>
                      <a:pt x="7807" y="2552"/>
                      <a:pt x="7807" y="2543"/>
                    </a:cubicBezTo>
                    <a:cubicBezTo>
                      <a:pt x="7769" y="2524"/>
                      <a:pt x="7779" y="2420"/>
                      <a:pt x="7732" y="2373"/>
                    </a:cubicBezTo>
                    <a:cubicBezTo>
                      <a:pt x="7788" y="2373"/>
                      <a:pt x="7779" y="2344"/>
                      <a:pt x="7741" y="2335"/>
                    </a:cubicBezTo>
                    <a:cubicBezTo>
                      <a:pt x="7769" y="2325"/>
                      <a:pt x="7788" y="2335"/>
                      <a:pt x="7798" y="2354"/>
                    </a:cubicBezTo>
                    <a:cubicBezTo>
                      <a:pt x="7788" y="2354"/>
                      <a:pt x="7788" y="2363"/>
                      <a:pt x="7798" y="2382"/>
                    </a:cubicBezTo>
                    <a:cubicBezTo>
                      <a:pt x="7873" y="2391"/>
                      <a:pt x="7958" y="2401"/>
                      <a:pt x="7987" y="2505"/>
                    </a:cubicBezTo>
                    <a:cubicBezTo>
                      <a:pt x="7996" y="2505"/>
                      <a:pt x="7996" y="2495"/>
                      <a:pt x="8006" y="2495"/>
                    </a:cubicBezTo>
                    <a:cubicBezTo>
                      <a:pt x="8025" y="2524"/>
                      <a:pt x="7977" y="2505"/>
                      <a:pt x="7996" y="2533"/>
                    </a:cubicBezTo>
                    <a:lnTo>
                      <a:pt x="8034" y="2524"/>
                    </a:lnTo>
                    <a:cubicBezTo>
                      <a:pt x="8053" y="2571"/>
                      <a:pt x="8006" y="2580"/>
                      <a:pt x="7968" y="2599"/>
                    </a:cubicBezTo>
                    <a:cubicBezTo>
                      <a:pt x="7958" y="2571"/>
                      <a:pt x="7939" y="2590"/>
                      <a:pt x="7902" y="2590"/>
                    </a:cubicBezTo>
                    <a:cubicBezTo>
                      <a:pt x="7921" y="2599"/>
                      <a:pt x="7911" y="2628"/>
                      <a:pt x="7902" y="2647"/>
                    </a:cubicBezTo>
                    <a:cubicBezTo>
                      <a:pt x="7854" y="2599"/>
                      <a:pt x="7864" y="2684"/>
                      <a:pt x="7826" y="2694"/>
                    </a:cubicBezTo>
                    <a:cubicBezTo>
                      <a:pt x="7826" y="2666"/>
                      <a:pt x="7798" y="2675"/>
                      <a:pt x="7788" y="2656"/>
                    </a:cubicBezTo>
                    <a:cubicBezTo>
                      <a:pt x="7779" y="2684"/>
                      <a:pt x="7741" y="2703"/>
                      <a:pt x="7732" y="2666"/>
                    </a:cubicBezTo>
                    <a:cubicBezTo>
                      <a:pt x="7750" y="2675"/>
                      <a:pt x="7779" y="2666"/>
                      <a:pt x="7788" y="2637"/>
                    </a:cubicBezTo>
                    <a:cubicBezTo>
                      <a:pt x="7779" y="2599"/>
                      <a:pt x="7760" y="2580"/>
                      <a:pt x="7732" y="2580"/>
                    </a:cubicBezTo>
                    <a:cubicBezTo>
                      <a:pt x="7722" y="2599"/>
                      <a:pt x="7694" y="2618"/>
                      <a:pt x="7722" y="2656"/>
                    </a:cubicBezTo>
                    <a:cubicBezTo>
                      <a:pt x="7684" y="2666"/>
                      <a:pt x="7703" y="2609"/>
                      <a:pt x="7665" y="2647"/>
                    </a:cubicBezTo>
                    <a:cubicBezTo>
                      <a:pt x="7609" y="2599"/>
                      <a:pt x="7637" y="2533"/>
                      <a:pt x="7703" y="2514"/>
                    </a:cubicBezTo>
                    <a:cubicBezTo>
                      <a:pt x="7722" y="2571"/>
                      <a:pt x="7769" y="2571"/>
                      <a:pt x="7807" y="2580"/>
                    </a:cubicBezTo>
                    <a:close/>
                    <a:moveTo>
                      <a:pt x="7486" y="1806"/>
                    </a:moveTo>
                    <a:cubicBezTo>
                      <a:pt x="7476" y="1815"/>
                      <a:pt x="7486" y="1834"/>
                      <a:pt x="7495" y="1853"/>
                    </a:cubicBezTo>
                    <a:cubicBezTo>
                      <a:pt x="7476" y="1862"/>
                      <a:pt x="7439" y="1843"/>
                      <a:pt x="7457" y="1834"/>
                    </a:cubicBezTo>
                    <a:cubicBezTo>
                      <a:pt x="7476" y="1862"/>
                      <a:pt x="7467" y="1777"/>
                      <a:pt x="7486" y="1806"/>
                    </a:cubicBezTo>
                    <a:close/>
                    <a:moveTo>
                      <a:pt x="8166" y="2391"/>
                    </a:moveTo>
                    <a:cubicBezTo>
                      <a:pt x="8185" y="2363"/>
                      <a:pt x="8138" y="2363"/>
                      <a:pt x="8128" y="2325"/>
                    </a:cubicBezTo>
                    <a:cubicBezTo>
                      <a:pt x="8081" y="2344"/>
                      <a:pt x="8053" y="2382"/>
                      <a:pt x="8015" y="2391"/>
                    </a:cubicBezTo>
                    <a:cubicBezTo>
                      <a:pt x="8043" y="2401"/>
                      <a:pt x="8053" y="2429"/>
                      <a:pt x="8091" y="2420"/>
                    </a:cubicBezTo>
                    <a:cubicBezTo>
                      <a:pt x="8081" y="2401"/>
                      <a:pt x="8072" y="2410"/>
                      <a:pt x="8062" y="2391"/>
                    </a:cubicBezTo>
                    <a:cubicBezTo>
                      <a:pt x="8091" y="2382"/>
                      <a:pt x="8091" y="2410"/>
                      <a:pt x="8110" y="2410"/>
                    </a:cubicBezTo>
                    <a:cubicBezTo>
                      <a:pt x="8119" y="2401"/>
                      <a:pt x="8100" y="2382"/>
                      <a:pt x="8119" y="2373"/>
                    </a:cubicBezTo>
                    <a:cubicBezTo>
                      <a:pt x="8128" y="2410"/>
                      <a:pt x="8138" y="2363"/>
                      <a:pt x="8166" y="2391"/>
                    </a:cubicBezTo>
                    <a:close/>
                    <a:moveTo>
                      <a:pt x="7760" y="3091"/>
                    </a:moveTo>
                    <a:cubicBezTo>
                      <a:pt x="7779" y="3081"/>
                      <a:pt x="7779" y="3034"/>
                      <a:pt x="7807" y="3053"/>
                    </a:cubicBezTo>
                    <a:cubicBezTo>
                      <a:pt x="7798" y="3062"/>
                      <a:pt x="7807" y="3072"/>
                      <a:pt x="7807" y="3091"/>
                    </a:cubicBezTo>
                    <a:cubicBezTo>
                      <a:pt x="7788" y="3100"/>
                      <a:pt x="7788" y="3110"/>
                      <a:pt x="7760" y="3091"/>
                    </a:cubicBezTo>
                    <a:close/>
                    <a:moveTo>
                      <a:pt x="7788" y="1702"/>
                    </a:moveTo>
                    <a:cubicBezTo>
                      <a:pt x="7798" y="1720"/>
                      <a:pt x="7817" y="1702"/>
                      <a:pt x="7817" y="1730"/>
                    </a:cubicBezTo>
                    <a:cubicBezTo>
                      <a:pt x="7788" y="1720"/>
                      <a:pt x="7788" y="1758"/>
                      <a:pt x="7769" y="1739"/>
                    </a:cubicBezTo>
                    <a:cubicBezTo>
                      <a:pt x="7788" y="1739"/>
                      <a:pt x="7769" y="1711"/>
                      <a:pt x="7788" y="1702"/>
                    </a:cubicBezTo>
                    <a:close/>
                    <a:moveTo>
                      <a:pt x="7561" y="2193"/>
                    </a:moveTo>
                    <a:cubicBezTo>
                      <a:pt x="7571" y="2212"/>
                      <a:pt x="7552" y="2221"/>
                      <a:pt x="7571" y="2240"/>
                    </a:cubicBezTo>
                    <a:cubicBezTo>
                      <a:pt x="7505" y="2259"/>
                      <a:pt x="7495" y="2240"/>
                      <a:pt x="7457" y="2278"/>
                    </a:cubicBezTo>
                    <a:cubicBezTo>
                      <a:pt x="7448" y="2231"/>
                      <a:pt x="7410" y="2212"/>
                      <a:pt x="7410" y="2155"/>
                    </a:cubicBezTo>
                    <a:cubicBezTo>
                      <a:pt x="7457" y="2165"/>
                      <a:pt x="7448" y="2127"/>
                      <a:pt x="7467" y="2099"/>
                    </a:cubicBezTo>
                    <a:cubicBezTo>
                      <a:pt x="7457" y="2146"/>
                      <a:pt x="7524" y="2127"/>
                      <a:pt x="7495" y="2155"/>
                    </a:cubicBezTo>
                    <a:cubicBezTo>
                      <a:pt x="7486" y="2127"/>
                      <a:pt x="7448" y="2127"/>
                      <a:pt x="7457" y="2174"/>
                    </a:cubicBezTo>
                    <a:cubicBezTo>
                      <a:pt x="7486" y="2146"/>
                      <a:pt x="7486" y="2193"/>
                      <a:pt x="7505" y="2193"/>
                    </a:cubicBezTo>
                    <a:cubicBezTo>
                      <a:pt x="7505" y="2165"/>
                      <a:pt x="7514" y="2155"/>
                      <a:pt x="7533" y="2165"/>
                    </a:cubicBezTo>
                    <a:cubicBezTo>
                      <a:pt x="7514" y="2174"/>
                      <a:pt x="7543" y="2202"/>
                      <a:pt x="7561" y="2193"/>
                    </a:cubicBezTo>
                    <a:close/>
                    <a:moveTo>
                      <a:pt x="7259" y="1683"/>
                    </a:moveTo>
                    <a:cubicBezTo>
                      <a:pt x="7278" y="1692"/>
                      <a:pt x="7287" y="1720"/>
                      <a:pt x="7306" y="1739"/>
                    </a:cubicBezTo>
                    <a:cubicBezTo>
                      <a:pt x="7297" y="1758"/>
                      <a:pt x="7259" y="1806"/>
                      <a:pt x="7231" y="1787"/>
                    </a:cubicBezTo>
                    <a:cubicBezTo>
                      <a:pt x="7240" y="1777"/>
                      <a:pt x="7202" y="1739"/>
                      <a:pt x="7193" y="1711"/>
                    </a:cubicBezTo>
                    <a:cubicBezTo>
                      <a:pt x="7212" y="1692"/>
                      <a:pt x="7231" y="1711"/>
                      <a:pt x="7259" y="1683"/>
                    </a:cubicBezTo>
                    <a:close/>
                    <a:moveTo>
                      <a:pt x="7278" y="1635"/>
                    </a:moveTo>
                    <a:cubicBezTo>
                      <a:pt x="7268" y="1617"/>
                      <a:pt x="7231" y="1664"/>
                      <a:pt x="7221" y="1617"/>
                    </a:cubicBezTo>
                    <a:cubicBezTo>
                      <a:pt x="7259" y="1607"/>
                      <a:pt x="7259" y="1617"/>
                      <a:pt x="7268" y="1588"/>
                    </a:cubicBezTo>
                    <a:cubicBezTo>
                      <a:pt x="7268" y="1607"/>
                      <a:pt x="7306" y="1626"/>
                      <a:pt x="7278" y="1635"/>
                    </a:cubicBezTo>
                    <a:close/>
                    <a:moveTo>
                      <a:pt x="8280" y="2968"/>
                    </a:moveTo>
                    <a:cubicBezTo>
                      <a:pt x="8280" y="2949"/>
                      <a:pt x="8251" y="2911"/>
                      <a:pt x="8270" y="2940"/>
                    </a:cubicBezTo>
                    <a:cubicBezTo>
                      <a:pt x="8280" y="2949"/>
                      <a:pt x="8289" y="2949"/>
                      <a:pt x="8299" y="2949"/>
                    </a:cubicBezTo>
                    <a:cubicBezTo>
                      <a:pt x="8308" y="2940"/>
                      <a:pt x="8289" y="2911"/>
                      <a:pt x="8318" y="2911"/>
                    </a:cubicBezTo>
                    <a:cubicBezTo>
                      <a:pt x="8318" y="2940"/>
                      <a:pt x="8299" y="2949"/>
                      <a:pt x="8280" y="2968"/>
                    </a:cubicBezTo>
                    <a:close/>
                    <a:moveTo>
                      <a:pt x="7656" y="4357"/>
                    </a:moveTo>
                    <a:cubicBezTo>
                      <a:pt x="7628" y="4376"/>
                      <a:pt x="7618" y="4357"/>
                      <a:pt x="7609" y="4386"/>
                    </a:cubicBezTo>
                    <a:cubicBezTo>
                      <a:pt x="7618" y="4386"/>
                      <a:pt x="7628" y="4395"/>
                      <a:pt x="7618" y="4395"/>
                    </a:cubicBezTo>
                    <a:cubicBezTo>
                      <a:pt x="7609" y="4386"/>
                      <a:pt x="7599" y="4395"/>
                      <a:pt x="7590" y="4386"/>
                    </a:cubicBezTo>
                    <a:cubicBezTo>
                      <a:pt x="7609" y="4376"/>
                      <a:pt x="7618" y="4367"/>
                      <a:pt x="7609" y="4348"/>
                    </a:cubicBezTo>
                    <a:cubicBezTo>
                      <a:pt x="7599" y="4348"/>
                      <a:pt x="7599" y="4338"/>
                      <a:pt x="7609" y="4338"/>
                    </a:cubicBezTo>
                    <a:cubicBezTo>
                      <a:pt x="7618" y="4348"/>
                      <a:pt x="7628" y="4367"/>
                      <a:pt x="7647" y="4357"/>
                    </a:cubicBezTo>
                    <a:cubicBezTo>
                      <a:pt x="7637" y="4329"/>
                      <a:pt x="7590" y="4310"/>
                      <a:pt x="7599" y="4282"/>
                    </a:cubicBezTo>
                    <a:cubicBezTo>
                      <a:pt x="7618" y="4291"/>
                      <a:pt x="7665" y="4310"/>
                      <a:pt x="7665" y="4348"/>
                    </a:cubicBezTo>
                    <a:cubicBezTo>
                      <a:pt x="7665" y="4338"/>
                      <a:pt x="7656" y="4348"/>
                      <a:pt x="7656" y="4357"/>
                    </a:cubicBezTo>
                    <a:close/>
                    <a:moveTo>
                      <a:pt x="7713" y="4792"/>
                    </a:moveTo>
                    <a:cubicBezTo>
                      <a:pt x="7750" y="4820"/>
                      <a:pt x="7713" y="4754"/>
                      <a:pt x="7741" y="4754"/>
                    </a:cubicBezTo>
                    <a:cubicBezTo>
                      <a:pt x="7769" y="4801"/>
                      <a:pt x="7732" y="4801"/>
                      <a:pt x="7732" y="4830"/>
                    </a:cubicBezTo>
                    <a:cubicBezTo>
                      <a:pt x="7732" y="4801"/>
                      <a:pt x="7694" y="4801"/>
                      <a:pt x="7713" y="4792"/>
                    </a:cubicBezTo>
                    <a:close/>
                    <a:moveTo>
                      <a:pt x="7732" y="3951"/>
                    </a:moveTo>
                    <a:cubicBezTo>
                      <a:pt x="7732" y="3951"/>
                      <a:pt x="7722" y="3960"/>
                      <a:pt x="7713" y="3951"/>
                    </a:cubicBezTo>
                    <a:cubicBezTo>
                      <a:pt x="7807" y="3922"/>
                      <a:pt x="7779" y="4093"/>
                      <a:pt x="7779" y="4083"/>
                    </a:cubicBezTo>
                    <a:cubicBezTo>
                      <a:pt x="7732" y="4064"/>
                      <a:pt x="7722" y="4008"/>
                      <a:pt x="7732" y="3951"/>
                    </a:cubicBezTo>
                    <a:close/>
                    <a:moveTo>
                      <a:pt x="7694" y="4641"/>
                    </a:moveTo>
                    <a:cubicBezTo>
                      <a:pt x="7675" y="4679"/>
                      <a:pt x="7684" y="4679"/>
                      <a:pt x="7656" y="4697"/>
                    </a:cubicBezTo>
                    <a:cubicBezTo>
                      <a:pt x="7684" y="4735"/>
                      <a:pt x="7703" y="4764"/>
                      <a:pt x="7750" y="4745"/>
                    </a:cubicBezTo>
                    <a:cubicBezTo>
                      <a:pt x="7741" y="4726"/>
                      <a:pt x="7760" y="4716"/>
                      <a:pt x="7741" y="4697"/>
                    </a:cubicBezTo>
                    <a:cubicBezTo>
                      <a:pt x="7703" y="4716"/>
                      <a:pt x="7694" y="4669"/>
                      <a:pt x="7694" y="4641"/>
                    </a:cubicBezTo>
                    <a:close/>
                    <a:moveTo>
                      <a:pt x="8336" y="2826"/>
                    </a:moveTo>
                    <a:cubicBezTo>
                      <a:pt x="8346" y="2836"/>
                      <a:pt x="8384" y="2864"/>
                      <a:pt x="8365" y="2883"/>
                    </a:cubicBezTo>
                    <a:cubicBezTo>
                      <a:pt x="8346" y="2864"/>
                      <a:pt x="8299" y="2911"/>
                      <a:pt x="8299" y="2864"/>
                    </a:cubicBezTo>
                    <a:cubicBezTo>
                      <a:pt x="8327" y="2864"/>
                      <a:pt x="8327" y="2845"/>
                      <a:pt x="8336" y="2826"/>
                    </a:cubicBezTo>
                    <a:close/>
                    <a:moveTo>
                      <a:pt x="8440" y="3837"/>
                    </a:moveTo>
                    <a:cubicBezTo>
                      <a:pt x="8459" y="3866"/>
                      <a:pt x="8497" y="3866"/>
                      <a:pt x="8544" y="3847"/>
                    </a:cubicBezTo>
                    <a:cubicBezTo>
                      <a:pt x="8535" y="3847"/>
                      <a:pt x="8497" y="3828"/>
                      <a:pt x="8507" y="3856"/>
                    </a:cubicBezTo>
                    <a:cubicBezTo>
                      <a:pt x="8478" y="3856"/>
                      <a:pt x="8516" y="3828"/>
                      <a:pt x="8497" y="3809"/>
                    </a:cubicBezTo>
                    <a:cubicBezTo>
                      <a:pt x="8488" y="3819"/>
                      <a:pt x="8488" y="3847"/>
                      <a:pt x="8459" y="3847"/>
                    </a:cubicBezTo>
                    <a:cubicBezTo>
                      <a:pt x="8459" y="3837"/>
                      <a:pt x="8469" y="3837"/>
                      <a:pt x="8478" y="3828"/>
                    </a:cubicBezTo>
                    <a:cubicBezTo>
                      <a:pt x="8459" y="3800"/>
                      <a:pt x="8459" y="3847"/>
                      <a:pt x="8440" y="3837"/>
                    </a:cubicBezTo>
                    <a:close/>
                    <a:moveTo>
                      <a:pt x="7921" y="1475"/>
                    </a:moveTo>
                    <a:cubicBezTo>
                      <a:pt x="7939" y="1513"/>
                      <a:pt x="7892" y="1522"/>
                      <a:pt x="7883" y="1550"/>
                    </a:cubicBezTo>
                    <a:cubicBezTo>
                      <a:pt x="7892" y="1607"/>
                      <a:pt x="7921" y="1607"/>
                      <a:pt x="7939" y="1635"/>
                    </a:cubicBezTo>
                    <a:cubicBezTo>
                      <a:pt x="7921" y="1645"/>
                      <a:pt x="7911" y="1664"/>
                      <a:pt x="7883" y="1673"/>
                    </a:cubicBezTo>
                    <a:cubicBezTo>
                      <a:pt x="7864" y="1579"/>
                      <a:pt x="7798" y="1598"/>
                      <a:pt x="7760" y="1541"/>
                    </a:cubicBezTo>
                    <a:cubicBezTo>
                      <a:pt x="7779" y="1531"/>
                      <a:pt x="7760" y="1503"/>
                      <a:pt x="7769" y="1484"/>
                    </a:cubicBezTo>
                    <a:cubicBezTo>
                      <a:pt x="7779" y="1494"/>
                      <a:pt x="7788" y="1503"/>
                      <a:pt x="7798" y="1503"/>
                    </a:cubicBezTo>
                    <a:cubicBezTo>
                      <a:pt x="7788" y="1465"/>
                      <a:pt x="7779" y="1465"/>
                      <a:pt x="7788" y="1446"/>
                    </a:cubicBezTo>
                    <a:cubicBezTo>
                      <a:pt x="7807" y="1456"/>
                      <a:pt x="7817" y="1428"/>
                      <a:pt x="7854" y="1446"/>
                    </a:cubicBezTo>
                    <a:cubicBezTo>
                      <a:pt x="7854" y="1437"/>
                      <a:pt x="7845" y="1437"/>
                      <a:pt x="7836" y="1418"/>
                    </a:cubicBezTo>
                    <a:cubicBezTo>
                      <a:pt x="7873" y="1418"/>
                      <a:pt x="7883" y="1465"/>
                      <a:pt x="7921" y="1475"/>
                    </a:cubicBezTo>
                    <a:close/>
                    <a:moveTo>
                      <a:pt x="7817" y="1522"/>
                    </a:moveTo>
                    <a:cubicBezTo>
                      <a:pt x="7817" y="1541"/>
                      <a:pt x="7826" y="1550"/>
                      <a:pt x="7836" y="1560"/>
                    </a:cubicBezTo>
                    <a:cubicBezTo>
                      <a:pt x="7864" y="1550"/>
                      <a:pt x="7845" y="1494"/>
                      <a:pt x="7817" y="1522"/>
                    </a:cubicBezTo>
                    <a:close/>
                    <a:moveTo>
                      <a:pt x="8119" y="2637"/>
                    </a:moveTo>
                    <a:cubicBezTo>
                      <a:pt x="8119" y="2618"/>
                      <a:pt x="8100" y="2533"/>
                      <a:pt x="8128" y="2562"/>
                    </a:cubicBezTo>
                    <a:cubicBezTo>
                      <a:pt x="8119" y="2580"/>
                      <a:pt x="8138" y="2571"/>
                      <a:pt x="8166" y="2580"/>
                    </a:cubicBezTo>
                    <a:cubicBezTo>
                      <a:pt x="8195" y="2618"/>
                      <a:pt x="8138" y="2647"/>
                      <a:pt x="8119" y="2637"/>
                    </a:cubicBezTo>
                    <a:close/>
                    <a:moveTo>
                      <a:pt x="8469" y="3469"/>
                    </a:moveTo>
                    <a:cubicBezTo>
                      <a:pt x="8440" y="3478"/>
                      <a:pt x="8478" y="3535"/>
                      <a:pt x="8497" y="3526"/>
                    </a:cubicBezTo>
                    <a:cubicBezTo>
                      <a:pt x="8507" y="3554"/>
                      <a:pt x="8469" y="3573"/>
                      <a:pt x="8535" y="3582"/>
                    </a:cubicBezTo>
                    <a:cubicBezTo>
                      <a:pt x="8535" y="3535"/>
                      <a:pt x="8554" y="3526"/>
                      <a:pt x="8554" y="3478"/>
                    </a:cubicBezTo>
                    <a:cubicBezTo>
                      <a:pt x="8535" y="3478"/>
                      <a:pt x="8535" y="3497"/>
                      <a:pt x="8516" y="3497"/>
                    </a:cubicBezTo>
                    <a:cubicBezTo>
                      <a:pt x="8507" y="3497"/>
                      <a:pt x="8507" y="3488"/>
                      <a:pt x="8497" y="3497"/>
                    </a:cubicBezTo>
                    <a:cubicBezTo>
                      <a:pt x="8507" y="3478"/>
                      <a:pt x="8525" y="3450"/>
                      <a:pt x="8497" y="3441"/>
                    </a:cubicBezTo>
                    <a:cubicBezTo>
                      <a:pt x="8497" y="3450"/>
                      <a:pt x="8497" y="3516"/>
                      <a:pt x="8469" y="3469"/>
                    </a:cubicBezTo>
                    <a:close/>
                    <a:moveTo>
                      <a:pt x="6569" y="4329"/>
                    </a:moveTo>
                    <a:cubicBezTo>
                      <a:pt x="6550" y="4357"/>
                      <a:pt x="6597" y="4376"/>
                      <a:pt x="6607" y="4395"/>
                    </a:cubicBezTo>
                    <a:cubicBezTo>
                      <a:pt x="6616" y="4376"/>
                      <a:pt x="6579" y="4348"/>
                      <a:pt x="6569" y="4329"/>
                    </a:cubicBezTo>
                    <a:close/>
                    <a:moveTo>
                      <a:pt x="4603" y="2788"/>
                    </a:moveTo>
                    <a:cubicBezTo>
                      <a:pt x="4556" y="2779"/>
                      <a:pt x="4594" y="2817"/>
                      <a:pt x="4584" y="2864"/>
                    </a:cubicBezTo>
                    <a:cubicBezTo>
                      <a:pt x="4518" y="2845"/>
                      <a:pt x="4462" y="2826"/>
                      <a:pt x="4433" y="2760"/>
                    </a:cubicBezTo>
                    <a:cubicBezTo>
                      <a:pt x="4471" y="2732"/>
                      <a:pt x="4481" y="2741"/>
                      <a:pt x="4509" y="2713"/>
                    </a:cubicBezTo>
                    <a:cubicBezTo>
                      <a:pt x="4537" y="2788"/>
                      <a:pt x="4575" y="2741"/>
                      <a:pt x="4603" y="2788"/>
                    </a:cubicBezTo>
                    <a:close/>
                    <a:moveTo>
                      <a:pt x="3668" y="445"/>
                    </a:moveTo>
                    <a:cubicBezTo>
                      <a:pt x="3630" y="445"/>
                      <a:pt x="3630" y="435"/>
                      <a:pt x="3602" y="445"/>
                    </a:cubicBezTo>
                    <a:cubicBezTo>
                      <a:pt x="3592" y="426"/>
                      <a:pt x="3592" y="407"/>
                      <a:pt x="3592" y="397"/>
                    </a:cubicBezTo>
                    <a:cubicBezTo>
                      <a:pt x="3621" y="388"/>
                      <a:pt x="3630" y="416"/>
                      <a:pt x="3658" y="416"/>
                    </a:cubicBezTo>
                    <a:cubicBezTo>
                      <a:pt x="3658" y="407"/>
                      <a:pt x="3658" y="397"/>
                      <a:pt x="3668" y="407"/>
                    </a:cubicBezTo>
                    <a:cubicBezTo>
                      <a:pt x="3658" y="416"/>
                      <a:pt x="3658" y="426"/>
                      <a:pt x="3668" y="445"/>
                    </a:cubicBezTo>
                    <a:close/>
                    <a:moveTo>
                      <a:pt x="4679" y="3715"/>
                    </a:moveTo>
                    <a:cubicBezTo>
                      <a:pt x="4632" y="3724"/>
                      <a:pt x="4566" y="3686"/>
                      <a:pt x="4566" y="3752"/>
                    </a:cubicBezTo>
                    <a:cubicBezTo>
                      <a:pt x="4594" y="3771"/>
                      <a:pt x="4622" y="3771"/>
                      <a:pt x="4632" y="3771"/>
                    </a:cubicBezTo>
                    <a:cubicBezTo>
                      <a:pt x="4603" y="3790"/>
                      <a:pt x="4651" y="3790"/>
                      <a:pt x="4641" y="3819"/>
                    </a:cubicBezTo>
                    <a:lnTo>
                      <a:pt x="4613" y="3828"/>
                    </a:lnTo>
                    <a:cubicBezTo>
                      <a:pt x="4603" y="3809"/>
                      <a:pt x="4603" y="3800"/>
                      <a:pt x="4603" y="3781"/>
                    </a:cubicBezTo>
                    <a:cubicBezTo>
                      <a:pt x="4594" y="3800"/>
                      <a:pt x="4566" y="3762"/>
                      <a:pt x="4575" y="3800"/>
                    </a:cubicBezTo>
                    <a:cubicBezTo>
                      <a:pt x="4584" y="3819"/>
                      <a:pt x="4603" y="3828"/>
                      <a:pt x="4622" y="3847"/>
                    </a:cubicBezTo>
                    <a:cubicBezTo>
                      <a:pt x="4594" y="3856"/>
                      <a:pt x="4632" y="3894"/>
                      <a:pt x="4594" y="3904"/>
                    </a:cubicBezTo>
                    <a:cubicBezTo>
                      <a:pt x="4556" y="3856"/>
                      <a:pt x="4509" y="3819"/>
                      <a:pt x="4471" y="3771"/>
                    </a:cubicBezTo>
                    <a:cubicBezTo>
                      <a:pt x="4471" y="3762"/>
                      <a:pt x="4499" y="3752"/>
                      <a:pt x="4499" y="3733"/>
                    </a:cubicBezTo>
                    <a:cubicBezTo>
                      <a:pt x="4452" y="3696"/>
                      <a:pt x="4490" y="3592"/>
                      <a:pt x="4443" y="3573"/>
                    </a:cubicBezTo>
                    <a:cubicBezTo>
                      <a:pt x="4452" y="3573"/>
                      <a:pt x="4471" y="3573"/>
                      <a:pt x="4481" y="3573"/>
                    </a:cubicBezTo>
                    <a:cubicBezTo>
                      <a:pt x="4499" y="3601"/>
                      <a:pt x="4462" y="3601"/>
                      <a:pt x="4481" y="3630"/>
                    </a:cubicBezTo>
                    <a:cubicBezTo>
                      <a:pt x="4528" y="3601"/>
                      <a:pt x="4528" y="3630"/>
                      <a:pt x="4584" y="3601"/>
                    </a:cubicBezTo>
                    <a:cubicBezTo>
                      <a:pt x="4603" y="3639"/>
                      <a:pt x="4556" y="3630"/>
                      <a:pt x="4575" y="3658"/>
                    </a:cubicBezTo>
                    <a:cubicBezTo>
                      <a:pt x="4584" y="3648"/>
                      <a:pt x="4594" y="3648"/>
                      <a:pt x="4603" y="3658"/>
                    </a:cubicBezTo>
                    <a:cubicBezTo>
                      <a:pt x="4613" y="3563"/>
                      <a:pt x="4688" y="3667"/>
                      <a:pt x="4679" y="3715"/>
                    </a:cubicBezTo>
                    <a:close/>
                    <a:moveTo>
                      <a:pt x="4263" y="2845"/>
                    </a:moveTo>
                    <a:cubicBezTo>
                      <a:pt x="4310" y="2836"/>
                      <a:pt x="4320" y="2892"/>
                      <a:pt x="4367" y="2873"/>
                    </a:cubicBezTo>
                    <a:cubicBezTo>
                      <a:pt x="4367" y="2902"/>
                      <a:pt x="4348" y="2911"/>
                      <a:pt x="4339" y="2930"/>
                    </a:cubicBezTo>
                    <a:cubicBezTo>
                      <a:pt x="4329" y="2892"/>
                      <a:pt x="4263" y="2873"/>
                      <a:pt x="4216" y="2855"/>
                    </a:cubicBezTo>
                    <a:cubicBezTo>
                      <a:pt x="4244" y="2845"/>
                      <a:pt x="4282" y="2779"/>
                      <a:pt x="4263" y="2845"/>
                    </a:cubicBezTo>
                    <a:close/>
                    <a:moveTo>
                      <a:pt x="3507" y="3630"/>
                    </a:moveTo>
                    <a:cubicBezTo>
                      <a:pt x="3498" y="3611"/>
                      <a:pt x="3488" y="3611"/>
                      <a:pt x="3479" y="3592"/>
                    </a:cubicBezTo>
                    <a:cubicBezTo>
                      <a:pt x="3498" y="3582"/>
                      <a:pt x="3507" y="3563"/>
                      <a:pt x="3535" y="3563"/>
                    </a:cubicBezTo>
                    <a:cubicBezTo>
                      <a:pt x="3554" y="3611"/>
                      <a:pt x="3469" y="3601"/>
                      <a:pt x="3535" y="3620"/>
                    </a:cubicBezTo>
                    <a:close/>
                    <a:moveTo>
                      <a:pt x="3706" y="4064"/>
                    </a:moveTo>
                    <a:cubicBezTo>
                      <a:pt x="3687" y="4036"/>
                      <a:pt x="3706" y="4093"/>
                      <a:pt x="3687" y="4093"/>
                    </a:cubicBezTo>
                    <a:cubicBezTo>
                      <a:pt x="3668" y="4055"/>
                      <a:pt x="3611" y="4055"/>
                      <a:pt x="3621" y="4017"/>
                    </a:cubicBezTo>
                    <a:cubicBezTo>
                      <a:pt x="3639" y="4036"/>
                      <a:pt x="3715" y="4036"/>
                      <a:pt x="3706" y="4064"/>
                    </a:cubicBezTo>
                    <a:close/>
                    <a:moveTo>
                      <a:pt x="3819" y="4716"/>
                    </a:moveTo>
                    <a:cubicBezTo>
                      <a:pt x="3838" y="4697"/>
                      <a:pt x="3838" y="4726"/>
                      <a:pt x="3857" y="4716"/>
                    </a:cubicBezTo>
                    <a:cubicBezTo>
                      <a:pt x="3866" y="4754"/>
                      <a:pt x="3847" y="4764"/>
                      <a:pt x="3838" y="4792"/>
                    </a:cubicBezTo>
                    <a:cubicBezTo>
                      <a:pt x="3819" y="4754"/>
                      <a:pt x="3810" y="4754"/>
                      <a:pt x="3819" y="4716"/>
                    </a:cubicBezTo>
                    <a:close/>
                    <a:moveTo>
                      <a:pt x="3677" y="4556"/>
                    </a:moveTo>
                    <a:cubicBezTo>
                      <a:pt x="3696" y="4546"/>
                      <a:pt x="3706" y="4556"/>
                      <a:pt x="3724" y="4565"/>
                    </a:cubicBezTo>
                    <a:cubicBezTo>
                      <a:pt x="3677" y="4565"/>
                      <a:pt x="3715" y="4575"/>
                      <a:pt x="3706" y="4593"/>
                    </a:cubicBezTo>
                    <a:cubicBezTo>
                      <a:pt x="3696" y="4593"/>
                      <a:pt x="3696" y="4584"/>
                      <a:pt x="3687" y="4593"/>
                    </a:cubicBezTo>
                    <a:cubicBezTo>
                      <a:pt x="3687" y="4603"/>
                      <a:pt x="3696" y="4612"/>
                      <a:pt x="3687" y="4612"/>
                    </a:cubicBezTo>
                    <a:cubicBezTo>
                      <a:pt x="3668" y="4584"/>
                      <a:pt x="3696" y="4575"/>
                      <a:pt x="3677" y="4556"/>
                    </a:cubicBezTo>
                    <a:close/>
                    <a:moveTo>
                      <a:pt x="2666" y="1049"/>
                    </a:moveTo>
                    <a:cubicBezTo>
                      <a:pt x="2685" y="1040"/>
                      <a:pt x="2694" y="1040"/>
                      <a:pt x="2704" y="1059"/>
                    </a:cubicBezTo>
                    <a:cubicBezTo>
                      <a:pt x="2675" y="1049"/>
                      <a:pt x="2704" y="1116"/>
                      <a:pt x="2675" y="1087"/>
                    </a:cubicBezTo>
                    <a:cubicBezTo>
                      <a:pt x="2685" y="1087"/>
                      <a:pt x="2685" y="1078"/>
                      <a:pt x="2685" y="1078"/>
                    </a:cubicBezTo>
                    <a:cubicBezTo>
                      <a:pt x="2675" y="1078"/>
                      <a:pt x="2666" y="1059"/>
                      <a:pt x="2666" y="1049"/>
                    </a:cubicBezTo>
                    <a:close/>
                    <a:moveTo>
                      <a:pt x="6437" y="8799"/>
                    </a:moveTo>
                    <a:cubicBezTo>
                      <a:pt x="6484" y="8790"/>
                      <a:pt x="6494" y="8780"/>
                      <a:pt x="6512" y="8752"/>
                    </a:cubicBezTo>
                    <a:cubicBezTo>
                      <a:pt x="6531" y="8771"/>
                      <a:pt x="6560" y="8761"/>
                      <a:pt x="6579" y="8780"/>
                    </a:cubicBezTo>
                    <a:cubicBezTo>
                      <a:pt x="6569" y="8808"/>
                      <a:pt x="6560" y="8761"/>
                      <a:pt x="6531" y="8790"/>
                    </a:cubicBezTo>
                    <a:lnTo>
                      <a:pt x="6541" y="8818"/>
                    </a:lnTo>
                    <a:cubicBezTo>
                      <a:pt x="6484" y="8818"/>
                      <a:pt x="6465" y="8846"/>
                      <a:pt x="6437" y="8827"/>
                    </a:cubicBezTo>
                    <a:cubicBezTo>
                      <a:pt x="6446" y="8827"/>
                      <a:pt x="6437" y="8808"/>
                      <a:pt x="6437" y="8799"/>
                    </a:cubicBezTo>
                    <a:close/>
                    <a:moveTo>
                      <a:pt x="4830" y="8119"/>
                    </a:moveTo>
                    <a:cubicBezTo>
                      <a:pt x="4830" y="8147"/>
                      <a:pt x="4840" y="8147"/>
                      <a:pt x="4821" y="8175"/>
                    </a:cubicBezTo>
                    <a:cubicBezTo>
                      <a:pt x="4821" y="8156"/>
                      <a:pt x="4792" y="8175"/>
                      <a:pt x="4783" y="8166"/>
                    </a:cubicBezTo>
                    <a:cubicBezTo>
                      <a:pt x="4774" y="8137"/>
                      <a:pt x="4792" y="8137"/>
                      <a:pt x="4774" y="8128"/>
                    </a:cubicBezTo>
                    <a:cubicBezTo>
                      <a:pt x="4811" y="8119"/>
                      <a:pt x="4811" y="8119"/>
                      <a:pt x="4830" y="8119"/>
                    </a:cubicBezTo>
                    <a:close/>
                    <a:moveTo>
                      <a:pt x="4622" y="7835"/>
                    </a:moveTo>
                    <a:cubicBezTo>
                      <a:pt x="4613" y="7788"/>
                      <a:pt x="4660" y="7807"/>
                      <a:pt x="4679" y="7826"/>
                    </a:cubicBezTo>
                    <a:cubicBezTo>
                      <a:pt x="4660" y="7835"/>
                      <a:pt x="4651" y="7816"/>
                      <a:pt x="4622" y="7835"/>
                    </a:cubicBezTo>
                    <a:close/>
                    <a:moveTo>
                      <a:pt x="4046" y="5539"/>
                    </a:moveTo>
                    <a:cubicBezTo>
                      <a:pt x="4036" y="5548"/>
                      <a:pt x="4046" y="5567"/>
                      <a:pt x="4046" y="5586"/>
                    </a:cubicBezTo>
                    <a:cubicBezTo>
                      <a:pt x="4027" y="5576"/>
                      <a:pt x="3980" y="5605"/>
                      <a:pt x="3970" y="5605"/>
                    </a:cubicBezTo>
                    <a:cubicBezTo>
                      <a:pt x="3980" y="5586"/>
                      <a:pt x="3932" y="5576"/>
                      <a:pt x="3932" y="5539"/>
                    </a:cubicBezTo>
                    <a:cubicBezTo>
                      <a:pt x="3951" y="5529"/>
                      <a:pt x="3961" y="5529"/>
                      <a:pt x="3970" y="5510"/>
                    </a:cubicBezTo>
                    <a:cubicBezTo>
                      <a:pt x="3999" y="5557"/>
                      <a:pt x="4017" y="5520"/>
                      <a:pt x="4046" y="5539"/>
                    </a:cubicBezTo>
                    <a:close/>
                    <a:moveTo>
                      <a:pt x="3450" y="511"/>
                    </a:moveTo>
                    <a:cubicBezTo>
                      <a:pt x="3469" y="549"/>
                      <a:pt x="3479" y="568"/>
                      <a:pt x="3507" y="605"/>
                    </a:cubicBezTo>
                    <a:cubicBezTo>
                      <a:pt x="3507" y="615"/>
                      <a:pt x="3479" y="615"/>
                      <a:pt x="3498" y="643"/>
                    </a:cubicBezTo>
                    <a:cubicBezTo>
                      <a:pt x="3517" y="671"/>
                      <a:pt x="3564" y="653"/>
                      <a:pt x="3583" y="709"/>
                    </a:cubicBezTo>
                    <a:cubicBezTo>
                      <a:pt x="3554" y="700"/>
                      <a:pt x="3554" y="738"/>
                      <a:pt x="3526" y="719"/>
                    </a:cubicBezTo>
                    <a:cubicBezTo>
                      <a:pt x="3545" y="709"/>
                      <a:pt x="3507" y="690"/>
                      <a:pt x="3526" y="671"/>
                    </a:cubicBezTo>
                    <a:cubicBezTo>
                      <a:pt x="3498" y="671"/>
                      <a:pt x="3469" y="653"/>
                      <a:pt x="3450" y="624"/>
                    </a:cubicBezTo>
                    <a:cubicBezTo>
                      <a:pt x="3469" y="615"/>
                      <a:pt x="3469" y="586"/>
                      <a:pt x="3469" y="558"/>
                    </a:cubicBezTo>
                    <a:cubicBezTo>
                      <a:pt x="3450" y="558"/>
                      <a:pt x="3450" y="549"/>
                      <a:pt x="3432" y="568"/>
                    </a:cubicBezTo>
                    <a:cubicBezTo>
                      <a:pt x="3422" y="530"/>
                      <a:pt x="3403" y="539"/>
                      <a:pt x="3394" y="520"/>
                    </a:cubicBezTo>
                    <a:cubicBezTo>
                      <a:pt x="3432" y="530"/>
                      <a:pt x="3432" y="511"/>
                      <a:pt x="3413" y="473"/>
                    </a:cubicBezTo>
                    <a:cubicBezTo>
                      <a:pt x="3450" y="454"/>
                      <a:pt x="3469" y="482"/>
                      <a:pt x="3498" y="482"/>
                    </a:cubicBezTo>
                    <a:cubicBezTo>
                      <a:pt x="3479" y="492"/>
                      <a:pt x="3488" y="520"/>
                      <a:pt x="3450" y="511"/>
                    </a:cubicBezTo>
                    <a:close/>
                    <a:moveTo>
                      <a:pt x="3923" y="1777"/>
                    </a:moveTo>
                    <a:cubicBezTo>
                      <a:pt x="3942" y="1749"/>
                      <a:pt x="3980" y="1758"/>
                      <a:pt x="3980" y="1796"/>
                    </a:cubicBezTo>
                    <a:cubicBezTo>
                      <a:pt x="3961" y="1796"/>
                      <a:pt x="3932" y="1806"/>
                      <a:pt x="3923" y="1777"/>
                    </a:cubicBezTo>
                    <a:close/>
                    <a:moveTo>
                      <a:pt x="3753" y="1342"/>
                    </a:moveTo>
                    <a:cubicBezTo>
                      <a:pt x="3772" y="1361"/>
                      <a:pt x="3781" y="1380"/>
                      <a:pt x="3800" y="1390"/>
                    </a:cubicBezTo>
                    <a:lnTo>
                      <a:pt x="3762" y="1399"/>
                    </a:lnTo>
                    <a:cubicBezTo>
                      <a:pt x="3753" y="1390"/>
                      <a:pt x="3734" y="1352"/>
                      <a:pt x="3753" y="1342"/>
                    </a:cubicBezTo>
                    <a:close/>
                    <a:moveTo>
                      <a:pt x="4518" y="3488"/>
                    </a:moveTo>
                    <a:cubicBezTo>
                      <a:pt x="4509" y="3478"/>
                      <a:pt x="4481" y="3450"/>
                      <a:pt x="4499" y="3441"/>
                    </a:cubicBezTo>
                    <a:cubicBezTo>
                      <a:pt x="4518" y="3450"/>
                      <a:pt x="4547" y="3469"/>
                      <a:pt x="4518" y="3488"/>
                    </a:cubicBezTo>
                    <a:close/>
                    <a:moveTo>
                      <a:pt x="6305" y="8326"/>
                    </a:moveTo>
                    <a:cubicBezTo>
                      <a:pt x="6352" y="8374"/>
                      <a:pt x="6257" y="8374"/>
                      <a:pt x="6295" y="8449"/>
                    </a:cubicBezTo>
                    <a:cubicBezTo>
                      <a:pt x="6333" y="8421"/>
                      <a:pt x="6333" y="8459"/>
                      <a:pt x="6361" y="8449"/>
                    </a:cubicBezTo>
                    <a:cubicBezTo>
                      <a:pt x="6333" y="8374"/>
                      <a:pt x="6427" y="8364"/>
                      <a:pt x="6390" y="8289"/>
                    </a:cubicBezTo>
                    <a:cubicBezTo>
                      <a:pt x="6418" y="8279"/>
                      <a:pt x="6418" y="8336"/>
                      <a:pt x="6456" y="8317"/>
                    </a:cubicBezTo>
                    <a:cubicBezTo>
                      <a:pt x="6465" y="8289"/>
                      <a:pt x="6446" y="8260"/>
                      <a:pt x="6427" y="8251"/>
                    </a:cubicBezTo>
                    <a:cubicBezTo>
                      <a:pt x="6390" y="8298"/>
                      <a:pt x="6323" y="8270"/>
                      <a:pt x="6305" y="8326"/>
                    </a:cubicBezTo>
                    <a:close/>
                    <a:moveTo>
                      <a:pt x="4443" y="3469"/>
                    </a:moveTo>
                    <a:cubicBezTo>
                      <a:pt x="4452" y="3488"/>
                      <a:pt x="4452" y="3497"/>
                      <a:pt x="4433" y="3507"/>
                    </a:cubicBezTo>
                    <a:cubicBezTo>
                      <a:pt x="4462" y="3516"/>
                      <a:pt x="4452" y="3535"/>
                      <a:pt x="4452" y="3563"/>
                    </a:cubicBezTo>
                    <a:cubicBezTo>
                      <a:pt x="4490" y="3554"/>
                      <a:pt x="4490" y="3535"/>
                      <a:pt x="4499" y="3516"/>
                    </a:cubicBezTo>
                    <a:cubicBezTo>
                      <a:pt x="4481" y="3488"/>
                      <a:pt x="4471" y="3459"/>
                      <a:pt x="4443" y="3469"/>
                    </a:cubicBezTo>
                    <a:close/>
                    <a:moveTo>
                      <a:pt x="4131" y="3696"/>
                    </a:moveTo>
                    <a:cubicBezTo>
                      <a:pt x="4103" y="3639"/>
                      <a:pt x="4103" y="3705"/>
                      <a:pt x="4074" y="3686"/>
                    </a:cubicBezTo>
                    <a:cubicBezTo>
                      <a:pt x="4065" y="3667"/>
                      <a:pt x="4065" y="3648"/>
                      <a:pt x="4065" y="3639"/>
                    </a:cubicBezTo>
                    <a:cubicBezTo>
                      <a:pt x="4084" y="3630"/>
                      <a:pt x="4093" y="3639"/>
                      <a:pt x="4103" y="3630"/>
                    </a:cubicBezTo>
                    <a:cubicBezTo>
                      <a:pt x="4103" y="3667"/>
                      <a:pt x="4150" y="3677"/>
                      <a:pt x="4131" y="3696"/>
                    </a:cubicBezTo>
                    <a:close/>
                    <a:moveTo>
                      <a:pt x="3337" y="1494"/>
                    </a:moveTo>
                    <a:cubicBezTo>
                      <a:pt x="3346" y="1503"/>
                      <a:pt x="3384" y="1531"/>
                      <a:pt x="3365" y="1560"/>
                    </a:cubicBezTo>
                    <a:lnTo>
                      <a:pt x="3337" y="1569"/>
                    </a:lnTo>
                    <a:cubicBezTo>
                      <a:pt x="3318" y="1531"/>
                      <a:pt x="3309" y="1503"/>
                      <a:pt x="3337" y="1494"/>
                    </a:cubicBezTo>
                    <a:close/>
                    <a:moveTo>
                      <a:pt x="3498" y="1267"/>
                    </a:moveTo>
                    <a:cubicBezTo>
                      <a:pt x="3507" y="1267"/>
                      <a:pt x="3517" y="1267"/>
                      <a:pt x="3507" y="1257"/>
                    </a:cubicBezTo>
                    <a:cubicBezTo>
                      <a:pt x="3498" y="1257"/>
                      <a:pt x="3488" y="1267"/>
                      <a:pt x="3488" y="1257"/>
                    </a:cubicBezTo>
                    <a:cubicBezTo>
                      <a:pt x="3507" y="1248"/>
                      <a:pt x="3488" y="1220"/>
                      <a:pt x="3507" y="1220"/>
                    </a:cubicBezTo>
                    <a:cubicBezTo>
                      <a:pt x="3517" y="1248"/>
                      <a:pt x="3535" y="1286"/>
                      <a:pt x="3498" y="1267"/>
                    </a:cubicBezTo>
                    <a:close/>
                    <a:moveTo>
                      <a:pt x="3951" y="2080"/>
                    </a:moveTo>
                    <a:cubicBezTo>
                      <a:pt x="3961" y="2117"/>
                      <a:pt x="3961" y="2136"/>
                      <a:pt x="3951" y="2155"/>
                    </a:cubicBezTo>
                    <a:cubicBezTo>
                      <a:pt x="3942" y="2099"/>
                      <a:pt x="3932" y="2155"/>
                      <a:pt x="3904" y="2165"/>
                    </a:cubicBezTo>
                    <a:cubicBezTo>
                      <a:pt x="3885" y="2127"/>
                      <a:pt x="3895" y="2117"/>
                      <a:pt x="3857" y="2127"/>
                    </a:cubicBezTo>
                    <a:cubicBezTo>
                      <a:pt x="3847" y="2136"/>
                      <a:pt x="3838" y="2146"/>
                      <a:pt x="3838" y="2155"/>
                    </a:cubicBezTo>
                    <a:cubicBezTo>
                      <a:pt x="3847" y="2155"/>
                      <a:pt x="3847" y="2165"/>
                      <a:pt x="3857" y="2184"/>
                    </a:cubicBezTo>
                    <a:cubicBezTo>
                      <a:pt x="3828" y="2184"/>
                      <a:pt x="3838" y="2202"/>
                      <a:pt x="3810" y="2202"/>
                    </a:cubicBezTo>
                    <a:cubicBezTo>
                      <a:pt x="3800" y="2193"/>
                      <a:pt x="3791" y="2184"/>
                      <a:pt x="3791" y="2155"/>
                    </a:cubicBezTo>
                    <a:cubicBezTo>
                      <a:pt x="3847" y="2127"/>
                      <a:pt x="3866" y="2051"/>
                      <a:pt x="3951" y="2080"/>
                    </a:cubicBezTo>
                    <a:close/>
                    <a:moveTo>
                      <a:pt x="530" y="5643"/>
                    </a:moveTo>
                    <a:cubicBezTo>
                      <a:pt x="559" y="5624"/>
                      <a:pt x="587" y="5690"/>
                      <a:pt x="549" y="5690"/>
                    </a:cubicBezTo>
                    <a:cubicBezTo>
                      <a:pt x="521" y="5680"/>
                      <a:pt x="540" y="5671"/>
                      <a:pt x="530" y="5643"/>
                    </a:cubicBezTo>
                    <a:close/>
                    <a:moveTo>
                      <a:pt x="218" y="6068"/>
                    </a:moveTo>
                    <a:cubicBezTo>
                      <a:pt x="199" y="6058"/>
                      <a:pt x="218" y="6049"/>
                      <a:pt x="209" y="6021"/>
                    </a:cubicBezTo>
                    <a:cubicBezTo>
                      <a:pt x="190" y="6021"/>
                      <a:pt x="171" y="6030"/>
                      <a:pt x="152" y="6021"/>
                    </a:cubicBezTo>
                    <a:cubicBezTo>
                      <a:pt x="190" y="6002"/>
                      <a:pt x="124" y="5973"/>
                      <a:pt x="152" y="5964"/>
                    </a:cubicBezTo>
                    <a:cubicBezTo>
                      <a:pt x="162" y="5992"/>
                      <a:pt x="171" y="5945"/>
                      <a:pt x="152" y="5926"/>
                    </a:cubicBezTo>
                    <a:cubicBezTo>
                      <a:pt x="218" y="5935"/>
                      <a:pt x="266" y="5898"/>
                      <a:pt x="266" y="5879"/>
                    </a:cubicBezTo>
                    <a:cubicBezTo>
                      <a:pt x="275" y="5898"/>
                      <a:pt x="303" y="5879"/>
                      <a:pt x="303" y="5926"/>
                    </a:cubicBezTo>
                    <a:cubicBezTo>
                      <a:pt x="284" y="5935"/>
                      <a:pt x="284" y="5898"/>
                      <a:pt x="256" y="5917"/>
                    </a:cubicBezTo>
                    <a:cubicBezTo>
                      <a:pt x="256" y="5926"/>
                      <a:pt x="256" y="5935"/>
                      <a:pt x="256" y="5935"/>
                    </a:cubicBezTo>
                    <a:cubicBezTo>
                      <a:pt x="266" y="5954"/>
                      <a:pt x="284" y="5935"/>
                      <a:pt x="284" y="5973"/>
                    </a:cubicBezTo>
                    <a:cubicBezTo>
                      <a:pt x="266" y="5983"/>
                      <a:pt x="247" y="5983"/>
                      <a:pt x="247" y="6011"/>
                    </a:cubicBezTo>
                    <a:cubicBezTo>
                      <a:pt x="266" y="6011"/>
                      <a:pt x="275" y="6011"/>
                      <a:pt x="284" y="5992"/>
                    </a:cubicBezTo>
                    <a:cubicBezTo>
                      <a:pt x="284" y="6030"/>
                      <a:pt x="351" y="6049"/>
                      <a:pt x="313" y="6058"/>
                    </a:cubicBezTo>
                    <a:cubicBezTo>
                      <a:pt x="303" y="6030"/>
                      <a:pt x="266" y="6058"/>
                      <a:pt x="218" y="6068"/>
                    </a:cubicBezTo>
                    <a:close/>
                    <a:moveTo>
                      <a:pt x="1192" y="6219"/>
                    </a:moveTo>
                    <a:cubicBezTo>
                      <a:pt x="1182" y="6200"/>
                      <a:pt x="1154" y="6219"/>
                      <a:pt x="1154" y="6200"/>
                    </a:cubicBezTo>
                    <a:cubicBezTo>
                      <a:pt x="1163" y="6191"/>
                      <a:pt x="1126" y="6134"/>
                      <a:pt x="1154" y="6124"/>
                    </a:cubicBezTo>
                    <a:cubicBezTo>
                      <a:pt x="1192" y="6162"/>
                      <a:pt x="1163" y="6134"/>
                      <a:pt x="1182" y="6124"/>
                    </a:cubicBezTo>
                    <a:cubicBezTo>
                      <a:pt x="1201" y="6124"/>
                      <a:pt x="1239" y="6162"/>
                      <a:pt x="1239" y="6134"/>
                    </a:cubicBezTo>
                    <a:cubicBezTo>
                      <a:pt x="1220" y="6124"/>
                      <a:pt x="1192" y="6106"/>
                      <a:pt x="1220" y="6087"/>
                    </a:cubicBezTo>
                    <a:cubicBezTo>
                      <a:pt x="1230" y="6143"/>
                      <a:pt x="1258" y="6143"/>
                      <a:pt x="1286" y="6153"/>
                    </a:cubicBezTo>
                    <a:cubicBezTo>
                      <a:pt x="1267" y="6181"/>
                      <a:pt x="1201" y="6162"/>
                      <a:pt x="1192" y="6219"/>
                    </a:cubicBezTo>
                    <a:close/>
                    <a:moveTo>
                      <a:pt x="1041" y="5841"/>
                    </a:moveTo>
                    <a:cubicBezTo>
                      <a:pt x="1041" y="5832"/>
                      <a:pt x="1041" y="5832"/>
                      <a:pt x="1050" y="5832"/>
                    </a:cubicBezTo>
                    <a:lnTo>
                      <a:pt x="1059" y="5860"/>
                    </a:lnTo>
                    <a:cubicBezTo>
                      <a:pt x="1012" y="5860"/>
                      <a:pt x="1003" y="5860"/>
                      <a:pt x="984" y="5860"/>
                    </a:cubicBezTo>
                    <a:cubicBezTo>
                      <a:pt x="993" y="5832"/>
                      <a:pt x="993" y="5841"/>
                      <a:pt x="1012" y="5822"/>
                    </a:cubicBezTo>
                    <a:cubicBezTo>
                      <a:pt x="1022" y="5832"/>
                      <a:pt x="1031" y="5841"/>
                      <a:pt x="1041" y="5841"/>
                    </a:cubicBezTo>
                    <a:close/>
                    <a:moveTo>
                      <a:pt x="1381" y="7032"/>
                    </a:moveTo>
                    <a:cubicBezTo>
                      <a:pt x="1381" y="7032"/>
                      <a:pt x="1371" y="7022"/>
                      <a:pt x="1371" y="7013"/>
                    </a:cubicBezTo>
                    <a:cubicBezTo>
                      <a:pt x="1409" y="7003"/>
                      <a:pt x="1400" y="6966"/>
                      <a:pt x="1409" y="6947"/>
                    </a:cubicBezTo>
                    <a:cubicBezTo>
                      <a:pt x="1419" y="6956"/>
                      <a:pt x="1437" y="6937"/>
                      <a:pt x="1437" y="6975"/>
                    </a:cubicBezTo>
                    <a:cubicBezTo>
                      <a:pt x="1390" y="6975"/>
                      <a:pt x="1428" y="6985"/>
                      <a:pt x="1437" y="7013"/>
                    </a:cubicBezTo>
                    <a:cubicBezTo>
                      <a:pt x="1419" y="7013"/>
                      <a:pt x="1419" y="7013"/>
                      <a:pt x="1419" y="7022"/>
                    </a:cubicBezTo>
                    <a:close/>
                    <a:moveTo>
                      <a:pt x="1315" y="6805"/>
                    </a:moveTo>
                    <a:cubicBezTo>
                      <a:pt x="1315" y="6805"/>
                      <a:pt x="1315" y="6786"/>
                      <a:pt x="1305" y="6795"/>
                    </a:cubicBezTo>
                    <a:cubicBezTo>
                      <a:pt x="1296" y="6795"/>
                      <a:pt x="1296" y="6805"/>
                      <a:pt x="1286" y="6805"/>
                    </a:cubicBezTo>
                    <a:cubicBezTo>
                      <a:pt x="1277" y="6786"/>
                      <a:pt x="1286" y="6767"/>
                      <a:pt x="1315" y="6767"/>
                    </a:cubicBezTo>
                    <a:cubicBezTo>
                      <a:pt x="1324" y="6795"/>
                      <a:pt x="1343" y="6795"/>
                      <a:pt x="1315" y="6805"/>
                    </a:cubicBezTo>
                    <a:close/>
                    <a:moveTo>
                      <a:pt x="823" y="6200"/>
                    </a:moveTo>
                    <a:cubicBezTo>
                      <a:pt x="795" y="6162"/>
                      <a:pt x="738" y="6210"/>
                      <a:pt x="719" y="6200"/>
                    </a:cubicBezTo>
                    <a:cubicBezTo>
                      <a:pt x="738" y="6106"/>
                      <a:pt x="776" y="6172"/>
                      <a:pt x="823" y="6124"/>
                    </a:cubicBezTo>
                    <a:cubicBezTo>
                      <a:pt x="804" y="6106"/>
                      <a:pt x="776" y="6115"/>
                      <a:pt x="766" y="6077"/>
                    </a:cubicBezTo>
                    <a:cubicBezTo>
                      <a:pt x="795" y="6058"/>
                      <a:pt x="804" y="6096"/>
                      <a:pt x="833" y="6087"/>
                    </a:cubicBezTo>
                    <a:cubicBezTo>
                      <a:pt x="842" y="6143"/>
                      <a:pt x="870" y="6143"/>
                      <a:pt x="889" y="6181"/>
                    </a:cubicBezTo>
                    <a:cubicBezTo>
                      <a:pt x="851" y="6172"/>
                      <a:pt x="833" y="6153"/>
                      <a:pt x="823" y="6200"/>
                    </a:cubicBezTo>
                    <a:close/>
                    <a:moveTo>
                      <a:pt x="407" y="4820"/>
                    </a:moveTo>
                    <a:cubicBezTo>
                      <a:pt x="417" y="4820"/>
                      <a:pt x="417" y="4811"/>
                      <a:pt x="407" y="4801"/>
                    </a:cubicBezTo>
                    <a:cubicBezTo>
                      <a:pt x="436" y="4783"/>
                      <a:pt x="445" y="4801"/>
                      <a:pt x="445" y="4830"/>
                    </a:cubicBezTo>
                    <a:cubicBezTo>
                      <a:pt x="426" y="4830"/>
                      <a:pt x="426" y="4886"/>
                      <a:pt x="417" y="4839"/>
                    </a:cubicBezTo>
                    <a:cubicBezTo>
                      <a:pt x="445" y="4830"/>
                      <a:pt x="417" y="4830"/>
                      <a:pt x="407" y="4820"/>
                    </a:cubicBezTo>
                    <a:close/>
                    <a:moveTo>
                      <a:pt x="3044" y="8421"/>
                    </a:moveTo>
                    <a:cubicBezTo>
                      <a:pt x="3006" y="8421"/>
                      <a:pt x="2959" y="8440"/>
                      <a:pt x="2940" y="8412"/>
                    </a:cubicBezTo>
                    <a:cubicBezTo>
                      <a:pt x="2931" y="8412"/>
                      <a:pt x="2836" y="8516"/>
                      <a:pt x="2808" y="8421"/>
                    </a:cubicBezTo>
                    <a:cubicBezTo>
                      <a:pt x="2827" y="8402"/>
                      <a:pt x="2798" y="8374"/>
                      <a:pt x="2779" y="8355"/>
                    </a:cubicBezTo>
                    <a:cubicBezTo>
                      <a:pt x="2808" y="8298"/>
                      <a:pt x="2827" y="8241"/>
                      <a:pt x="2846" y="8175"/>
                    </a:cubicBezTo>
                    <a:cubicBezTo>
                      <a:pt x="2846" y="8204"/>
                      <a:pt x="2874" y="8175"/>
                      <a:pt x="2883" y="8175"/>
                    </a:cubicBezTo>
                    <a:cubicBezTo>
                      <a:pt x="2921" y="8232"/>
                      <a:pt x="2883" y="8251"/>
                      <a:pt x="2912" y="8298"/>
                    </a:cubicBezTo>
                    <a:cubicBezTo>
                      <a:pt x="2902" y="8336"/>
                      <a:pt x="2874" y="8279"/>
                      <a:pt x="2874" y="8308"/>
                    </a:cubicBezTo>
                    <a:cubicBezTo>
                      <a:pt x="2912" y="8317"/>
                      <a:pt x="2883" y="8355"/>
                      <a:pt x="2921" y="8364"/>
                    </a:cubicBezTo>
                    <a:cubicBezTo>
                      <a:pt x="2931" y="8308"/>
                      <a:pt x="3006" y="8374"/>
                      <a:pt x="3053" y="8336"/>
                    </a:cubicBezTo>
                    <a:cubicBezTo>
                      <a:pt x="3063" y="8374"/>
                      <a:pt x="3006" y="8364"/>
                      <a:pt x="3044" y="8421"/>
                    </a:cubicBezTo>
                    <a:close/>
                    <a:moveTo>
                      <a:pt x="3025" y="8960"/>
                    </a:moveTo>
                    <a:cubicBezTo>
                      <a:pt x="3053" y="8941"/>
                      <a:pt x="3063" y="8979"/>
                      <a:pt x="3082" y="8988"/>
                    </a:cubicBezTo>
                    <a:cubicBezTo>
                      <a:pt x="3053" y="8997"/>
                      <a:pt x="3044" y="8969"/>
                      <a:pt x="3025" y="8960"/>
                    </a:cubicBezTo>
                    <a:close/>
                    <a:moveTo>
                      <a:pt x="1589" y="5151"/>
                    </a:moveTo>
                    <a:cubicBezTo>
                      <a:pt x="1560" y="5170"/>
                      <a:pt x="1560" y="5189"/>
                      <a:pt x="1551" y="5142"/>
                    </a:cubicBezTo>
                    <a:cubicBezTo>
                      <a:pt x="1522" y="5170"/>
                      <a:pt x="1513" y="5170"/>
                      <a:pt x="1522" y="5227"/>
                    </a:cubicBezTo>
                    <a:cubicBezTo>
                      <a:pt x="1513" y="5217"/>
                      <a:pt x="1504" y="5217"/>
                      <a:pt x="1494" y="5227"/>
                    </a:cubicBezTo>
                    <a:cubicBezTo>
                      <a:pt x="1504" y="5246"/>
                      <a:pt x="1485" y="5246"/>
                      <a:pt x="1513" y="5264"/>
                    </a:cubicBezTo>
                    <a:cubicBezTo>
                      <a:pt x="1494" y="5274"/>
                      <a:pt x="1494" y="5255"/>
                      <a:pt x="1485" y="5246"/>
                    </a:cubicBezTo>
                    <a:cubicBezTo>
                      <a:pt x="1494" y="5283"/>
                      <a:pt x="1504" y="5368"/>
                      <a:pt x="1560" y="5350"/>
                    </a:cubicBezTo>
                    <a:cubicBezTo>
                      <a:pt x="1532" y="5293"/>
                      <a:pt x="1598" y="5293"/>
                      <a:pt x="1570" y="5236"/>
                    </a:cubicBezTo>
                    <a:cubicBezTo>
                      <a:pt x="1579" y="5255"/>
                      <a:pt x="1598" y="5264"/>
                      <a:pt x="1636" y="5246"/>
                    </a:cubicBezTo>
                    <a:cubicBezTo>
                      <a:pt x="1608" y="5217"/>
                      <a:pt x="1598" y="5161"/>
                      <a:pt x="1589" y="5151"/>
                    </a:cubicBezTo>
                    <a:close/>
                    <a:moveTo>
                      <a:pt x="1683" y="4990"/>
                    </a:moveTo>
                    <a:cubicBezTo>
                      <a:pt x="1749" y="5019"/>
                      <a:pt x="1721" y="4972"/>
                      <a:pt x="1664" y="4990"/>
                    </a:cubicBezTo>
                    <a:cubicBezTo>
                      <a:pt x="1683" y="5019"/>
                      <a:pt x="1674" y="5028"/>
                      <a:pt x="1674" y="5057"/>
                    </a:cubicBezTo>
                    <a:cubicBezTo>
                      <a:pt x="1702" y="5047"/>
                      <a:pt x="1702" y="5019"/>
                      <a:pt x="1683" y="4990"/>
                    </a:cubicBezTo>
                    <a:close/>
                    <a:moveTo>
                      <a:pt x="1144" y="3469"/>
                    </a:moveTo>
                    <a:cubicBezTo>
                      <a:pt x="1126" y="3478"/>
                      <a:pt x="1144" y="3507"/>
                      <a:pt x="1126" y="3516"/>
                    </a:cubicBezTo>
                    <a:cubicBezTo>
                      <a:pt x="1116" y="3497"/>
                      <a:pt x="1097" y="3497"/>
                      <a:pt x="1097" y="3469"/>
                    </a:cubicBezTo>
                    <a:cubicBezTo>
                      <a:pt x="1116" y="3459"/>
                      <a:pt x="1135" y="3450"/>
                      <a:pt x="1144" y="3469"/>
                    </a:cubicBezTo>
                    <a:close/>
                    <a:moveTo>
                      <a:pt x="1324" y="5094"/>
                    </a:moveTo>
                    <a:cubicBezTo>
                      <a:pt x="1305" y="5066"/>
                      <a:pt x="1315" y="5047"/>
                      <a:pt x="1324" y="5028"/>
                    </a:cubicBezTo>
                    <a:cubicBezTo>
                      <a:pt x="1343" y="5057"/>
                      <a:pt x="1343" y="5019"/>
                      <a:pt x="1371" y="5038"/>
                    </a:cubicBezTo>
                    <a:lnTo>
                      <a:pt x="1381" y="5085"/>
                    </a:lnTo>
                    <a:cubicBezTo>
                      <a:pt x="1352" y="5104"/>
                      <a:pt x="1381" y="5066"/>
                      <a:pt x="1362" y="5075"/>
                    </a:cubicBezTo>
                    <a:cubicBezTo>
                      <a:pt x="1333" y="5085"/>
                      <a:pt x="1381" y="5151"/>
                      <a:pt x="1362" y="5179"/>
                    </a:cubicBezTo>
                    <a:cubicBezTo>
                      <a:pt x="1324" y="5142"/>
                      <a:pt x="1220" y="5104"/>
                      <a:pt x="1239" y="5066"/>
                    </a:cubicBezTo>
                    <a:cubicBezTo>
                      <a:pt x="1267" y="5094"/>
                      <a:pt x="1296" y="5057"/>
                      <a:pt x="1324" y="5094"/>
                    </a:cubicBezTo>
                    <a:close/>
                    <a:moveTo>
                      <a:pt x="2014" y="4962"/>
                    </a:moveTo>
                    <a:cubicBezTo>
                      <a:pt x="2033" y="4953"/>
                      <a:pt x="2052" y="4943"/>
                      <a:pt x="2052" y="4981"/>
                    </a:cubicBezTo>
                    <a:cubicBezTo>
                      <a:pt x="2033" y="4981"/>
                      <a:pt x="2014" y="4990"/>
                      <a:pt x="2014" y="4962"/>
                    </a:cubicBezTo>
                    <a:close/>
                    <a:moveTo>
                      <a:pt x="2345" y="6228"/>
                    </a:moveTo>
                    <a:cubicBezTo>
                      <a:pt x="2326" y="6172"/>
                      <a:pt x="2411" y="6162"/>
                      <a:pt x="2345" y="6096"/>
                    </a:cubicBezTo>
                    <a:cubicBezTo>
                      <a:pt x="2373" y="6106"/>
                      <a:pt x="2373" y="6124"/>
                      <a:pt x="2411" y="6115"/>
                    </a:cubicBezTo>
                    <a:cubicBezTo>
                      <a:pt x="2411" y="6162"/>
                      <a:pt x="2392" y="6210"/>
                      <a:pt x="2345" y="6228"/>
                    </a:cubicBezTo>
                    <a:close/>
                    <a:moveTo>
                      <a:pt x="1929" y="5198"/>
                    </a:moveTo>
                    <a:cubicBezTo>
                      <a:pt x="1929" y="5161"/>
                      <a:pt x="1901" y="5198"/>
                      <a:pt x="1901" y="5161"/>
                    </a:cubicBezTo>
                    <a:cubicBezTo>
                      <a:pt x="1910" y="5161"/>
                      <a:pt x="1910" y="5151"/>
                      <a:pt x="1929" y="5142"/>
                    </a:cubicBezTo>
                    <a:cubicBezTo>
                      <a:pt x="1938" y="5170"/>
                      <a:pt x="1948" y="5189"/>
                      <a:pt x="1929" y="5198"/>
                    </a:cubicBezTo>
                    <a:close/>
                    <a:moveTo>
                      <a:pt x="1901" y="5378"/>
                    </a:moveTo>
                    <a:cubicBezTo>
                      <a:pt x="1910" y="5359"/>
                      <a:pt x="1910" y="5340"/>
                      <a:pt x="1938" y="5321"/>
                    </a:cubicBezTo>
                    <a:cubicBezTo>
                      <a:pt x="1948" y="5340"/>
                      <a:pt x="1957" y="5340"/>
                      <a:pt x="1967" y="5340"/>
                    </a:cubicBezTo>
                    <a:cubicBezTo>
                      <a:pt x="1976" y="5378"/>
                      <a:pt x="1967" y="5397"/>
                      <a:pt x="1929" y="5416"/>
                    </a:cubicBezTo>
                    <a:cubicBezTo>
                      <a:pt x="1919" y="5406"/>
                      <a:pt x="1910" y="5397"/>
                      <a:pt x="1901" y="5378"/>
                    </a:cubicBezTo>
                    <a:close/>
                    <a:moveTo>
                      <a:pt x="2042" y="5614"/>
                    </a:moveTo>
                    <a:cubicBezTo>
                      <a:pt x="2042" y="5595"/>
                      <a:pt x="2033" y="5595"/>
                      <a:pt x="2023" y="5576"/>
                    </a:cubicBezTo>
                    <a:lnTo>
                      <a:pt x="2061" y="5567"/>
                    </a:lnTo>
                    <a:cubicBezTo>
                      <a:pt x="2061" y="5586"/>
                      <a:pt x="2071" y="5614"/>
                      <a:pt x="2042" y="5614"/>
                    </a:cubicBezTo>
                    <a:close/>
                    <a:moveTo>
                      <a:pt x="1910" y="4877"/>
                    </a:moveTo>
                    <a:cubicBezTo>
                      <a:pt x="1891" y="4849"/>
                      <a:pt x="1891" y="4868"/>
                      <a:pt x="1872" y="4839"/>
                    </a:cubicBezTo>
                    <a:cubicBezTo>
                      <a:pt x="1882" y="4830"/>
                      <a:pt x="1882" y="4820"/>
                      <a:pt x="1872" y="4811"/>
                    </a:cubicBezTo>
                    <a:lnTo>
                      <a:pt x="1919" y="4801"/>
                    </a:lnTo>
                    <a:cubicBezTo>
                      <a:pt x="1919" y="4811"/>
                      <a:pt x="1929" y="4820"/>
                      <a:pt x="1938" y="4820"/>
                    </a:cubicBezTo>
                    <a:cubicBezTo>
                      <a:pt x="1901" y="4830"/>
                      <a:pt x="1938" y="4877"/>
                      <a:pt x="1910" y="4877"/>
                    </a:cubicBezTo>
                    <a:close/>
                    <a:moveTo>
                      <a:pt x="1995" y="5189"/>
                    </a:moveTo>
                    <a:cubicBezTo>
                      <a:pt x="1967" y="5161"/>
                      <a:pt x="1986" y="5170"/>
                      <a:pt x="1967" y="5132"/>
                    </a:cubicBezTo>
                    <a:cubicBezTo>
                      <a:pt x="1957" y="5132"/>
                      <a:pt x="1967" y="5161"/>
                      <a:pt x="1938" y="5161"/>
                    </a:cubicBezTo>
                    <a:cubicBezTo>
                      <a:pt x="1948" y="5189"/>
                      <a:pt x="1967" y="5198"/>
                      <a:pt x="1995" y="5189"/>
                    </a:cubicBezTo>
                    <a:close/>
                    <a:moveTo>
                      <a:pt x="899" y="5898"/>
                    </a:moveTo>
                    <a:cubicBezTo>
                      <a:pt x="908" y="5860"/>
                      <a:pt x="880" y="5850"/>
                      <a:pt x="899" y="5813"/>
                    </a:cubicBezTo>
                    <a:cubicBezTo>
                      <a:pt x="908" y="5832"/>
                      <a:pt x="927" y="5841"/>
                      <a:pt x="946" y="5850"/>
                    </a:cubicBezTo>
                    <a:cubicBezTo>
                      <a:pt x="889" y="5860"/>
                      <a:pt x="927" y="5888"/>
                      <a:pt x="899" y="5898"/>
                    </a:cubicBezTo>
                    <a:close/>
                    <a:moveTo>
                      <a:pt x="398" y="3403"/>
                    </a:moveTo>
                    <a:cubicBezTo>
                      <a:pt x="379" y="3393"/>
                      <a:pt x="360" y="3384"/>
                      <a:pt x="351" y="3365"/>
                    </a:cubicBezTo>
                    <a:cubicBezTo>
                      <a:pt x="370" y="3365"/>
                      <a:pt x="379" y="3355"/>
                      <a:pt x="388" y="3365"/>
                    </a:cubicBezTo>
                    <a:cubicBezTo>
                      <a:pt x="370" y="3365"/>
                      <a:pt x="426" y="3393"/>
                      <a:pt x="398" y="3403"/>
                    </a:cubicBezTo>
                    <a:close/>
                    <a:moveTo>
                      <a:pt x="662" y="3724"/>
                    </a:moveTo>
                    <a:cubicBezTo>
                      <a:pt x="691" y="3715"/>
                      <a:pt x="710" y="3724"/>
                      <a:pt x="729" y="3752"/>
                    </a:cubicBezTo>
                    <a:lnTo>
                      <a:pt x="691" y="3771"/>
                    </a:lnTo>
                    <a:cubicBezTo>
                      <a:pt x="672" y="3752"/>
                      <a:pt x="653" y="3743"/>
                      <a:pt x="662" y="3724"/>
                    </a:cubicBezTo>
                    <a:close/>
                    <a:moveTo>
                      <a:pt x="2515" y="8223"/>
                    </a:moveTo>
                    <a:cubicBezTo>
                      <a:pt x="2524" y="8213"/>
                      <a:pt x="2515" y="8194"/>
                      <a:pt x="2553" y="8185"/>
                    </a:cubicBezTo>
                    <a:cubicBezTo>
                      <a:pt x="2562" y="8223"/>
                      <a:pt x="2524" y="8232"/>
                      <a:pt x="2515" y="8223"/>
                    </a:cubicBezTo>
                    <a:close/>
                    <a:moveTo>
                      <a:pt x="1022" y="4868"/>
                    </a:moveTo>
                    <a:cubicBezTo>
                      <a:pt x="1041" y="4886"/>
                      <a:pt x="1059" y="4905"/>
                      <a:pt x="1041" y="4924"/>
                    </a:cubicBezTo>
                    <a:cubicBezTo>
                      <a:pt x="1041" y="4905"/>
                      <a:pt x="1022" y="4905"/>
                      <a:pt x="1012" y="4905"/>
                    </a:cubicBezTo>
                    <a:cubicBezTo>
                      <a:pt x="1031" y="4896"/>
                      <a:pt x="1012" y="4877"/>
                      <a:pt x="1022" y="4868"/>
                    </a:cubicBezTo>
                    <a:close/>
                    <a:moveTo>
                      <a:pt x="114" y="3526"/>
                    </a:moveTo>
                    <a:cubicBezTo>
                      <a:pt x="124" y="3516"/>
                      <a:pt x="171" y="3535"/>
                      <a:pt x="152" y="3554"/>
                    </a:cubicBezTo>
                    <a:cubicBezTo>
                      <a:pt x="143" y="3544"/>
                      <a:pt x="133" y="3544"/>
                      <a:pt x="124" y="3554"/>
                    </a:cubicBezTo>
                    <a:close/>
                    <a:moveTo>
                      <a:pt x="1078" y="5567"/>
                    </a:moveTo>
                    <a:cubicBezTo>
                      <a:pt x="1050" y="5529"/>
                      <a:pt x="1003" y="5567"/>
                      <a:pt x="1003" y="5595"/>
                    </a:cubicBezTo>
                    <a:cubicBezTo>
                      <a:pt x="984" y="5576"/>
                      <a:pt x="974" y="5548"/>
                      <a:pt x="955" y="5567"/>
                    </a:cubicBezTo>
                    <a:cubicBezTo>
                      <a:pt x="937" y="5529"/>
                      <a:pt x="927" y="5491"/>
                      <a:pt x="908" y="5482"/>
                    </a:cubicBezTo>
                    <a:cubicBezTo>
                      <a:pt x="908" y="5491"/>
                      <a:pt x="899" y="5501"/>
                      <a:pt x="899" y="5491"/>
                    </a:cubicBezTo>
                    <a:cubicBezTo>
                      <a:pt x="908" y="5482"/>
                      <a:pt x="908" y="5463"/>
                      <a:pt x="927" y="5463"/>
                    </a:cubicBezTo>
                    <a:cubicBezTo>
                      <a:pt x="899" y="5453"/>
                      <a:pt x="899" y="5425"/>
                      <a:pt x="927" y="5406"/>
                    </a:cubicBezTo>
                    <a:cubicBezTo>
                      <a:pt x="946" y="5425"/>
                      <a:pt x="965" y="5425"/>
                      <a:pt x="974" y="5435"/>
                    </a:cubicBezTo>
                    <a:cubicBezTo>
                      <a:pt x="965" y="5444"/>
                      <a:pt x="955" y="5444"/>
                      <a:pt x="965" y="5463"/>
                    </a:cubicBezTo>
                    <a:cubicBezTo>
                      <a:pt x="993" y="5463"/>
                      <a:pt x="1022" y="5472"/>
                      <a:pt x="1041" y="5472"/>
                    </a:cubicBezTo>
                    <a:cubicBezTo>
                      <a:pt x="1050" y="5529"/>
                      <a:pt x="1078" y="5539"/>
                      <a:pt x="1078" y="5567"/>
                    </a:cubicBezTo>
                    <a:close/>
                    <a:moveTo>
                      <a:pt x="1636" y="5841"/>
                    </a:moveTo>
                    <a:cubicBezTo>
                      <a:pt x="1579" y="5850"/>
                      <a:pt x="1570" y="5822"/>
                      <a:pt x="1551" y="5803"/>
                    </a:cubicBezTo>
                    <a:cubicBezTo>
                      <a:pt x="1570" y="5813"/>
                      <a:pt x="1579" y="5765"/>
                      <a:pt x="1589" y="5794"/>
                    </a:cubicBezTo>
                    <a:cubicBezTo>
                      <a:pt x="1570" y="5813"/>
                      <a:pt x="1636" y="5784"/>
                      <a:pt x="1655" y="5803"/>
                    </a:cubicBezTo>
                    <a:cubicBezTo>
                      <a:pt x="1626" y="5803"/>
                      <a:pt x="1645" y="5832"/>
                      <a:pt x="1636" y="5841"/>
                    </a:cubicBezTo>
                    <a:close/>
                    <a:moveTo>
                      <a:pt x="2638" y="8497"/>
                    </a:moveTo>
                    <a:cubicBezTo>
                      <a:pt x="2666" y="8487"/>
                      <a:pt x="2685" y="8478"/>
                      <a:pt x="2694" y="8506"/>
                    </a:cubicBezTo>
                    <a:cubicBezTo>
                      <a:pt x="2675" y="8506"/>
                      <a:pt x="2675" y="8516"/>
                      <a:pt x="2657" y="8525"/>
                    </a:cubicBezTo>
                    <a:cubicBezTo>
                      <a:pt x="2657" y="8506"/>
                      <a:pt x="2647" y="8516"/>
                      <a:pt x="2638" y="8497"/>
                    </a:cubicBezTo>
                    <a:close/>
                    <a:moveTo>
                      <a:pt x="2770" y="8771"/>
                    </a:moveTo>
                    <a:cubicBezTo>
                      <a:pt x="2808" y="8761"/>
                      <a:pt x="2836" y="8771"/>
                      <a:pt x="2846" y="8733"/>
                    </a:cubicBezTo>
                    <a:cubicBezTo>
                      <a:pt x="2864" y="8790"/>
                      <a:pt x="2921" y="8742"/>
                      <a:pt x="2959" y="8752"/>
                    </a:cubicBezTo>
                    <a:cubicBezTo>
                      <a:pt x="2987" y="8884"/>
                      <a:pt x="2978" y="8808"/>
                      <a:pt x="2931" y="8875"/>
                    </a:cubicBezTo>
                    <a:cubicBezTo>
                      <a:pt x="2883" y="8827"/>
                      <a:pt x="2846" y="8837"/>
                      <a:pt x="2808" y="8827"/>
                    </a:cubicBezTo>
                    <a:cubicBezTo>
                      <a:pt x="2817" y="8818"/>
                      <a:pt x="2770" y="8799"/>
                      <a:pt x="2770" y="8771"/>
                    </a:cubicBezTo>
                    <a:close/>
                    <a:moveTo>
                      <a:pt x="1617" y="4972"/>
                    </a:moveTo>
                    <a:cubicBezTo>
                      <a:pt x="1626" y="5000"/>
                      <a:pt x="1626" y="4981"/>
                      <a:pt x="1655" y="4972"/>
                    </a:cubicBezTo>
                    <a:cubicBezTo>
                      <a:pt x="1617" y="4934"/>
                      <a:pt x="1645" y="4896"/>
                      <a:pt x="1617" y="4868"/>
                    </a:cubicBezTo>
                    <a:cubicBezTo>
                      <a:pt x="1570" y="4886"/>
                      <a:pt x="1636" y="4934"/>
                      <a:pt x="1617" y="4972"/>
                    </a:cubicBezTo>
                    <a:close/>
                    <a:moveTo>
                      <a:pt x="2675" y="8534"/>
                    </a:moveTo>
                    <a:cubicBezTo>
                      <a:pt x="2675" y="8563"/>
                      <a:pt x="2704" y="8544"/>
                      <a:pt x="2723" y="8544"/>
                    </a:cubicBezTo>
                    <a:cubicBezTo>
                      <a:pt x="2723" y="8563"/>
                      <a:pt x="2704" y="8563"/>
                      <a:pt x="2694" y="8563"/>
                    </a:cubicBezTo>
                    <a:cubicBezTo>
                      <a:pt x="2723" y="8582"/>
                      <a:pt x="2751" y="8591"/>
                      <a:pt x="2770" y="8563"/>
                    </a:cubicBezTo>
                    <a:cubicBezTo>
                      <a:pt x="2761" y="8525"/>
                      <a:pt x="2751" y="8516"/>
                      <a:pt x="2742" y="8497"/>
                    </a:cubicBezTo>
                    <a:cubicBezTo>
                      <a:pt x="2704" y="8506"/>
                      <a:pt x="2694" y="8516"/>
                      <a:pt x="2675" y="8534"/>
                    </a:cubicBezTo>
                    <a:close/>
                    <a:moveTo>
                      <a:pt x="2609" y="8638"/>
                    </a:moveTo>
                    <a:cubicBezTo>
                      <a:pt x="2628" y="8629"/>
                      <a:pt x="2609" y="8610"/>
                      <a:pt x="2628" y="8601"/>
                    </a:cubicBezTo>
                    <a:cubicBezTo>
                      <a:pt x="2657" y="8619"/>
                      <a:pt x="2647" y="8648"/>
                      <a:pt x="2685" y="8657"/>
                    </a:cubicBezTo>
                    <a:cubicBezTo>
                      <a:pt x="2666" y="8667"/>
                      <a:pt x="2666" y="8686"/>
                      <a:pt x="2638" y="8686"/>
                    </a:cubicBezTo>
                    <a:cubicBezTo>
                      <a:pt x="2628" y="8648"/>
                      <a:pt x="2638" y="8648"/>
                      <a:pt x="2609" y="8638"/>
                    </a:cubicBezTo>
                    <a:close/>
                    <a:moveTo>
                      <a:pt x="8072" y="3469"/>
                    </a:moveTo>
                    <a:cubicBezTo>
                      <a:pt x="8195" y="3620"/>
                      <a:pt x="8081" y="3686"/>
                      <a:pt x="8053" y="3544"/>
                    </a:cubicBezTo>
                    <a:cubicBezTo>
                      <a:pt x="8062" y="3554"/>
                      <a:pt x="8072" y="3554"/>
                      <a:pt x="8081" y="3554"/>
                    </a:cubicBezTo>
                    <a:cubicBezTo>
                      <a:pt x="8072" y="3507"/>
                      <a:pt x="8072" y="3507"/>
                      <a:pt x="8034" y="3488"/>
                    </a:cubicBezTo>
                    <a:close/>
                    <a:moveTo>
                      <a:pt x="8176" y="3828"/>
                    </a:moveTo>
                    <a:cubicBezTo>
                      <a:pt x="8166" y="3819"/>
                      <a:pt x="8166" y="3809"/>
                      <a:pt x="8176" y="3809"/>
                    </a:cubicBezTo>
                    <a:cubicBezTo>
                      <a:pt x="8185" y="3819"/>
                      <a:pt x="8195" y="3866"/>
                      <a:pt x="8166" y="3875"/>
                    </a:cubicBezTo>
                    <a:cubicBezTo>
                      <a:pt x="8166" y="3856"/>
                      <a:pt x="8147" y="3856"/>
                      <a:pt x="8138" y="3866"/>
                    </a:cubicBezTo>
                    <a:cubicBezTo>
                      <a:pt x="8128" y="3828"/>
                      <a:pt x="8147" y="3809"/>
                      <a:pt x="8176" y="3828"/>
                    </a:cubicBezTo>
                    <a:close/>
                    <a:moveTo>
                      <a:pt x="8346" y="3781"/>
                    </a:moveTo>
                    <a:cubicBezTo>
                      <a:pt x="8327" y="3790"/>
                      <a:pt x="8336" y="3819"/>
                      <a:pt x="8308" y="3819"/>
                    </a:cubicBezTo>
                    <a:cubicBezTo>
                      <a:pt x="8308" y="3800"/>
                      <a:pt x="8299" y="3781"/>
                      <a:pt x="8308" y="3771"/>
                    </a:cubicBezTo>
                    <a:cubicBezTo>
                      <a:pt x="8308" y="3809"/>
                      <a:pt x="8346" y="3752"/>
                      <a:pt x="8346" y="3781"/>
                    </a:cubicBezTo>
                    <a:close/>
                    <a:moveTo>
                      <a:pt x="8214" y="3648"/>
                    </a:moveTo>
                    <a:cubicBezTo>
                      <a:pt x="8251" y="3601"/>
                      <a:pt x="8289" y="3648"/>
                      <a:pt x="8289" y="3686"/>
                    </a:cubicBezTo>
                    <a:cubicBezTo>
                      <a:pt x="8280" y="3677"/>
                      <a:pt x="8251" y="3715"/>
                      <a:pt x="8242" y="3686"/>
                    </a:cubicBezTo>
                    <a:cubicBezTo>
                      <a:pt x="8242" y="3686"/>
                      <a:pt x="8251" y="3648"/>
                      <a:pt x="8232" y="3658"/>
                    </a:cubicBezTo>
                    <a:cubicBezTo>
                      <a:pt x="8242" y="3677"/>
                      <a:pt x="8223" y="3667"/>
                      <a:pt x="8214" y="3648"/>
                    </a:cubicBezTo>
                    <a:close/>
                    <a:moveTo>
                      <a:pt x="8393" y="3365"/>
                    </a:moveTo>
                    <a:cubicBezTo>
                      <a:pt x="8412" y="3346"/>
                      <a:pt x="8421" y="3327"/>
                      <a:pt x="8403" y="3299"/>
                    </a:cubicBezTo>
                    <a:cubicBezTo>
                      <a:pt x="8412" y="3289"/>
                      <a:pt x="8440" y="3289"/>
                      <a:pt x="8431" y="3270"/>
                    </a:cubicBezTo>
                    <a:cubicBezTo>
                      <a:pt x="8421" y="3270"/>
                      <a:pt x="8412" y="3270"/>
                      <a:pt x="8403" y="3251"/>
                    </a:cubicBezTo>
                    <a:cubicBezTo>
                      <a:pt x="8431" y="3233"/>
                      <a:pt x="8393" y="3204"/>
                      <a:pt x="8403" y="3185"/>
                    </a:cubicBezTo>
                    <a:cubicBezTo>
                      <a:pt x="8355" y="3204"/>
                      <a:pt x="8346" y="3129"/>
                      <a:pt x="8336" y="3110"/>
                    </a:cubicBezTo>
                    <a:cubicBezTo>
                      <a:pt x="8374" y="3119"/>
                      <a:pt x="8365" y="3081"/>
                      <a:pt x="8393" y="3091"/>
                    </a:cubicBezTo>
                    <a:cubicBezTo>
                      <a:pt x="8374" y="3110"/>
                      <a:pt x="8403" y="3157"/>
                      <a:pt x="8421" y="3157"/>
                    </a:cubicBezTo>
                    <a:cubicBezTo>
                      <a:pt x="8403" y="3129"/>
                      <a:pt x="8459" y="3119"/>
                      <a:pt x="8469" y="3138"/>
                    </a:cubicBezTo>
                    <a:cubicBezTo>
                      <a:pt x="8440" y="3157"/>
                      <a:pt x="8450" y="3195"/>
                      <a:pt x="8450" y="3223"/>
                    </a:cubicBezTo>
                    <a:cubicBezTo>
                      <a:pt x="8469" y="3233"/>
                      <a:pt x="8478" y="3185"/>
                      <a:pt x="8488" y="3214"/>
                    </a:cubicBezTo>
                    <a:cubicBezTo>
                      <a:pt x="8478" y="3223"/>
                      <a:pt x="8469" y="3233"/>
                      <a:pt x="8478" y="3261"/>
                    </a:cubicBezTo>
                    <a:cubicBezTo>
                      <a:pt x="8516" y="3261"/>
                      <a:pt x="8544" y="3299"/>
                      <a:pt x="8573" y="3337"/>
                    </a:cubicBezTo>
                    <a:cubicBezTo>
                      <a:pt x="8544" y="3365"/>
                      <a:pt x="8592" y="3412"/>
                      <a:pt x="8582" y="3422"/>
                    </a:cubicBezTo>
                    <a:cubicBezTo>
                      <a:pt x="8563" y="3403"/>
                      <a:pt x="8535" y="3384"/>
                      <a:pt x="8544" y="3355"/>
                    </a:cubicBezTo>
                    <a:cubicBezTo>
                      <a:pt x="8516" y="3374"/>
                      <a:pt x="8497" y="3327"/>
                      <a:pt x="8469" y="3327"/>
                    </a:cubicBezTo>
                    <a:cubicBezTo>
                      <a:pt x="8478" y="3346"/>
                      <a:pt x="8478" y="3355"/>
                      <a:pt x="8478" y="3374"/>
                    </a:cubicBezTo>
                    <a:cubicBezTo>
                      <a:pt x="8440" y="3403"/>
                      <a:pt x="8431" y="3355"/>
                      <a:pt x="8403" y="3365"/>
                    </a:cubicBezTo>
                    <a:cubicBezTo>
                      <a:pt x="8412" y="3365"/>
                      <a:pt x="8403" y="3374"/>
                      <a:pt x="8393" y="3365"/>
                    </a:cubicBezTo>
                    <a:close/>
                    <a:moveTo>
                      <a:pt x="8488" y="3743"/>
                    </a:moveTo>
                    <a:cubicBezTo>
                      <a:pt x="8525" y="3771"/>
                      <a:pt x="8525" y="3724"/>
                      <a:pt x="8554" y="3705"/>
                    </a:cubicBezTo>
                    <a:cubicBezTo>
                      <a:pt x="8554" y="3667"/>
                      <a:pt x="8516" y="3639"/>
                      <a:pt x="8544" y="3620"/>
                    </a:cubicBezTo>
                    <a:cubicBezTo>
                      <a:pt x="8535" y="3611"/>
                      <a:pt x="8525" y="3611"/>
                      <a:pt x="8525" y="3592"/>
                    </a:cubicBezTo>
                    <a:cubicBezTo>
                      <a:pt x="8516" y="3611"/>
                      <a:pt x="8516" y="3630"/>
                      <a:pt x="8525" y="3648"/>
                    </a:cubicBezTo>
                    <a:cubicBezTo>
                      <a:pt x="8497" y="3630"/>
                      <a:pt x="8459" y="3630"/>
                      <a:pt x="8431" y="3658"/>
                    </a:cubicBezTo>
                    <a:cubicBezTo>
                      <a:pt x="8459" y="3686"/>
                      <a:pt x="8459" y="3696"/>
                      <a:pt x="8459" y="3733"/>
                    </a:cubicBezTo>
                    <a:cubicBezTo>
                      <a:pt x="8478" y="3696"/>
                      <a:pt x="8497" y="3705"/>
                      <a:pt x="8507" y="3677"/>
                    </a:cubicBezTo>
                    <a:cubicBezTo>
                      <a:pt x="8516" y="3677"/>
                      <a:pt x="8525" y="3696"/>
                      <a:pt x="8535" y="3686"/>
                    </a:cubicBezTo>
                    <a:cubicBezTo>
                      <a:pt x="8525" y="3705"/>
                      <a:pt x="8516" y="3705"/>
                      <a:pt x="8488" y="3715"/>
                    </a:cubicBezTo>
                    <a:cubicBezTo>
                      <a:pt x="8488" y="3724"/>
                      <a:pt x="8488" y="3733"/>
                      <a:pt x="8488" y="3743"/>
                    </a:cubicBezTo>
                    <a:close/>
                    <a:moveTo>
                      <a:pt x="8365" y="3696"/>
                    </a:moveTo>
                    <a:cubicBezTo>
                      <a:pt x="8374" y="3630"/>
                      <a:pt x="8299" y="3648"/>
                      <a:pt x="8308" y="3592"/>
                    </a:cubicBezTo>
                    <a:cubicBezTo>
                      <a:pt x="8318" y="3611"/>
                      <a:pt x="8327" y="3611"/>
                      <a:pt x="8336" y="3611"/>
                    </a:cubicBezTo>
                    <a:cubicBezTo>
                      <a:pt x="8318" y="3573"/>
                      <a:pt x="8365" y="3573"/>
                      <a:pt x="8336" y="3526"/>
                    </a:cubicBezTo>
                    <a:cubicBezTo>
                      <a:pt x="8346" y="3516"/>
                      <a:pt x="8365" y="3516"/>
                      <a:pt x="8355" y="3507"/>
                    </a:cubicBezTo>
                    <a:cubicBezTo>
                      <a:pt x="8365" y="3459"/>
                      <a:pt x="8374" y="3554"/>
                      <a:pt x="8346" y="3563"/>
                    </a:cubicBezTo>
                    <a:cubicBezTo>
                      <a:pt x="8393" y="3554"/>
                      <a:pt x="8431" y="3630"/>
                      <a:pt x="8412" y="3677"/>
                    </a:cubicBezTo>
                    <a:cubicBezTo>
                      <a:pt x="8412" y="3658"/>
                      <a:pt x="8393" y="3696"/>
                      <a:pt x="8365" y="3696"/>
                    </a:cubicBezTo>
                    <a:close/>
                    <a:moveTo>
                      <a:pt x="7826" y="3639"/>
                    </a:moveTo>
                    <a:cubicBezTo>
                      <a:pt x="7836" y="3667"/>
                      <a:pt x="7836" y="3658"/>
                      <a:pt x="7836" y="3696"/>
                    </a:cubicBezTo>
                    <a:cubicBezTo>
                      <a:pt x="7817" y="3696"/>
                      <a:pt x="7798" y="3686"/>
                      <a:pt x="7779" y="3677"/>
                    </a:cubicBezTo>
                    <a:cubicBezTo>
                      <a:pt x="7788" y="3667"/>
                      <a:pt x="7788" y="3648"/>
                      <a:pt x="7826" y="3639"/>
                    </a:cubicBezTo>
                    <a:close/>
                    <a:moveTo>
                      <a:pt x="7845" y="3630"/>
                    </a:moveTo>
                    <a:cubicBezTo>
                      <a:pt x="7864" y="3630"/>
                      <a:pt x="7864" y="3611"/>
                      <a:pt x="7864" y="3601"/>
                    </a:cubicBezTo>
                    <a:cubicBezTo>
                      <a:pt x="7873" y="3630"/>
                      <a:pt x="7883" y="3620"/>
                      <a:pt x="7892" y="3630"/>
                    </a:cubicBezTo>
                    <a:cubicBezTo>
                      <a:pt x="7873" y="3630"/>
                      <a:pt x="7892" y="3658"/>
                      <a:pt x="7873" y="3667"/>
                    </a:cubicBezTo>
                    <a:cubicBezTo>
                      <a:pt x="7873" y="3630"/>
                      <a:pt x="7845" y="3667"/>
                      <a:pt x="7845" y="3630"/>
                    </a:cubicBezTo>
                    <a:close/>
                    <a:moveTo>
                      <a:pt x="8525" y="3006"/>
                    </a:moveTo>
                    <a:cubicBezTo>
                      <a:pt x="8516" y="3034"/>
                      <a:pt x="8525" y="3072"/>
                      <a:pt x="8507" y="3100"/>
                    </a:cubicBezTo>
                    <a:cubicBezTo>
                      <a:pt x="8497" y="3081"/>
                      <a:pt x="8488" y="3081"/>
                      <a:pt x="8478" y="3091"/>
                    </a:cubicBezTo>
                    <a:cubicBezTo>
                      <a:pt x="8478" y="3025"/>
                      <a:pt x="8469" y="2996"/>
                      <a:pt x="8488" y="2940"/>
                    </a:cubicBezTo>
                    <a:cubicBezTo>
                      <a:pt x="8488" y="2949"/>
                      <a:pt x="8535" y="2968"/>
                      <a:pt x="8507" y="2987"/>
                    </a:cubicBezTo>
                    <a:cubicBezTo>
                      <a:pt x="8507" y="2977"/>
                      <a:pt x="8488" y="2977"/>
                      <a:pt x="8497" y="2996"/>
                    </a:cubicBezTo>
                    <a:cubicBezTo>
                      <a:pt x="8516" y="3015"/>
                      <a:pt x="8516" y="2996"/>
                      <a:pt x="8525" y="3006"/>
                    </a:cubicBezTo>
                    <a:close/>
                    <a:moveTo>
                      <a:pt x="7656" y="3630"/>
                    </a:moveTo>
                    <a:cubicBezTo>
                      <a:pt x="7647" y="3582"/>
                      <a:pt x="7609" y="3592"/>
                      <a:pt x="7628" y="3554"/>
                    </a:cubicBezTo>
                    <a:cubicBezTo>
                      <a:pt x="7599" y="3554"/>
                      <a:pt x="7599" y="3592"/>
                      <a:pt x="7580" y="3554"/>
                    </a:cubicBezTo>
                    <a:cubicBezTo>
                      <a:pt x="7647" y="3544"/>
                      <a:pt x="7580" y="3488"/>
                      <a:pt x="7580" y="3431"/>
                    </a:cubicBezTo>
                    <a:cubicBezTo>
                      <a:pt x="7618" y="3422"/>
                      <a:pt x="7590" y="3374"/>
                      <a:pt x="7599" y="3346"/>
                    </a:cubicBezTo>
                    <a:cubicBezTo>
                      <a:pt x="7609" y="3365"/>
                      <a:pt x="7618" y="3327"/>
                      <a:pt x="7599" y="3327"/>
                    </a:cubicBezTo>
                    <a:cubicBezTo>
                      <a:pt x="7637" y="3308"/>
                      <a:pt x="7637" y="3318"/>
                      <a:pt x="7665" y="3299"/>
                    </a:cubicBezTo>
                    <a:cubicBezTo>
                      <a:pt x="7675" y="3327"/>
                      <a:pt x="7684" y="3337"/>
                      <a:pt x="7703" y="3337"/>
                    </a:cubicBezTo>
                    <a:cubicBezTo>
                      <a:pt x="7694" y="3318"/>
                      <a:pt x="7713" y="3308"/>
                      <a:pt x="7703" y="3299"/>
                    </a:cubicBezTo>
                    <a:cubicBezTo>
                      <a:pt x="7703" y="3289"/>
                      <a:pt x="7684" y="3289"/>
                      <a:pt x="7684" y="3270"/>
                    </a:cubicBezTo>
                    <a:cubicBezTo>
                      <a:pt x="7684" y="3261"/>
                      <a:pt x="7713" y="3251"/>
                      <a:pt x="7722" y="3261"/>
                    </a:cubicBezTo>
                    <a:cubicBezTo>
                      <a:pt x="7713" y="3280"/>
                      <a:pt x="7798" y="3384"/>
                      <a:pt x="7732" y="3393"/>
                    </a:cubicBezTo>
                    <a:cubicBezTo>
                      <a:pt x="7769" y="3365"/>
                      <a:pt x="7675" y="3327"/>
                      <a:pt x="7665" y="3365"/>
                    </a:cubicBezTo>
                    <a:cubicBezTo>
                      <a:pt x="7675" y="3384"/>
                      <a:pt x="7694" y="3365"/>
                      <a:pt x="7684" y="3393"/>
                    </a:cubicBezTo>
                    <a:cubicBezTo>
                      <a:pt x="7722" y="3365"/>
                      <a:pt x="7703" y="3403"/>
                      <a:pt x="7722" y="3431"/>
                    </a:cubicBezTo>
                    <a:cubicBezTo>
                      <a:pt x="7741" y="3431"/>
                      <a:pt x="7750" y="3431"/>
                      <a:pt x="7760" y="3431"/>
                    </a:cubicBezTo>
                    <a:cubicBezTo>
                      <a:pt x="7750" y="3422"/>
                      <a:pt x="7741" y="3412"/>
                      <a:pt x="7760" y="3403"/>
                    </a:cubicBezTo>
                    <a:cubicBezTo>
                      <a:pt x="7788" y="3478"/>
                      <a:pt x="7722" y="3441"/>
                      <a:pt x="7703" y="3459"/>
                    </a:cubicBezTo>
                    <a:cubicBezTo>
                      <a:pt x="7750" y="3469"/>
                      <a:pt x="7779" y="3526"/>
                      <a:pt x="7817" y="3544"/>
                    </a:cubicBezTo>
                    <a:cubicBezTo>
                      <a:pt x="7788" y="3544"/>
                      <a:pt x="7798" y="3563"/>
                      <a:pt x="7788" y="3573"/>
                    </a:cubicBezTo>
                    <a:cubicBezTo>
                      <a:pt x="7769" y="3563"/>
                      <a:pt x="7779" y="3535"/>
                      <a:pt x="7750" y="3526"/>
                    </a:cubicBezTo>
                    <a:cubicBezTo>
                      <a:pt x="7741" y="3573"/>
                      <a:pt x="7637" y="3563"/>
                      <a:pt x="7656" y="3630"/>
                    </a:cubicBezTo>
                    <a:close/>
                    <a:moveTo>
                      <a:pt x="8299" y="4036"/>
                    </a:moveTo>
                    <a:cubicBezTo>
                      <a:pt x="8318" y="4036"/>
                      <a:pt x="8336" y="4045"/>
                      <a:pt x="8346" y="4064"/>
                    </a:cubicBezTo>
                    <a:cubicBezTo>
                      <a:pt x="8355" y="4083"/>
                      <a:pt x="8308" y="4121"/>
                      <a:pt x="8327" y="4093"/>
                    </a:cubicBezTo>
                    <a:cubicBezTo>
                      <a:pt x="8346" y="4083"/>
                      <a:pt x="8299" y="4083"/>
                      <a:pt x="8299" y="4036"/>
                    </a:cubicBezTo>
                    <a:close/>
                    <a:moveTo>
                      <a:pt x="7779" y="3337"/>
                    </a:moveTo>
                    <a:cubicBezTo>
                      <a:pt x="7798" y="3365"/>
                      <a:pt x="7798" y="3318"/>
                      <a:pt x="7826" y="3327"/>
                    </a:cubicBezTo>
                    <a:cubicBezTo>
                      <a:pt x="7798" y="3478"/>
                      <a:pt x="7921" y="3478"/>
                      <a:pt x="7987" y="3365"/>
                    </a:cubicBezTo>
                    <a:cubicBezTo>
                      <a:pt x="7977" y="3337"/>
                      <a:pt x="7949" y="3355"/>
                      <a:pt x="7930" y="3318"/>
                    </a:cubicBezTo>
                    <a:cubicBezTo>
                      <a:pt x="7968" y="3327"/>
                      <a:pt x="7987" y="3365"/>
                      <a:pt x="8025" y="3365"/>
                    </a:cubicBezTo>
                    <a:cubicBezTo>
                      <a:pt x="7996" y="3412"/>
                      <a:pt x="7996" y="3488"/>
                      <a:pt x="7949" y="3544"/>
                    </a:cubicBezTo>
                    <a:cubicBezTo>
                      <a:pt x="7958" y="3554"/>
                      <a:pt x="7968" y="3544"/>
                      <a:pt x="7968" y="3535"/>
                    </a:cubicBezTo>
                    <a:cubicBezTo>
                      <a:pt x="7977" y="3535"/>
                      <a:pt x="7977" y="3563"/>
                      <a:pt x="7996" y="3563"/>
                    </a:cubicBezTo>
                    <a:cubicBezTo>
                      <a:pt x="8025" y="3544"/>
                      <a:pt x="8006" y="3526"/>
                      <a:pt x="7996" y="3507"/>
                    </a:cubicBezTo>
                    <a:cubicBezTo>
                      <a:pt x="8015" y="3516"/>
                      <a:pt x="8034" y="3507"/>
                      <a:pt x="8043" y="3526"/>
                    </a:cubicBezTo>
                    <a:cubicBezTo>
                      <a:pt x="8053" y="3516"/>
                      <a:pt x="8006" y="3507"/>
                      <a:pt x="8006" y="3459"/>
                    </a:cubicBezTo>
                    <a:cubicBezTo>
                      <a:pt x="8025" y="3459"/>
                      <a:pt x="8053" y="3431"/>
                      <a:pt x="8053" y="3469"/>
                    </a:cubicBezTo>
                    <a:cubicBezTo>
                      <a:pt x="8043" y="3431"/>
                      <a:pt x="8072" y="3422"/>
                      <a:pt x="8072" y="3384"/>
                    </a:cubicBezTo>
                    <a:cubicBezTo>
                      <a:pt x="8091" y="3384"/>
                      <a:pt x="8100" y="3403"/>
                      <a:pt x="8081" y="3412"/>
                    </a:cubicBezTo>
                    <a:cubicBezTo>
                      <a:pt x="8100" y="3431"/>
                      <a:pt x="8119" y="3384"/>
                      <a:pt x="8110" y="3365"/>
                    </a:cubicBezTo>
                    <a:cubicBezTo>
                      <a:pt x="8138" y="3346"/>
                      <a:pt x="8138" y="3374"/>
                      <a:pt x="8157" y="3346"/>
                    </a:cubicBezTo>
                    <a:cubicBezTo>
                      <a:pt x="8176" y="3384"/>
                      <a:pt x="8280" y="3355"/>
                      <a:pt x="8251" y="3450"/>
                    </a:cubicBezTo>
                    <a:cubicBezTo>
                      <a:pt x="8251" y="3469"/>
                      <a:pt x="8223" y="3459"/>
                      <a:pt x="8251" y="3497"/>
                    </a:cubicBezTo>
                    <a:cubicBezTo>
                      <a:pt x="8204" y="3450"/>
                      <a:pt x="8195" y="3573"/>
                      <a:pt x="8157" y="3507"/>
                    </a:cubicBezTo>
                    <a:cubicBezTo>
                      <a:pt x="8138" y="3544"/>
                      <a:pt x="8185" y="3563"/>
                      <a:pt x="8195" y="3573"/>
                    </a:cubicBezTo>
                    <a:cubicBezTo>
                      <a:pt x="8195" y="3535"/>
                      <a:pt x="8232" y="3563"/>
                      <a:pt x="8242" y="3535"/>
                    </a:cubicBezTo>
                    <a:cubicBezTo>
                      <a:pt x="8232" y="3554"/>
                      <a:pt x="8261" y="3563"/>
                      <a:pt x="8280" y="3563"/>
                    </a:cubicBezTo>
                    <a:cubicBezTo>
                      <a:pt x="8280" y="3573"/>
                      <a:pt x="8289" y="3592"/>
                      <a:pt x="8280" y="3601"/>
                    </a:cubicBezTo>
                    <a:cubicBezTo>
                      <a:pt x="8318" y="3611"/>
                      <a:pt x="8270" y="3544"/>
                      <a:pt x="8318" y="3563"/>
                    </a:cubicBezTo>
                    <a:cubicBezTo>
                      <a:pt x="8318" y="3544"/>
                      <a:pt x="8299" y="3516"/>
                      <a:pt x="8327" y="3516"/>
                    </a:cubicBezTo>
                    <a:cubicBezTo>
                      <a:pt x="8327" y="3497"/>
                      <a:pt x="8289" y="3497"/>
                      <a:pt x="8327" y="3488"/>
                    </a:cubicBezTo>
                    <a:cubicBezTo>
                      <a:pt x="8289" y="3469"/>
                      <a:pt x="8318" y="3441"/>
                      <a:pt x="8308" y="3403"/>
                    </a:cubicBezTo>
                    <a:cubicBezTo>
                      <a:pt x="8365" y="3431"/>
                      <a:pt x="8346" y="3308"/>
                      <a:pt x="8384" y="3346"/>
                    </a:cubicBezTo>
                    <a:cubicBezTo>
                      <a:pt x="8403" y="3337"/>
                      <a:pt x="8365" y="3299"/>
                      <a:pt x="8355" y="3318"/>
                    </a:cubicBezTo>
                    <a:cubicBezTo>
                      <a:pt x="8355" y="3204"/>
                      <a:pt x="8318" y="3337"/>
                      <a:pt x="8346" y="3374"/>
                    </a:cubicBezTo>
                    <a:cubicBezTo>
                      <a:pt x="8308" y="3355"/>
                      <a:pt x="8318" y="3327"/>
                      <a:pt x="8289" y="3289"/>
                    </a:cubicBezTo>
                    <a:cubicBezTo>
                      <a:pt x="8251" y="3337"/>
                      <a:pt x="8242" y="3289"/>
                      <a:pt x="8185" y="3299"/>
                    </a:cubicBezTo>
                    <a:cubicBezTo>
                      <a:pt x="8176" y="3261"/>
                      <a:pt x="8147" y="3242"/>
                      <a:pt x="8138" y="3185"/>
                    </a:cubicBezTo>
                    <a:cubicBezTo>
                      <a:pt x="8100" y="3195"/>
                      <a:pt x="8110" y="3261"/>
                      <a:pt x="8081" y="3251"/>
                    </a:cubicBezTo>
                    <a:cubicBezTo>
                      <a:pt x="8062" y="3261"/>
                      <a:pt x="8100" y="3261"/>
                      <a:pt x="8100" y="3280"/>
                    </a:cubicBezTo>
                    <a:cubicBezTo>
                      <a:pt x="8091" y="3280"/>
                      <a:pt x="8015" y="3355"/>
                      <a:pt x="7977" y="3318"/>
                    </a:cubicBezTo>
                    <a:cubicBezTo>
                      <a:pt x="7977" y="3308"/>
                      <a:pt x="7996" y="3299"/>
                      <a:pt x="8006" y="3299"/>
                    </a:cubicBezTo>
                    <a:cubicBezTo>
                      <a:pt x="7996" y="3318"/>
                      <a:pt x="8006" y="3318"/>
                      <a:pt x="8015" y="3318"/>
                    </a:cubicBezTo>
                    <a:cubicBezTo>
                      <a:pt x="8015" y="3270"/>
                      <a:pt x="7958" y="3289"/>
                      <a:pt x="7977" y="3261"/>
                    </a:cubicBezTo>
                    <a:cubicBezTo>
                      <a:pt x="7968" y="3242"/>
                      <a:pt x="7939" y="3270"/>
                      <a:pt x="7939" y="3280"/>
                    </a:cubicBezTo>
                    <a:cubicBezTo>
                      <a:pt x="7892" y="3280"/>
                      <a:pt x="7939" y="3195"/>
                      <a:pt x="7892" y="3204"/>
                    </a:cubicBezTo>
                    <a:cubicBezTo>
                      <a:pt x="7902" y="3185"/>
                      <a:pt x="7921" y="3176"/>
                      <a:pt x="7930" y="3157"/>
                    </a:cubicBezTo>
                    <a:cubicBezTo>
                      <a:pt x="7939" y="3166"/>
                      <a:pt x="7949" y="3185"/>
                      <a:pt x="7977" y="3166"/>
                    </a:cubicBezTo>
                    <a:cubicBezTo>
                      <a:pt x="7977" y="3138"/>
                      <a:pt x="7968" y="3138"/>
                      <a:pt x="7958" y="3129"/>
                    </a:cubicBezTo>
                    <a:cubicBezTo>
                      <a:pt x="7958" y="3119"/>
                      <a:pt x="7958" y="3119"/>
                      <a:pt x="7958" y="3110"/>
                    </a:cubicBezTo>
                    <a:cubicBezTo>
                      <a:pt x="7977" y="3119"/>
                      <a:pt x="7987" y="3138"/>
                      <a:pt x="7996" y="3195"/>
                    </a:cubicBezTo>
                    <a:cubicBezTo>
                      <a:pt x="8006" y="3195"/>
                      <a:pt x="8025" y="3185"/>
                      <a:pt x="8034" y="3214"/>
                    </a:cubicBezTo>
                    <a:cubicBezTo>
                      <a:pt x="8053" y="3195"/>
                      <a:pt x="8053" y="3195"/>
                      <a:pt x="8091" y="3185"/>
                    </a:cubicBezTo>
                    <a:cubicBezTo>
                      <a:pt x="8062" y="3157"/>
                      <a:pt x="8091" y="3138"/>
                      <a:pt x="8053" y="3148"/>
                    </a:cubicBezTo>
                    <a:cubicBezTo>
                      <a:pt x="8043" y="3129"/>
                      <a:pt x="8072" y="3129"/>
                      <a:pt x="8053" y="3110"/>
                    </a:cubicBezTo>
                    <a:cubicBezTo>
                      <a:pt x="8053" y="3110"/>
                      <a:pt x="8043" y="3119"/>
                      <a:pt x="8034" y="3129"/>
                    </a:cubicBezTo>
                    <a:cubicBezTo>
                      <a:pt x="8015" y="3053"/>
                      <a:pt x="8043" y="2996"/>
                      <a:pt x="8091" y="2987"/>
                    </a:cubicBezTo>
                    <a:cubicBezTo>
                      <a:pt x="8062" y="2921"/>
                      <a:pt x="8043" y="2911"/>
                      <a:pt x="7996" y="2892"/>
                    </a:cubicBezTo>
                    <a:cubicBezTo>
                      <a:pt x="8006" y="2902"/>
                      <a:pt x="8006" y="2902"/>
                      <a:pt x="8015" y="2892"/>
                    </a:cubicBezTo>
                    <a:cubicBezTo>
                      <a:pt x="7968" y="2817"/>
                      <a:pt x="7892" y="2930"/>
                      <a:pt x="7854" y="2864"/>
                    </a:cubicBezTo>
                    <a:cubicBezTo>
                      <a:pt x="7836" y="2883"/>
                      <a:pt x="7807" y="2940"/>
                      <a:pt x="7788" y="2902"/>
                    </a:cubicBezTo>
                    <a:cubicBezTo>
                      <a:pt x="7779" y="2940"/>
                      <a:pt x="7769" y="2930"/>
                      <a:pt x="7741" y="2949"/>
                    </a:cubicBezTo>
                    <a:cubicBezTo>
                      <a:pt x="7750" y="3006"/>
                      <a:pt x="7760" y="2996"/>
                      <a:pt x="7788" y="3044"/>
                    </a:cubicBezTo>
                    <a:cubicBezTo>
                      <a:pt x="7798" y="3034"/>
                      <a:pt x="7779" y="3006"/>
                      <a:pt x="7788" y="2996"/>
                    </a:cubicBezTo>
                    <a:cubicBezTo>
                      <a:pt x="7826" y="2996"/>
                      <a:pt x="7817" y="3053"/>
                      <a:pt x="7845" y="3015"/>
                    </a:cubicBezTo>
                    <a:cubicBezTo>
                      <a:pt x="7836" y="3053"/>
                      <a:pt x="7883" y="3062"/>
                      <a:pt x="7864" y="3100"/>
                    </a:cubicBezTo>
                    <a:cubicBezTo>
                      <a:pt x="7883" y="3100"/>
                      <a:pt x="7902" y="3091"/>
                      <a:pt x="7911" y="3110"/>
                    </a:cubicBezTo>
                    <a:cubicBezTo>
                      <a:pt x="7930" y="3148"/>
                      <a:pt x="7864" y="3157"/>
                      <a:pt x="7902" y="3176"/>
                    </a:cubicBezTo>
                    <a:cubicBezTo>
                      <a:pt x="7883" y="3185"/>
                      <a:pt x="7864" y="3185"/>
                      <a:pt x="7854" y="3176"/>
                    </a:cubicBezTo>
                    <a:cubicBezTo>
                      <a:pt x="7854" y="3195"/>
                      <a:pt x="7836" y="3214"/>
                      <a:pt x="7817" y="3233"/>
                    </a:cubicBezTo>
                    <a:cubicBezTo>
                      <a:pt x="7817" y="3242"/>
                      <a:pt x="7826" y="3233"/>
                      <a:pt x="7836" y="3233"/>
                    </a:cubicBezTo>
                    <a:cubicBezTo>
                      <a:pt x="7845" y="3261"/>
                      <a:pt x="7798" y="3251"/>
                      <a:pt x="7817" y="3280"/>
                    </a:cubicBezTo>
                    <a:cubicBezTo>
                      <a:pt x="7798" y="3270"/>
                      <a:pt x="7807" y="3251"/>
                      <a:pt x="7779" y="3251"/>
                    </a:cubicBezTo>
                    <a:cubicBezTo>
                      <a:pt x="7741" y="3261"/>
                      <a:pt x="7798" y="3327"/>
                      <a:pt x="7779" y="3337"/>
                    </a:cubicBezTo>
                    <a:close/>
                    <a:moveTo>
                      <a:pt x="7996" y="2892"/>
                    </a:moveTo>
                    <a:cubicBezTo>
                      <a:pt x="7996" y="2892"/>
                      <a:pt x="7987" y="2892"/>
                      <a:pt x="7987" y="2892"/>
                    </a:cubicBezTo>
                    <a:cubicBezTo>
                      <a:pt x="7977" y="2864"/>
                      <a:pt x="7987" y="2892"/>
                      <a:pt x="7996" y="2892"/>
                    </a:cubicBezTo>
                    <a:close/>
                    <a:moveTo>
                      <a:pt x="7902" y="3318"/>
                    </a:moveTo>
                    <a:cubicBezTo>
                      <a:pt x="7892" y="3289"/>
                      <a:pt x="7892" y="3337"/>
                      <a:pt x="7873" y="3327"/>
                    </a:cubicBezTo>
                    <a:cubicBezTo>
                      <a:pt x="7873" y="3308"/>
                      <a:pt x="7864" y="3289"/>
                      <a:pt x="7873" y="3280"/>
                    </a:cubicBezTo>
                    <a:cubicBezTo>
                      <a:pt x="7873" y="3299"/>
                      <a:pt x="7921" y="3308"/>
                      <a:pt x="7902" y="3318"/>
                    </a:cubicBezTo>
                    <a:close/>
                    <a:moveTo>
                      <a:pt x="8157" y="3913"/>
                    </a:moveTo>
                    <a:cubicBezTo>
                      <a:pt x="8176" y="3894"/>
                      <a:pt x="8223" y="3866"/>
                      <a:pt x="8251" y="3866"/>
                    </a:cubicBezTo>
                    <a:cubicBezTo>
                      <a:pt x="8261" y="3913"/>
                      <a:pt x="8242" y="3932"/>
                      <a:pt x="8232" y="3941"/>
                    </a:cubicBezTo>
                    <a:cubicBezTo>
                      <a:pt x="8242" y="3989"/>
                      <a:pt x="8270" y="3970"/>
                      <a:pt x="8280" y="4008"/>
                    </a:cubicBezTo>
                    <a:cubicBezTo>
                      <a:pt x="8214" y="4083"/>
                      <a:pt x="8166" y="3960"/>
                      <a:pt x="8157" y="3913"/>
                    </a:cubicBezTo>
                    <a:close/>
                    <a:moveTo>
                      <a:pt x="7457" y="1531"/>
                    </a:moveTo>
                    <a:cubicBezTo>
                      <a:pt x="7457" y="1569"/>
                      <a:pt x="7486" y="1541"/>
                      <a:pt x="7505" y="1560"/>
                    </a:cubicBezTo>
                    <a:cubicBezTo>
                      <a:pt x="7476" y="1569"/>
                      <a:pt x="7524" y="1569"/>
                      <a:pt x="7524" y="1569"/>
                    </a:cubicBezTo>
                    <a:cubicBezTo>
                      <a:pt x="7543" y="1598"/>
                      <a:pt x="7524" y="1598"/>
                      <a:pt x="7533" y="1626"/>
                    </a:cubicBezTo>
                    <a:cubicBezTo>
                      <a:pt x="7552" y="1617"/>
                      <a:pt x="7543" y="1598"/>
                      <a:pt x="7571" y="1598"/>
                    </a:cubicBezTo>
                    <a:cubicBezTo>
                      <a:pt x="7571" y="1635"/>
                      <a:pt x="7543" y="1654"/>
                      <a:pt x="7590" y="1654"/>
                    </a:cubicBezTo>
                    <a:cubicBezTo>
                      <a:pt x="7580" y="1664"/>
                      <a:pt x="7571" y="1664"/>
                      <a:pt x="7580" y="1683"/>
                    </a:cubicBezTo>
                    <a:cubicBezTo>
                      <a:pt x="7552" y="1683"/>
                      <a:pt x="7533" y="1673"/>
                      <a:pt x="7514" y="1673"/>
                    </a:cubicBezTo>
                    <a:cubicBezTo>
                      <a:pt x="7514" y="1664"/>
                      <a:pt x="7543" y="1654"/>
                      <a:pt x="7524" y="1635"/>
                    </a:cubicBezTo>
                    <a:cubicBezTo>
                      <a:pt x="7524" y="1654"/>
                      <a:pt x="7495" y="1654"/>
                      <a:pt x="7486" y="1645"/>
                    </a:cubicBezTo>
                    <a:cubicBezTo>
                      <a:pt x="7486" y="1607"/>
                      <a:pt x="7439" y="1569"/>
                      <a:pt x="7457" y="1531"/>
                    </a:cubicBezTo>
                    <a:close/>
                    <a:moveTo>
                      <a:pt x="7495" y="1702"/>
                    </a:moveTo>
                    <a:cubicBezTo>
                      <a:pt x="7457" y="1720"/>
                      <a:pt x="7552" y="1749"/>
                      <a:pt x="7505" y="1758"/>
                    </a:cubicBezTo>
                    <a:cubicBezTo>
                      <a:pt x="7514" y="1787"/>
                      <a:pt x="7543" y="1758"/>
                      <a:pt x="7543" y="1749"/>
                    </a:cubicBezTo>
                    <a:cubicBezTo>
                      <a:pt x="7514" y="1730"/>
                      <a:pt x="7514" y="1720"/>
                      <a:pt x="7495" y="1702"/>
                    </a:cubicBezTo>
                    <a:close/>
                    <a:moveTo>
                      <a:pt x="7580" y="1919"/>
                    </a:moveTo>
                    <a:cubicBezTo>
                      <a:pt x="7580" y="1910"/>
                      <a:pt x="7580" y="1900"/>
                      <a:pt x="7590" y="1900"/>
                    </a:cubicBezTo>
                    <a:cubicBezTo>
                      <a:pt x="7609" y="1928"/>
                      <a:pt x="7561" y="1928"/>
                      <a:pt x="7571" y="1957"/>
                    </a:cubicBezTo>
                    <a:cubicBezTo>
                      <a:pt x="7533" y="1938"/>
                      <a:pt x="7524" y="1910"/>
                      <a:pt x="7524" y="1872"/>
                    </a:cubicBezTo>
                    <a:cubicBezTo>
                      <a:pt x="7552" y="1862"/>
                      <a:pt x="7552" y="1928"/>
                      <a:pt x="7580" y="1919"/>
                    </a:cubicBezTo>
                    <a:close/>
                    <a:moveTo>
                      <a:pt x="7401" y="1229"/>
                    </a:moveTo>
                    <a:cubicBezTo>
                      <a:pt x="7401" y="1191"/>
                      <a:pt x="7382" y="1191"/>
                      <a:pt x="7363" y="1191"/>
                    </a:cubicBezTo>
                    <a:cubicBezTo>
                      <a:pt x="7354" y="1135"/>
                      <a:pt x="7382" y="1135"/>
                      <a:pt x="7335" y="1097"/>
                    </a:cubicBezTo>
                    <a:cubicBezTo>
                      <a:pt x="7372" y="1068"/>
                      <a:pt x="7391" y="1068"/>
                      <a:pt x="7429" y="1078"/>
                    </a:cubicBezTo>
                    <a:cubicBezTo>
                      <a:pt x="7448" y="1172"/>
                      <a:pt x="7382" y="1163"/>
                      <a:pt x="7401" y="1229"/>
                    </a:cubicBezTo>
                    <a:close/>
                    <a:moveTo>
                      <a:pt x="7457" y="1399"/>
                    </a:moveTo>
                    <a:cubicBezTo>
                      <a:pt x="7476" y="1390"/>
                      <a:pt x="7524" y="1428"/>
                      <a:pt x="7514" y="1446"/>
                    </a:cubicBezTo>
                    <a:cubicBezTo>
                      <a:pt x="7486" y="1446"/>
                      <a:pt x="7505" y="1437"/>
                      <a:pt x="7486" y="1418"/>
                    </a:cubicBezTo>
                    <a:cubicBezTo>
                      <a:pt x="7486" y="1446"/>
                      <a:pt x="7476" y="1465"/>
                      <a:pt x="7457" y="1484"/>
                    </a:cubicBezTo>
                    <a:cubicBezTo>
                      <a:pt x="7457" y="1456"/>
                      <a:pt x="7429" y="1465"/>
                      <a:pt x="7429" y="1446"/>
                    </a:cubicBezTo>
                    <a:cubicBezTo>
                      <a:pt x="7448" y="1437"/>
                      <a:pt x="7467" y="1428"/>
                      <a:pt x="7457" y="1399"/>
                    </a:cubicBezTo>
                    <a:close/>
                    <a:moveTo>
                      <a:pt x="7590" y="3970"/>
                    </a:moveTo>
                    <a:cubicBezTo>
                      <a:pt x="7571" y="3941"/>
                      <a:pt x="7571" y="3913"/>
                      <a:pt x="7571" y="3894"/>
                    </a:cubicBezTo>
                    <a:cubicBezTo>
                      <a:pt x="7533" y="3885"/>
                      <a:pt x="7476" y="3762"/>
                      <a:pt x="7514" y="3752"/>
                    </a:cubicBezTo>
                    <a:cubicBezTo>
                      <a:pt x="7514" y="3819"/>
                      <a:pt x="7656" y="3819"/>
                      <a:pt x="7637" y="3875"/>
                    </a:cubicBezTo>
                    <a:cubicBezTo>
                      <a:pt x="7647" y="3875"/>
                      <a:pt x="7647" y="3885"/>
                      <a:pt x="7656" y="3885"/>
                    </a:cubicBezTo>
                    <a:cubicBezTo>
                      <a:pt x="7665" y="3866"/>
                      <a:pt x="7656" y="3800"/>
                      <a:pt x="7665" y="3800"/>
                    </a:cubicBezTo>
                    <a:cubicBezTo>
                      <a:pt x="7665" y="3847"/>
                      <a:pt x="7694" y="3828"/>
                      <a:pt x="7703" y="3856"/>
                    </a:cubicBezTo>
                    <a:cubicBezTo>
                      <a:pt x="7675" y="3856"/>
                      <a:pt x="7694" y="3885"/>
                      <a:pt x="7703" y="3885"/>
                    </a:cubicBezTo>
                    <a:cubicBezTo>
                      <a:pt x="7684" y="3913"/>
                      <a:pt x="7656" y="3885"/>
                      <a:pt x="7656" y="3904"/>
                    </a:cubicBezTo>
                    <a:cubicBezTo>
                      <a:pt x="7713" y="3941"/>
                      <a:pt x="7628" y="3979"/>
                      <a:pt x="7590" y="3970"/>
                    </a:cubicBezTo>
                    <a:close/>
                    <a:moveTo>
                      <a:pt x="7628" y="1796"/>
                    </a:moveTo>
                    <a:cubicBezTo>
                      <a:pt x="7599" y="1796"/>
                      <a:pt x="7628" y="1843"/>
                      <a:pt x="7599" y="1843"/>
                    </a:cubicBezTo>
                    <a:cubicBezTo>
                      <a:pt x="7590" y="1862"/>
                      <a:pt x="7637" y="1834"/>
                      <a:pt x="7637" y="1824"/>
                    </a:cubicBezTo>
                    <a:close/>
                    <a:moveTo>
                      <a:pt x="7703" y="1333"/>
                    </a:moveTo>
                    <a:cubicBezTo>
                      <a:pt x="7694" y="1352"/>
                      <a:pt x="7732" y="1380"/>
                      <a:pt x="7722" y="1409"/>
                    </a:cubicBezTo>
                    <a:cubicBezTo>
                      <a:pt x="7732" y="1399"/>
                      <a:pt x="7741" y="1399"/>
                      <a:pt x="7750" y="1418"/>
                    </a:cubicBezTo>
                    <a:cubicBezTo>
                      <a:pt x="7779" y="1409"/>
                      <a:pt x="7769" y="1380"/>
                      <a:pt x="7769" y="1361"/>
                    </a:cubicBezTo>
                    <a:cubicBezTo>
                      <a:pt x="7741" y="1361"/>
                      <a:pt x="7732" y="1333"/>
                      <a:pt x="7703" y="1333"/>
                    </a:cubicBezTo>
                    <a:close/>
                    <a:moveTo>
                      <a:pt x="5218" y="8979"/>
                    </a:moveTo>
                    <a:cubicBezTo>
                      <a:pt x="5246" y="8979"/>
                      <a:pt x="5246" y="8931"/>
                      <a:pt x="5265" y="8969"/>
                    </a:cubicBezTo>
                    <a:cubicBezTo>
                      <a:pt x="5265" y="8979"/>
                      <a:pt x="5237" y="8979"/>
                      <a:pt x="5237" y="8997"/>
                    </a:cubicBezTo>
                    <a:cubicBezTo>
                      <a:pt x="5246" y="8997"/>
                      <a:pt x="5255" y="8997"/>
                      <a:pt x="5246" y="9007"/>
                    </a:cubicBezTo>
                    <a:cubicBezTo>
                      <a:pt x="5246" y="8997"/>
                      <a:pt x="5237" y="8997"/>
                      <a:pt x="5237" y="8997"/>
                    </a:cubicBezTo>
                    <a:cubicBezTo>
                      <a:pt x="5237" y="9007"/>
                      <a:pt x="5227" y="9016"/>
                      <a:pt x="5227" y="8997"/>
                    </a:cubicBezTo>
                    <a:cubicBezTo>
                      <a:pt x="5227" y="8997"/>
                      <a:pt x="5237" y="8997"/>
                      <a:pt x="5227" y="8988"/>
                    </a:cubicBezTo>
                    <a:cubicBezTo>
                      <a:pt x="5227" y="8988"/>
                      <a:pt x="5218" y="8988"/>
                      <a:pt x="5218" y="8979"/>
                    </a:cubicBezTo>
                    <a:close/>
                    <a:moveTo>
                      <a:pt x="7694" y="1862"/>
                    </a:moveTo>
                    <a:cubicBezTo>
                      <a:pt x="7713" y="1834"/>
                      <a:pt x="7684" y="1824"/>
                      <a:pt x="7656" y="1815"/>
                    </a:cubicBezTo>
                    <a:cubicBezTo>
                      <a:pt x="7647" y="1777"/>
                      <a:pt x="7675" y="1777"/>
                      <a:pt x="7656" y="1730"/>
                    </a:cubicBezTo>
                    <a:cubicBezTo>
                      <a:pt x="7741" y="1692"/>
                      <a:pt x="7732" y="1872"/>
                      <a:pt x="7694" y="1862"/>
                    </a:cubicBezTo>
                    <a:close/>
                    <a:moveTo>
                      <a:pt x="6201" y="3989"/>
                    </a:moveTo>
                    <a:cubicBezTo>
                      <a:pt x="6248" y="3979"/>
                      <a:pt x="6210" y="3922"/>
                      <a:pt x="6238" y="3904"/>
                    </a:cubicBezTo>
                    <a:cubicBezTo>
                      <a:pt x="6257" y="3951"/>
                      <a:pt x="6248" y="3979"/>
                      <a:pt x="6219" y="3998"/>
                    </a:cubicBezTo>
                    <a:cubicBezTo>
                      <a:pt x="6210" y="3998"/>
                      <a:pt x="6210" y="3989"/>
                      <a:pt x="6201" y="3989"/>
                    </a:cubicBezTo>
                    <a:close/>
                    <a:moveTo>
                      <a:pt x="5993" y="3544"/>
                    </a:moveTo>
                    <a:cubicBezTo>
                      <a:pt x="5974" y="3516"/>
                      <a:pt x="5964" y="3573"/>
                      <a:pt x="5955" y="3535"/>
                    </a:cubicBezTo>
                    <a:cubicBezTo>
                      <a:pt x="5964" y="3507"/>
                      <a:pt x="5993" y="3516"/>
                      <a:pt x="6002" y="3497"/>
                    </a:cubicBezTo>
                    <a:cubicBezTo>
                      <a:pt x="5993" y="3507"/>
                      <a:pt x="6012" y="3535"/>
                      <a:pt x="5993" y="3544"/>
                    </a:cubicBezTo>
                    <a:close/>
                    <a:moveTo>
                      <a:pt x="6692" y="4423"/>
                    </a:moveTo>
                    <a:cubicBezTo>
                      <a:pt x="6673" y="4423"/>
                      <a:pt x="6673" y="4404"/>
                      <a:pt x="6654" y="4414"/>
                    </a:cubicBezTo>
                    <a:cubicBezTo>
                      <a:pt x="6673" y="4452"/>
                      <a:pt x="6692" y="4452"/>
                      <a:pt x="6692" y="4480"/>
                    </a:cubicBezTo>
                    <a:cubicBezTo>
                      <a:pt x="6720" y="4508"/>
                      <a:pt x="6692" y="4423"/>
                      <a:pt x="6692" y="4414"/>
                    </a:cubicBezTo>
                    <a:cubicBezTo>
                      <a:pt x="6683" y="4414"/>
                      <a:pt x="6683" y="4414"/>
                      <a:pt x="6692" y="4423"/>
                    </a:cubicBezTo>
                    <a:close/>
                    <a:moveTo>
                      <a:pt x="6654" y="5321"/>
                    </a:moveTo>
                    <a:cubicBezTo>
                      <a:pt x="6626" y="5340"/>
                      <a:pt x="6588" y="5274"/>
                      <a:pt x="6597" y="5246"/>
                    </a:cubicBezTo>
                    <a:cubicBezTo>
                      <a:pt x="6626" y="5264"/>
                      <a:pt x="6635" y="5217"/>
                      <a:pt x="6664" y="5264"/>
                    </a:cubicBezTo>
                    <a:cubicBezTo>
                      <a:pt x="6626" y="5283"/>
                      <a:pt x="6654" y="5293"/>
                      <a:pt x="6654" y="5321"/>
                    </a:cubicBezTo>
                    <a:close/>
                    <a:moveTo>
                      <a:pt x="7939" y="4783"/>
                    </a:moveTo>
                    <a:cubicBezTo>
                      <a:pt x="7949" y="4792"/>
                      <a:pt x="7958" y="4792"/>
                      <a:pt x="7968" y="4820"/>
                    </a:cubicBezTo>
                    <a:cubicBezTo>
                      <a:pt x="7921" y="4858"/>
                      <a:pt x="7845" y="4783"/>
                      <a:pt x="7883" y="4726"/>
                    </a:cubicBezTo>
                    <a:cubicBezTo>
                      <a:pt x="7873" y="4726"/>
                      <a:pt x="7864" y="4697"/>
                      <a:pt x="7873" y="4697"/>
                    </a:cubicBezTo>
                    <a:cubicBezTo>
                      <a:pt x="7883" y="4716"/>
                      <a:pt x="7902" y="4707"/>
                      <a:pt x="7902" y="4735"/>
                    </a:cubicBezTo>
                    <a:cubicBezTo>
                      <a:pt x="7892" y="4745"/>
                      <a:pt x="7883" y="4745"/>
                      <a:pt x="7883" y="4754"/>
                    </a:cubicBezTo>
                    <a:cubicBezTo>
                      <a:pt x="7902" y="4783"/>
                      <a:pt x="7930" y="4764"/>
                      <a:pt x="7911" y="4792"/>
                    </a:cubicBezTo>
                    <a:cubicBezTo>
                      <a:pt x="7921" y="4820"/>
                      <a:pt x="7939" y="4801"/>
                      <a:pt x="7939" y="4783"/>
                    </a:cubicBezTo>
                    <a:close/>
                    <a:moveTo>
                      <a:pt x="6512" y="4622"/>
                    </a:moveTo>
                    <a:cubicBezTo>
                      <a:pt x="6522" y="4641"/>
                      <a:pt x="6522" y="4660"/>
                      <a:pt x="6503" y="4660"/>
                    </a:cubicBezTo>
                    <a:cubicBezTo>
                      <a:pt x="6503" y="4631"/>
                      <a:pt x="6494" y="4603"/>
                      <a:pt x="6503" y="4575"/>
                    </a:cubicBezTo>
                    <a:cubicBezTo>
                      <a:pt x="6541" y="4575"/>
                      <a:pt x="6588" y="4660"/>
                      <a:pt x="6522" y="4650"/>
                    </a:cubicBezTo>
                    <a:cubicBezTo>
                      <a:pt x="6541" y="4641"/>
                      <a:pt x="6541" y="4622"/>
                      <a:pt x="6512" y="4622"/>
                    </a:cubicBezTo>
                    <a:close/>
                    <a:moveTo>
                      <a:pt x="7023" y="4953"/>
                    </a:moveTo>
                    <a:cubicBezTo>
                      <a:pt x="7042" y="4962"/>
                      <a:pt x="7051" y="4990"/>
                      <a:pt x="7061" y="5019"/>
                    </a:cubicBezTo>
                    <a:cubicBezTo>
                      <a:pt x="7098" y="5000"/>
                      <a:pt x="7108" y="5009"/>
                      <a:pt x="7146" y="5019"/>
                    </a:cubicBezTo>
                    <a:cubicBezTo>
                      <a:pt x="7146" y="4981"/>
                      <a:pt x="7146" y="4990"/>
                      <a:pt x="7146" y="4962"/>
                    </a:cubicBezTo>
                    <a:cubicBezTo>
                      <a:pt x="7155" y="4953"/>
                      <a:pt x="7155" y="4972"/>
                      <a:pt x="7165" y="4981"/>
                    </a:cubicBezTo>
                    <a:cubicBezTo>
                      <a:pt x="7174" y="4981"/>
                      <a:pt x="7165" y="4962"/>
                      <a:pt x="7165" y="4953"/>
                    </a:cubicBezTo>
                    <a:cubicBezTo>
                      <a:pt x="7183" y="4972"/>
                      <a:pt x="7193" y="4953"/>
                      <a:pt x="7202" y="4962"/>
                    </a:cubicBezTo>
                    <a:cubicBezTo>
                      <a:pt x="7212" y="4943"/>
                      <a:pt x="7193" y="4943"/>
                      <a:pt x="7183" y="4915"/>
                    </a:cubicBezTo>
                    <a:cubicBezTo>
                      <a:pt x="7212" y="4915"/>
                      <a:pt x="7231" y="4934"/>
                      <a:pt x="7240" y="4943"/>
                    </a:cubicBezTo>
                    <a:cubicBezTo>
                      <a:pt x="7259" y="4934"/>
                      <a:pt x="7221" y="4924"/>
                      <a:pt x="7250" y="4915"/>
                    </a:cubicBezTo>
                    <a:cubicBezTo>
                      <a:pt x="7193" y="4877"/>
                      <a:pt x="7079" y="4953"/>
                      <a:pt x="7023" y="4953"/>
                    </a:cubicBezTo>
                    <a:close/>
                    <a:moveTo>
                      <a:pt x="6465" y="5000"/>
                    </a:moveTo>
                    <a:cubicBezTo>
                      <a:pt x="6465" y="5019"/>
                      <a:pt x="6475" y="4990"/>
                      <a:pt x="6484" y="4990"/>
                    </a:cubicBezTo>
                    <a:cubicBezTo>
                      <a:pt x="6494" y="5009"/>
                      <a:pt x="6494" y="5009"/>
                      <a:pt x="6503" y="5019"/>
                    </a:cubicBezTo>
                    <a:cubicBezTo>
                      <a:pt x="6494" y="5028"/>
                      <a:pt x="6494" y="5038"/>
                      <a:pt x="6475" y="5038"/>
                    </a:cubicBezTo>
                    <a:cubicBezTo>
                      <a:pt x="6475" y="5009"/>
                      <a:pt x="6437" y="5009"/>
                      <a:pt x="6465" y="5000"/>
                    </a:cubicBezTo>
                    <a:close/>
                    <a:moveTo>
                      <a:pt x="6758" y="7259"/>
                    </a:moveTo>
                    <a:cubicBezTo>
                      <a:pt x="6749" y="7268"/>
                      <a:pt x="6749" y="7268"/>
                      <a:pt x="6758" y="7268"/>
                    </a:cubicBezTo>
                    <a:cubicBezTo>
                      <a:pt x="6777" y="7363"/>
                      <a:pt x="6777" y="7325"/>
                      <a:pt x="6834" y="7344"/>
                    </a:cubicBezTo>
                    <a:cubicBezTo>
                      <a:pt x="6872" y="7325"/>
                      <a:pt x="6862" y="7287"/>
                      <a:pt x="6900" y="7306"/>
                    </a:cubicBezTo>
                    <a:cubicBezTo>
                      <a:pt x="6900" y="7296"/>
                      <a:pt x="6890" y="7277"/>
                      <a:pt x="6900" y="7277"/>
                    </a:cubicBezTo>
                    <a:cubicBezTo>
                      <a:pt x="6890" y="7259"/>
                      <a:pt x="6872" y="7277"/>
                      <a:pt x="6862" y="7268"/>
                    </a:cubicBezTo>
                    <a:cubicBezTo>
                      <a:pt x="6862" y="7249"/>
                      <a:pt x="6890" y="7240"/>
                      <a:pt x="6919" y="7230"/>
                    </a:cubicBezTo>
                    <a:cubicBezTo>
                      <a:pt x="6919" y="7211"/>
                      <a:pt x="6843" y="7221"/>
                      <a:pt x="6824" y="7202"/>
                    </a:cubicBezTo>
                    <a:cubicBezTo>
                      <a:pt x="6805" y="7183"/>
                      <a:pt x="6862" y="7221"/>
                      <a:pt x="6843" y="7174"/>
                    </a:cubicBezTo>
                    <a:cubicBezTo>
                      <a:pt x="6834" y="7174"/>
                      <a:pt x="6834" y="7183"/>
                      <a:pt x="6834" y="7192"/>
                    </a:cubicBezTo>
                    <a:cubicBezTo>
                      <a:pt x="6815" y="7192"/>
                      <a:pt x="6805" y="7164"/>
                      <a:pt x="6786" y="7155"/>
                    </a:cubicBezTo>
                    <a:cubicBezTo>
                      <a:pt x="6768" y="7183"/>
                      <a:pt x="6786" y="7192"/>
                      <a:pt x="6749" y="7221"/>
                    </a:cubicBezTo>
                    <a:cubicBezTo>
                      <a:pt x="6758" y="7221"/>
                      <a:pt x="6768" y="7249"/>
                      <a:pt x="6786" y="7240"/>
                    </a:cubicBezTo>
                    <a:cubicBezTo>
                      <a:pt x="6786" y="7249"/>
                      <a:pt x="6768" y="7259"/>
                      <a:pt x="6777" y="7277"/>
                    </a:cubicBezTo>
                    <a:cubicBezTo>
                      <a:pt x="6768" y="7268"/>
                      <a:pt x="6758" y="7268"/>
                      <a:pt x="6758" y="7259"/>
                    </a:cubicBezTo>
                    <a:close/>
                    <a:moveTo>
                      <a:pt x="6834" y="6635"/>
                    </a:moveTo>
                    <a:cubicBezTo>
                      <a:pt x="6834" y="6606"/>
                      <a:pt x="6890" y="6625"/>
                      <a:pt x="6853" y="6635"/>
                    </a:cubicBezTo>
                    <a:cubicBezTo>
                      <a:pt x="6872" y="6663"/>
                      <a:pt x="6872" y="6616"/>
                      <a:pt x="6900" y="6625"/>
                    </a:cubicBezTo>
                    <a:cubicBezTo>
                      <a:pt x="6890" y="6616"/>
                      <a:pt x="6853" y="6616"/>
                      <a:pt x="6881" y="6597"/>
                    </a:cubicBezTo>
                    <a:cubicBezTo>
                      <a:pt x="6843" y="6597"/>
                      <a:pt x="6872" y="6588"/>
                      <a:pt x="6872" y="6559"/>
                    </a:cubicBezTo>
                    <a:lnTo>
                      <a:pt x="6853" y="6559"/>
                    </a:lnTo>
                    <a:cubicBezTo>
                      <a:pt x="6853" y="6559"/>
                      <a:pt x="6862" y="6569"/>
                      <a:pt x="6862" y="6569"/>
                    </a:cubicBezTo>
                    <a:cubicBezTo>
                      <a:pt x="6853" y="6597"/>
                      <a:pt x="6834" y="6597"/>
                      <a:pt x="6805" y="6597"/>
                    </a:cubicBezTo>
                    <a:cubicBezTo>
                      <a:pt x="6815" y="6616"/>
                      <a:pt x="6824" y="6616"/>
                      <a:pt x="6834" y="6635"/>
                    </a:cubicBezTo>
                    <a:close/>
                    <a:moveTo>
                      <a:pt x="5926" y="3715"/>
                    </a:moveTo>
                    <a:cubicBezTo>
                      <a:pt x="5983" y="3752"/>
                      <a:pt x="5964" y="3705"/>
                      <a:pt x="6021" y="3743"/>
                    </a:cubicBezTo>
                    <a:cubicBezTo>
                      <a:pt x="6030" y="3705"/>
                      <a:pt x="6068" y="3733"/>
                      <a:pt x="6059" y="3686"/>
                    </a:cubicBezTo>
                    <a:cubicBezTo>
                      <a:pt x="6049" y="3705"/>
                      <a:pt x="6049" y="3686"/>
                      <a:pt x="6030" y="3696"/>
                    </a:cubicBezTo>
                    <a:cubicBezTo>
                      <a:pt x="6030" y="3667"/>
                      <a:pt x="6012" y="3677"/>
                      <a:pt x="6021" y="3648"/>
                    </a:cubicBezTo>
                    <a:cubicBezTo>
                      <a:pt x="6049" y="3686"/>
                      <a:pt x="6049" y="3667"/>
                      <a:pt x="6068" y="3639"/>
                    </a:cubicBezTo>
                    <a:cubicBezTo>
                      <a:pt x="6087" y="3639"/>
                      <a:pt x="6097" y="3677"/>
                      <a:pt x="6116" y="3686"/>
                    </a:cubicBezTo>
                    <a:cubicBezTo>
                      <a:pt x="6134" y="3686"/>
                      <a:pt x="6163" y="3658"/>
                      <a:pt x="6172" y="3686"/>
                    </a:cubicBezTo>
                    <a:cubicBezTo>
                      <a:pt x="6191" y="3686"/>
                      <a:pt x="6210" y="3658"/>
                      <a:pt x="6248" y="3667"/>
                    </a:cubicBezTo>
                    <a:cubicBezTo>
                      <a:pt x="6248" y="3686"/>
                      <a:pt x="6229" y="3658"/>
                      <a:pt x="6210" y="3677"/>
                    </a:cubicBezTo>
                    <a:lnTo>
                      <a:pt x="6219" y="3715"/>
                    </a:lnTo>
                    <a:cubicBezTo>
                      <a:pt x="6257" y="3696"/>
                      <a:pt x="6286" y="3686"/>
                      <a:pt x="6333" y="3696"/>
                    </a:cubicBezTo>
                    <a:cubicBezTo>
                      <a:pt x="6323" y="3667"/>
                      <a:pt x="6342" y="3611"/>
                      <a:pt x="6323" y="3592"/>
                    </a:cubicBezTo>
                    <a:cubicBezTo>
                      <a:pt x="6323" y="3582"/>
                      <a:pt x="6342" y="3582"/>
                      <a:pt x="6333" y="3573"/>
                    </a:cubicBezTo>
                    <a:cubicBezTo>
                      <a:pt x="6380" y="3601"/>
                      <a:pt x="6399" y="3573"/>
                      <a:pt x="6456" y="3554"/>
                    </a:cubicBezTo>
                    <a:cubicBezTo>
                      <a:pt x="6437" y="3497"/>
                      <a:pt x="6446" y="3497"/>
                      <a:pt x="6484" y="3497"/>
                    </a:cubicBezTo>
                    <a:cubicBezTo>
                      <a:pt x="6475" y="3450"/>
                      <a:pt x="6456" y="3431"/>
                      <a:pt x="6437" y="3403"/>
                    </a:cubicBezTo>
                    <a:cubicBezTo>
                      <a:pt x="6408" y="3403"/>
                      <a:pt x="6342" y="3450"/>
                      <a:pt x="6342" y="3393"/>
                    </a:cubicBezTo>
                    <a:cubicBezTo>
                      <a:pt x="6305" y="3422"/>
                      <a:pt x="6314" y="3526"/>
                      <a:pt x="6276" y="3526"/>
                    </a:cubicBezTo>
                    <a:cubicBezTo>
                      <a:pt x="6248" y="3544"/>
                      <a:pt x="6305" y="3544"/>
                      <a:pt x="6295" y="3573"/>
                    </a:cubicBezTo>
                    <a:cubicBezTo>
                      <a:pt x="6295" y="3611"/>
                      <a:pt x="6248" y="3582"/>
                      <a:pt x="6267" y="3611"/>
                    </a:cubicBezTo>
                    <a:cubicBezTo>
                      <a:pt x="6229" y="3611"/>
                      <a:pt x="6229" y="3582"/>
                      <a:pt x="6210" y="3563"/>
                    </a:cubicBezTo>
                    <a:cubicBezTo>
                      <a:pt x="6219" y="3554"/>
                      <a:pt x="6229" y="3554"/>
                      <a:pt x="6219" y="3535"/>
                    </a:cubicBezTo>
                    <a:cubicBezTo>
                      <a:pt x="6238" y="3544"/>
                      <a:pt x="6238" y="3526"/>
                      <a:pt x="6267" y="3516"/>
                    </a:cubicBezTo>
                    <a:cubicBezTo>
                      <a:pt x="6229" y="3516"/>
                      <a:pt x="6229" y="3459"/>
                      <a:pt x="6210" y="3422"/>
                    </a:cubicBezTo>
                    <a:cubicBezTo>
                      <a:pt x="6238" y="3469"/>
                      <a:pt x="6257" y="3393"/>
                      <a:pt x="6267" y="3403"/>
                    </a:cubicBezTo>
                    <a:cubicBezTo>
                      <a:pt x="6267" y="3384"/>
                      <a:pt x="6210" y="3318"/>
                      <a:pt x="6229" y="3289"/>
                    </a:cubicBezTo>
                    <a:cubicBezTo>
                      <a:pt x="6238" y="3327"/>
                      <a:pt x="6323" y="3337"/>
                      <a:pt x="6371" y="3337"/>
                    </a:cubicBezTo>
                    <a:lnTo>
                      <a:pt x="6390" y="3374"/>
                    </a:lnTo>
                    <a:cubicBezTo>
                      <a:pt x="6380" y="3374"/>
                      <a:pt x="6371" y="3374"/>
                      <a:pt x="6361" y="3374"/>
                    </a:cubicBezTo>
                    <a:cubicBezTo>
                      <a:pt x="6390" y="3412"/>
                      <a:pt x="6408" y="3355"/>
                      <a:pt x="6390" y="3308"/>
                    </a:cubicBezTo>
                    <a:cubicBezTo>
                      <a:pt x="6399" y="3318"/>
                      <a:pt x="6418" y="3308"/>
                      <a:pt x="6418" y="3337"/>
                    </a:cubicBezTo>
                    <a:cubicBezTo>
                      <a:pt x="6437" y="3327"/>
                      <a:pt x="6437" y="3280"/>
                      <a:pt x="6456" y="3308"/>
                    </a:cubicBezTo>
                    <a:cubicBezTo>
                      <a:pt x="6475" y="3289"/>
                      <a:pt x="6456" y="3242"/>
                      <a:pt x="6418" y="3270"/>
                    </a:cubicBezTo>
                    <a:cubicBezTo>
                      <a:pt x="6437" y="3280"/>
                      <a:pt x="6427" y="3280"/>
                      <a:pt x="6427" y="3299"/>
                    </a:cubicBezTo>
                    <a:lnTo>
                      <a:pt x="6399" y="3308"/>
                    </a:lnTo>
                    <a:cubicBezTo>
                      <a:pt x="6380" y="3308"/>
                      <a:pt x="6390" y="3251"/>
                      <a:pt x="6371" y="3251"/>
                    </a:cubicBezTo>
                    <a:cubicBezTo>
                      <a:pt x="6305" y="3299"/>
                      <a:pt x="6286" y="3242"/>
                      <a:pt x="6219" y="3242"/>
                    </a:cubicBezTo>
                    <a:cubicBezTo>
                      <a:pt x="6229" y="3223"/>
                      <a:pt x="6201" y="3195"/>
                      <a:pt x="6172" y="3195"/>
                    </a:cubicBezTo>
                    <a:cubicBezTo>
                      <a:pt x="6182" y="3214"/>
                      <a:pt x="6191" y="3214"/>
                      <a:pt x="6191" y="3223"/>
                    </a:cubicBezTo>
                    <a:cubicBezTo>
                      <a:pt x="6182" y="3223"/>
                      <a:pt x="6172" y="3214"/>
                      <a:pt x="6163" y="3185"/>
                    </a:cubicBezTo>
                    <a:cubicBezTo>
                      <a:pt x="6134" y="3214"/>
                      <a:pt x="6087" y="3185"/>
                      <a:pt x="6106" y="3233"/>
                    </a:cubicBezTo>
                    <a:cubicBezTo>
                      <a:pt x="6087" y="3223"/>
                      <a:pt x="6068" y="3214"/>
                      <a:pt x="6059" y="3185"/>
                    </a:cubicBezTo>
                    <a:cubicBezTo>
                      <a:pt x="6040" y="3176"/>
                      <a:pt x="6002" y="3261"/>
                      <a:pt x="5974" y="3195"/>
                    </a:cubicBezTo>
                    <a:cubicBezTo>
                      <a:pt x="5964" y="3214"/>
                      <a:pt x="5974" y="3242"/>
                      <a:pt x="5983" y="3270"/>
                    </a:cubicBezTo>
                    <a:cubicBezTo>
                      <a:pt x="5926" y="3280"/>
                      <a:pt x="5908" y="3270"/>
                      <a:pt x="5879" y="3251"/>
                    </a:cubicBezTo>
                    <a:cubicBezTo>
                      <a:pt x="5879" y="3223"/>
                      <a:pt x="5898" y="3270"/>
                      <a:pt x="5917" y="3251"/>
                    </a:cubicBezTo>
                    <a:cubicBezTo>
                      <a:pt x="5908" y="3233"/>
                      <a:pt x="5898" y="3233"/>
                      <a:pt x="5898" y="3214"/>
                    </a:cubicBezTo>
                    <a:cubicBezTo>
                      <a:pt x="5889" y="3251"/>
                      <a:pt x="5813" y="3233"/>
                      <a:pt x="5804" y="3185"/>
                    </a:cubicBezTo>
                    <a:cubicBezTo>
                      <a:pt x="5794" y="3157"/>
                      <a:pt x="5823" y="3195"/>
                      <a:pt x="5832" y="3176"/>
                    </a:cubicBezTo>
                    <a:cubicBezTo>
                      <a:pt x="5813" y="3176"/>
                      <a:pt x="5794" y="3148"/>
                      <a:pt x="5775" y="3157"/>
                    </a:cubicBezTo>
                    <a:cubicBezTo>
                      <a:pt x="5775" y="3148"/>
                      <a:pt x="5766" y="3129"/>
                      <a:pt x="5775" y="3119"/>
                    </a:cubicBezTo>
                    <a:cubicBezTo>
                      <a:pt x="5737" y="3100"/>
                      <a:pt x="5747" y="3176"/>
                      <a:pt x="5756" y="3204"/>
                    </a:cubicBezTo>
                    <a:cubicBezTo>
                      <a:pt x="5719" y="3195"/>
                      <a:pt x="5709" y="3214"/>
                      <a:pt x="5681" y="3204"/>
                    </a:cubicBezTo>
                    <a:cubicBezTo>
                      <a:pt x="5652" y="3223"/>
                      <a:pt x="5719" y="3242"/>
                      <a:pt x="5671" y="3242"/>
                    </a:cubicBezTo>
                    <a:cubicBezTo>
                      <a:pt x="5681" y="3261"/>
                      <a:pt x="5700" y="3261"/>
                      <a:pt x="5681" y="3270"/>
                    </a:cubicBezTo>
                    <a:cubicBezTo>
                      <a:pt x="5690" y="3299"/>
                      <a:pt x="5719" y="3261"/>
                      <a:pt x="5719" y="3261"/>
                    </a:cubicBezTo>
                    <a:cubicBezTo>
                      <a:pt x="5728" y="3261"/>
                      <a:pt x="5737" y="3318"/>
                      <a:pt x="5766" y="3308"/>
                    </a:cubicBezTo>
                    <a:cubicBezTo>
                      <a:pt x="5766" y="3318"/>
                      <a:pt x="5756" y="3327"/>
                      <a:pt x="5747" y="3337"/>
                    </a:cubicBezTo>
                    <a:cubicBezTo>
                      <a:pt x="5775" y="3365"/>
                      <a:pt x="5756" y="3308"/>
                      <a:pt x="5794" y="3308"/>
                    </a:cubicBezTo>
                    <a:cubicBezTo>
                      <a:pt x="5785" y="3289"/>
                      <a:pt x="5775" y="3299"/>
                      <a:pt x="5785" y="3270"/>
                    </a:cubicBezTo>
                    <a:cubicBezTo>
                      <a:pt x="5785" y="3270"/>
                      <a:pt x="5823" y="3289"/>
                      <a:pt x="5813" y="3261"/>
                    </a:cubicBezTo>
                    <a:cubicBezTo>
                      <a:pt x="5841" y="3270"/>
                      <a:pt x="5879" y="3318"/>
                      <a:pt x="5898" y="3289"/>
                    </a:cubicBezTo>
                    <a:cubicBezTo>
                      <a:pt x="5917" y="3289"/>
                      <a:pt x="5926" y="3308"/>
                      <a:pt x="5926" y="3318"/>
                    </a:cubicBezTo>
                    <a:cubicBezTo>
                      <a:pt x="5917" y="3337"/>
                      <a:pt x="5879" y="3412"/>
                      <a:pt x="5851" y="3365"/>
                    </a:cubicBezTo>
                    <a:cubicBezTo>
                      <a:pt x="5870" y="3412"/>
                      <a:pt x="5870" y="3459"/>
                      <a:pt x="5860" y="3488"/>
                    </a:cubicBezTo>
                    <a:cubicBezTo>
                      <a:pt x="5851" y="3488"/>
                      <a:pt x="5851" y="3478"/>
                      <a:pt x="5860" y="3478"/>
                    </a:cubicBezTo>
                    <a:cubicBezTo>
                      <a:pt x="5813" y="3516"/>
                      <a:pt x="5690" y="3478"/>
                      <a:pt x="5700" y="3620"/>
                    </a:cubicBezTo>
                    <a:cubicBezTo>
                      <a:pt x="5756" y="3648"/>
                      <a:pt x="5775" y="3715"/>
                      <a:pt x="5785" y="3771"/>
                    </a:cubicBezTo>
                    <a:cubicBezTo>
                      <a:pt x="5775" y="3771"/>
                      <a:pt x="5766" y="3762"/>
                      <a:pt x="5756" y="3743"/>
                    </a:cubicBezTo>
                    <a:cubicBezTo>
                      <a:pt x="5737" y="3771"/>
                      <a:pt x="5766" y="3800"/>
                      <a:pt x="5785" y="3828"/>
                    </a:cubicBezTo>
                    <a:cubicBezTo>
                      <a:pt x="5813" y="3771"/>
                      <a:pt x="5804" y="3837"/>
                      <a:pt x="5832" y="3847"/>
                    </a:cubicBezTo>
                    <a:cubicBezTo>
                      <a:pt x="5841" y="3837"/>
                      <a:pt x="5823" y="3809"/>
                      <a:pt x="5841" y="3809"/>
                    </a:cubicBezTo>
                    <a:cubicBezTo>
                      <a:pt x="5841" y="3790"/>
                      <a:pt x="5813" y="3809"/>
                      <a:pt x="5813" y="3790"/>
                    </a:cubicBezTo>
                    <a:cubicBezTo>
                      <a:pt x="5804" y="3781"/>
                      <a:pt x="5813" y="3771"/>
                      <a:pt x="5813" y="3762"/>
                    </a:cubicBezTo>
                    <a:cubicBezTo>
                      <a:pt x="5870" y="3762"/>
                      <a:pt x="5908" y="3771"/>
                      <a:pt x="5926" y="3715"/>
                    </a:cubicBezTo>
                    <a:close/>
                    <a:moveTo>
                      <a:pt x="5955" y="3289"/>
                    </a:moveTo>
                    <a:cubicBezTo>
                      <a:pt x="5964" y="3308"/>
                      <a:pt x="5974" y="3346"/>
                      <a:pt x="5993" y="3346"/>
                    </a:cubicBezTo>
                    <a:cubicBezTo>
                      <a:pt x="5993" y="3346"/>
                      <a:pt x="5993" y="3355"/>
                      <a:pt x="5993" y="3365"/>
                    </a:cubicBezTo>
                    <a:cubicBezTo>
                      <a:pt x="5955" y="3365"/>
                      <a:pt x="5955" y="3337"/>
                      <a:pt x="5926" y="3346"/>
                    </a:cubicBezTo>
                    <a:cubicBezTo>
                      <a:pt x="5945" y="3337"/>
                      <a:pt x="5936" y="3308"/>
                      <a:pt x="5955" y="3289"/>
                    </a:cubicBezTo>
                    <a:close/>
                    <a:moveTo>
                      <a:pt x="6059" y="3620"/>
                    </a:moveTo>
                    <a:cubicBezTo>
                      <a:pt x="6049" y="3611"/>
                      <a:pt x="6040" y="3601"/>
                      <a:pt x="6030" y="3601"/>
                    </a:cubicBezTo>
                    <a:cubicBezTo>
                      <a:pt x="6030" y="3601"/>
                      <a:pt x="6078" y="3582"/>
                      <a:pt x="6078" y="3592"/>
                    </a:cubicBezTo>
                    <a:cubicBezTo>
                      <a:pt x="6087" y="3563"/>
                      <a:pt x="6068" y="3516"/>
                      <a:pt x="6030" y="3478"/>
                    </a:cubicBezTo>
                    <a:cubicBezTo>
                      <a:pt x="6012" y="3507"/>
                      <a:pt x="6002" y="3469"/>
                      <a:pt x="5983" y="3478"/>
                    </a:cubicBezTo>
                    <a:cubicBezTo>
                      <a:pt x="5983" y="3450"/>
                      <a:pt x="6021" y="3488"/>
                      <a:pt x="6021" y="3459"/>
                    </a:cubicBezTo>
                    <a:cubicBezTo>
                      <a:pt x="6021" y="3422"/>
                      <a:pt x="5993" y="3441"/>
                      <a:pt x="5983" y="3412"/>
                    </a:cubicBezTo>
                    <a:cubicBezTo>
                      <a:pt x="5974" y="3441"/>
                      <a:pt x="5964" y="3469"/>
                      <a:pt x="5964" y="3497"/>
                    </a:cubicBezTo>
                    <a:cubicBezTo>
                      <a:pt x="5917" y="3488"/>
                      <a:pt x="5926" y="3535"/>
                      <a:pt x="5889" y="3507"/>
                    </a:cubicBezTo>
                    <a:cubicBezTo>
                      <a:pt x="5898" y="3526"/>
                      <a:pt x="5898" y="3544"/>
                      <a:pt x="5889" y="3535"/>
                    </a:cubicBezTo>
                    <a:cubicBezTo>
                      <a:pt x="5860" y="3544"/>
                      <a:pt x="5898" y="3554"/>
                      <a:pt x="5898" y="3573"/>
                    </a:cubicBezTo>
                    <a:cubicBezTo>
                      <a:pt x="5917" y="3535"/>
                      <a:pt x="5983" y="3611"/>
                      <a:pt x="6012" y="3648"/>
                    </a:cubicBezTo>
                    <a:cubicBezTo>
                      <a:pt x="6040" y="3630"/>
                      <a:pt x="6021" y="3611"/>
                      <a:pt x="6059" y="3620"/>
                    </a:cubicBezTo>
                    <a:close/>
                    <a:moveTo>
                      <a:pt x="8705" y="6285"/>
                    </a:moveTo>
                    <a:cubicBezTo>
                      <a:pt x="8714" y="6247"/>
                      <a:pt x="8686" y="6238"/>
                      <a:pt x="8677" y="6210"/>
                    </a:cubicBezTo>
                    <a:cubicBezTo>
                      <a:pt x="8658" y="6219"/>
                      <a:pt x="8686" y="6266"/>
                      <a:pt x="8667" y="6276"/>
                    </a:cubicBezTo>
                    <a:cubicBezTo>
                      <a:pt x="8677" y="6285"/>
                      <a:pt x="8696" y="6285"/>
                      <a:pt x="8705" y="6285"/>
                    </a:cubicBezTo>
                    <a:close/>
                    <a:moveTo>
                      <a:pt x="8592" y="6323"/>
                    </a:moveTo>
                    <a:cubicBezTo>
                      <a:pt x="8563" y="6332"/>
                      <a:pt x="8554" y="6351"/>
                      <a:pt x="8544" y="6370"/>
                    </a:cubicBezTo>
                    <a:cubicBezTo>
                      <a:pt x="8535" y="6361"/>
                      <a:pt x="8516" y="6370"/>
                      <a:pt x="8507" y="6351"/>
                    </a:cubicBezTo>
                    <a:cubicBezTo>
                      <a:pt x="8497" y="6436"/>
                      <a:pt x="8384" y="6380"/>
                      <a:pt x="8346" y="6332"/>
                    </a:cubicBezTo>
                    <a:cubicBezTo>
                      <a:pt x="8384" y="6323"/>
                      <a:pt x="8374" y="6323"/>
                      <a:pt x="8403" y="6304"/>
                    </a:cubicBezTo>
                    <a:cubicBezTo>
                      <a:pt x="8384" y="6276"/>
                      <a:pt x="8421" y="6247"/>
                      <a:pt x="8440" y="6257"/>
                    </a:cubicBezTo>
                    <a:cubicBezTo>
                      <a:pt x="8440" y="6200"/>
                      <a:pt x="8403" y="6181"/>
                      <a:pt x="8421" y="6134"/>
                    </a:cubicBezTo>
                    <a:cubicBezTo>
                      <a:pt x="8431" y="6153"/>
                      <a:pt x="8440" y="6162"/>
                      <a:pt x="8450" y="6162"/>
                    </a:cubicBezTo>
                    <a:cubicBezTo>
                      <a:pt x="8459" y="6124"/>
                      <a:pt x="8516" y="6115"/>
                      <a:pt x="8478" y="6049"/>
                    </a:cubicBezTo>
                    <a:cubicBezTo>
                      <a:pt x="8525" y="6077"/>
                      <a:pt x="8573" y="6106"/>
                      <a:pt x="8610" y="6162"/>
                    </a:cubicBezTo>
                    <a:cubicBezTo>
                      <a:pt x="8610" y="6191"/>
                      <a:pt x="8582" y="6153"/>
                      <a:pt x="8582" y="6181"/>
                    </a:cubicBezTo>
                    <a:cubicBezTo>
                      <a:pt x="8592" y="6200"/>
                      <a:pt x="8639" y="6228"/>
                      <a:pt x="8620" y="6247"/>
                    </a:cubicBezTo>
                    <a:cubicBezTo>
                      <a:pt x="8592" y="6200"/>
                      <a:pt x="8601" y="6247"/>
                      <a:pt x="8582" y="6257"/>
                    </a:cubicBezTo>
                    <a:cubicBezTo>
                      <a:pt x="8563" y="6257"/>
                      <a:pt x="8563" y="6228"/>
                      <a:pt x="8544" y="6238"/>
                    </a:cubicBezTo>
                    <a:cubicBezTo>
                      <a:pt x="8573" y="6266"/>
                      <a:pt x="8544" y="6266"/>
                      <a:pt x="8554" y="6304"/>
                    </a:cubicBezTo>
                    <a:cubicBezTo>
                      <a:pt x="8573" y="6285"/>
                      <a:pt x="8573" y="6314"/>
                      <a:pt x="8592" y="6323"/>
                    </a:cubicBezTo>
                    <a:close/>
                    <a:moveTo>
                      <a:pt x="8450" y="6219"/>
                    </a:moveTo>
                    <a:cubicBezTo>
                      <a:pt x="8459" y="6238"/>
                      <a:pt x="8488" y="6238"/>
                      <a:pt x="8497" y="6266"/>
                    </a:cubicBezTo>
                    <a:cubicBezTo>
                      <a:pt x="8516" y="6238"/>
                      <a:pt x="8488" y="6200"/>
                      <a:pt x="8450" y="6219"/>
                    </a:cubicBezTo>
                    <a:close/>
                    <a:moveTo>
                      <a:pt x="8592" y="5917"/>
                    </a:moveTo>
                    <a:cubicBezTo>
                      <a:pt x="8592" y="5926"/>
                      <a:pt x="8592" y="5935"/>
                      <a:pt x="8592" y="5954"/>
                    </a:cubicBezTo>
                    <a:cubicBezTo>
                      <a:pt x="8629" y="5935"/>
                      <a:pt x="8648" y="5973"/>
                      <a:pt x="8667" y="6011"/>
                    </a:cubicBezTo>
                    <a:lnTo>
                      <a:pt x="8629" y="6021"/>
                    </a:lnTo>
                    <a:cubicBezTo>
                      <a:pt x="8610" y="5973"/>
                      <a:pt x="8573" y="5964"/>
                      <a:pt x="8535" y="5935"/>
                    </a:cubicBezTo>
                    <a:close/>
                    <a:moveTo>
                      <a:pt x="8081" y="4849"/>
                    </a:moveTo>
                    <a:cubicBezTo>
                      <a:pt x="8053" y="4820"/>
                      <a:pt x="8025" y="4792"/>
                      <a:pt x="7996" y="4830"/>
                    </a:cubicBezTo>
                    <a:cubicBezTo>
                      <a:pt x="7987" y="4801"/>
                      <a:pt x="7987" y="4773"/>
                      <a:pt x="8006" y="4764"/>
                    </a:cubicBezTo>
                    <a:cubicBezTo>
                      <a:pt x="8053" y="4773"/>
                      <a:pt x="8081" y="4726"/>
                      <a:pt x="8119" y="4773"/>
                    </a:cubicBezTo>
                    <a:cubicBezTo>
                      <a:pt x="8081" y="4783"/>
                      <a:pt x="8138" y="4792"/>
                      <a:pt x="8110" y="4801"/>
                    </a:cubicBezTo>
                    <a:cubicBezTo>
                      <a:pt x="8100" y="4792"/>
                      <a:pt x="8100" y="4792"/>
                      <a:pt x="8100" y="4773"/>
                    </a:cubicBezTo>
                    <a:cubicBezTo>
                      <a:pt x="8062" y="4773"/>
                      <a:pt x="8100" y="4830"/>
                      <a:pt x="8081" y="4849"/>
                    </a:cubicBezTo>
                    <a:close/>
                    <a:moveTo>
                      <a:pt x="8214" y="4849"/>
                    </a:moveTo>
                    <a:cubicBezTo>
                      <a:pt x="8223" y="4820"/>
                      <a:pt x="8223" y="4792"/>
                      <a:pt x="8223" y="4792"/>
                    </a:cubicBezTo>
                    <a:cubicBezTo>
                      <a:pt x="8242" y="4820"/>
                      <a:pt x="8261" y="4820"/>
                      <a:pt x="8280" y="4820"/>
                    </a:cubicBezTo>
                    <a:lnTo>
                      <a:pt x="8280" y="4830"/>
                    </a:lnTo>
                    <a:cubicBezTo>
                      <a:pt x="8261" y="4839"/>
                      <a:pt x="8242" y="4849"/>
                      <a:pt x="8214" y="4849"/>
                    </a:cubicBezTo>
                    <a:close/>
                    <a:moveTo>
                      <a:pt x="7013" y="7835"/>
                    </a:moveTo>
                    <a:cubicBezTo>
                      <a:pt x="6947" y="7816"/>
                      <a:pt x="6985" y="7901"/>
                      <a:pt x="6938" y="7882"/>
                    </a:cubicBezTo>
                    <a:cubicBezTo>
                      <a:pt x="6976" y="7958"/>
                      <a:pt x="6985" y="7854"/>
                      <a:pt x="7013" y="7892"/>
                    </a:cubicBezTo>
                    <a:cubicBezTo>
                      <a:pt x="7023" y="7882"/>
                      <a:pt x="7023" y="7863"/>
                      <a:pt x="7013" y="7835"/>
                    </a:cubicBezTo>
                    <a:close/>
                    <a:moveTo>
                      <a:pt x="7306" y="5142"/>
                    </a:moveTo>
                    <a:cubicBezTo>
                      <a:pt x="7325" y="5142"/>
                      <a:pt x="7325" y="5170"/>
                      <a:pt x="7354" y="5151"/>
                    </a:cubicBezTo>
                    <a:cubicBezTo>
                      <a:pt x="7354" y="5161"/>
                      <a:pt x="7344" y="5170"/>
                      <a:pt x="7354" y="5179"/>
                    </a:cubicBezTo>
                    <a:cubicBezTo>
                      <a:pt x="7372" y="5170"/>
                      <a:pt x="7401" y="5170"/>
                      <a:pt x="7420" y="5161"/>
                    </a:cubicBezTo>
                    <a:cubicBezTo>
                      <a:pt x="7391" y="5104"/>
                      <a:pt x="7420" y="5085"/>
                      <a:pt x="7429" y="5075"/>
                    </a:cubicBezTo>
                    <a:cubicBezTo>
                      <a:pt x="7372" y="5038"/>
                      <a:pt x="7391" y="4934"/>
                      <a:pt x="7354" y="4896"/>
                    </a:cubicBezTo>
                    <a:cubicBezTo>
                      <a:pt x="7335" y="4905"/>
                      <a:pt x="7372" y="4943"/>
                      <a:pt x="7335" y="4934"/>
                    </a:cubicBezTo>
                    <a:cubicBezTo>
                      <a:pt x="7363" y="5019"/>
                      <a:pt x="7316" y="5085"/>
                      <a:pt x="7335" y="5132"/>
                    </a:cubicBezTo>
                    <a:cubicBezTo>
                      <a:pt x="7316" y="5132"/>
                      <a:pt x="7306" y="5123"/>
                      <a:pt x="7278" y="5132"/>
                    </a:cubicBezTo>
                    <a:cubicBezTo>
                      <a:pt x="7278" y="5161"/>
                      <a:pt x="7278" y="5151"/>
                      <a:pt x="7297" y="5179"/>
                    </a:cubicBezTo>
                    <a:cubicBezTo>
                      <a:pt x="7306" y="5170"/>
                      <a:pt x="7306" y="5161"/>
                      <a:pt x="7306" y="5142"/>
                    </a:cubicBezTo>
                    <a:close/>
                    <a:moveTo>
                      <a:pt x="7514" y="5000"/>
                    </a:moveTo>
                    <a:cubicBezTo>
                      <a:pt x="7514" y="5009"/>
                      <a:pt x="7524" y="5000"/>
                      <a:pt x="7524" y="4990"/>
                    </a:cubicBezTo>
                    <a:cubicBezTo>
                      <a:pt x="7533" y="5009"/>
                      <a:pt x="7543" y="5019"/>
                      <a:pt x="7561" y="5009"/>
                    </a:cubicBezTo>
                    <a:cubicBezTo>
                      <a:pt x="7580" y="5075"/>
                      <a:pt x="7571" y="5057"/>
                      <a:pt x="7561" y="5104"/>
                    </a:cubicBezTo>
                    <a:lnTo>
                      <a:pt x="7543" y="5113"/>
                    </a:lnTo>
                    <a:cubicBezTo>
                      <a:pt x="7543" y="5113"/>
                      <a:pt x="7543" y="5113"/>
                      <a:pt x="7533" y="5113"/>
                    </a:cubicBezTo>
                    <a:lnTo>
                      <a:pt x="7543" y="5113"/>
                    </a:lnTo>
                    <a:lnTo>
                      <a:pt x="7533" y="5113"/>
                    </a:lnTo>
                    <a:cubicBezTo>
                      <a:pt x="7524" y="5085"/>
                      <a:pt x="7505" y="5075"/>
                      <a:pt x="7495" y="5057"/>
                    </a:cubicBezTo>
                    <a:cubicBezTo>
                      <a:pt x="7505" y="5047"/>
                      <a:pt x="7495" y="5019"/>
                      <a:pt x="7514" y="5000"/>
                    </a:cubicBezTo>
                    <a:close/>
                    <a:moveTo>
                      <a:pt x="4584" y="936"/>
                    </a:moveTo>
                    <a:cubicBezTo>
                      <a:pt x="4594" y="946"/>
                      <a:pt x="4603" y="936"/>
                      <a:pt x="4613" y="946"/>
                    </a:cubicBezTo>
                    <a:cubicBezTo>
                      <a:pt x="4622" y="974"/>
                      <a:pt x="4613" y="993"/>
                      <a:pt x="4584" y="1002"/>
                    </a:cubicBezTo>
                    <a:cubicBezTo>
                      <a:pt x="4575" y="974"/>
                      <a:pt x="4566" y="946"/>
                      <a:pt x="4584" y="936"/>
                    </a:cubicBezTo>
                    <a:close/>
                    <a:moveTo>
                      <a:pt x="4424" y="615"/>
                    </a:moveTo>
                    <a:cubicBezTo>
                      <a:pt x="4414" y="596"/>
                      <a:pt x="4414" y="624"/>
                      <a:pt x="4405" y="634"/>
                    </a:cubicBezTo>
                    <a:cubicBezTo>
                      <a:pt x="4377" y="615"/>
                      <a:pt x="4358" y="634"/>
                      <a:pt x="4329" y="643"/>
                    </a:cubicBezTo>
                    <a:cubicBezTo>
                      <a:pt x="4310" y="586"/>
                      <a:pt x="4301" y="615"/>
                      <a:pt x="4254" y="624"/>
                    </a:cubicBezTo>
                    <a:cubicBezTo>
                      <a:pt x="4244" y="586"/>
                      <a:pt x="4263" y="558"/>
                      <a:pt x="4301" y="549"/>
                    </a:cubicBezTo>
                    <a:cubicBezTo>
                      <a:pt x="4292" y="454"/>
                      <a:pt x="4310" y="568"/>
                      <a:pt x="4348" y="539"/>
                    </a:cubicBezTo>
                    <a:cubicBezTo>
                      <a:pt x="4329" y="586"/>
                      <a:pt x="4433" y="586"/>
                      <a:pt x="4424" y="615"/>
                    </a:cubicBezTo>
                    <a:close/>
                    <a:moveTo>
                      <a:pt x="4036" y="1314"/>
                    </a:moveTo>
                    <a:cubicBezTo>
                      <a:pt x="4027" y="1314"/>
                      <a:pt x="4027" y="1324"/>
                      <a:pt x="4008" y="1333"/>
                    </a:cubicBezTo>
                    <a:cubicBezTo>
                      <a:pt x="4008" y="1324"/>
                      <a:pt x="3999" y="1305"/>
                      <a:pt x="3989" y="1305"/>
                    </a:cubicBezTo>
                    <a:cubicBezTo>
                      <a:pt x="3989" y="1314"/>
                      <a:pt x="3989" y="1314"/>
                      <a:pt x="3980" y="1305"/>
                    </a:cubicBezTo>
                    <a:cubicBezTo>
                      <a:pt x="3989" y="1286"/>
                      <a:pt x="4027" y="1295"/>
                      <a:pt x="4036" y="1314"/>
                    </a:cubicBezTo>
                    <a:close/>
                    <a:moveTo>
                      <a:pt x="4339" y="501"/>
                    </a:moveTo>
                    <a:cubicBezTo>
                      <a:pt x="4329" y="464"/>
                      <a:pt x="4310" y="445"/>
                      <a:pt x="4282" y="464"/>
                    </a:cubicBezTo>
                    <a:cubicBezTo>
                      <a:pt x="4301" y="482"/>
                      <a:pt x="4310" y="511"/>
                      <a:pt x="4339" y="501"/>
                    </a:cubicBezTo>
                    <a:close/>
                    <a:moveTo>
                      <a:pt x="4707" y="1210"/>
                    </a:moveTo>
                    <a:cubicBezTo>
                      <a:pt x="4688" y="1210"/>
                      <a:pt x="4679" y="1201"/>
                      <a:pt x="4670" y="1191"/>
                    </a:cubicBezTo>
                    <a:cubicBezTo>
                      <a:pt x="4651" y="1116"/>
                      <a:pt x="4698" y="1087"/>
                      <a:pt x="4641" y="1031"/>
                    </a:cubicBezTo>
                    <a:cubicBezTo>
                      <a:pt x="4651" y="1078"/>
                      <a:pt x="4603" y="1021"/>
                      <a:pt x="4613" y="1059"/>
                    </a:cubicBezTo>
                    <a:cubicBezTo>
                      <a:pt x="4603" y="1059"/>
                      <a:pt x="4603" y="1040"/>
                      <a:pt x="4584" y="1049"/>
                    </a:cubicBezTo>
                    <a:cubicBezTo>
                      <a:pt x="4584" y="1040"/>
                      <a:pt x="4603" y="1040"/>
                      <a:pt x="4613" y="1031"/>
                    </a:cubicBezTo>
                    <a:cubicBezTo>
                      <a:pt x="4603" y="1021"/>
                      <a:pt x="4594" y="1031"/>
                      <a:pt x="4584" y="1012"/>
                    </a:cubicBezTo>
                    <a:cubicBezTo>
                      <a:pt x="4575" y="1031"/>
                      <a:pt x="4566" y="1012"/>
                      <a:pt x="4566" y="1040"/>
                    </a:cubicBezTo>
                    <a:cubicBezTo>
                      <a:pt x="4556" y="1012"/>
                      <a:pt x="4499" y="1059"/>
                      <a:pt x="4490" y="983"/>
                    </a:cubicBezTo>
                    <a:cubicBezTo>
                      <a:pt x="4452" y="993"/>
                      <a:pt x="4424" y="1012"/>
                      <a:pt x="4414" y="1040"/>
                    </a:cubicBezTo>
                    <a:cubicBezTo>
                      <a:pt x="4424" y="1059"/>
                      <a:pt x="4452" y="1049"/>
                      <a:pt x="4462" y="1059"/>
                    </a:cubicBezTo>
                    <a:cubicBezTo>
                      <a:pt x="4462" y="1068"/>
                      <a:pt x="4443" y="1078"/>
                      <a:pt x="4452" y="1097"/>
                    </a:cubicBezTo>
                    <a:cubicBezTo>
                      <a:pt x="4471" y="1097"/>
                      <a:pt x="4471" y="1125"/>
                      <a:pt x="4481" y="1097"/>
                    </a:cubicBezTo>
                    <a:cubicBezTo>
                      <a:pt x="4499" y="1116"/>
                      <a:pt x="4471" y="1144"/>
                      <a:pt x="4509" y="1135"/>
                    </a:cubicBezTo>
                    <a:cubicBezTo>
                      <a:pt x="4499" y="1182"/>
                      <a:pt x="4462" y="1201"/>
                      <a:pt x="4462" y="1257"/>
                    </a:cubicBezTo>
                    <a:cubicBezTo>
                      <a:pt x="4462" y="1229"/>
                      <a:pt x="4395" y="1220"/>
                      <a:pt x="4377" y="1257"/>
                    </a:cubicBezTo>
                    <a:cubicBezTo>
                      <a:pt x="4405" y="1295"/>
                      <a:pt x="4414" y="1305"/>
                      <a:pt x="4433" y="1352"/>
                    </a:cubicBezTo>
                    <a:cubicBezTo>
                      <a:pt x="4481" y="1324"/>
                      <a:pt x="4471" y="1305"/>
                      <a:pt x="4509" y="1276"/>
                    </a:cubicBezTo>
                    <a:cubicBezTo>
                      <a:pt x="4518" y="1276"/>
                      <a:pt x="4528" y="1276"/>
                      <a:pt x="4528" y="1286"/>
                    </a:cubicBezTo>
                    <a:cubicBezTo>
                      <a:pt x="4537" y="1324"/>
                      <a:pt x="4528" y="1342"/>
                      <a:pt x="4490" y="1342"/>
                    </a:cubicBezTo>
                    <a:cubicBezTo>
                      <a:pt x="4528" y="1361"/>
                      <a:pt x="4499" y="1399"/>
                      <a:pt x="4499" y="1465"/>
                    </a:cubicBezTo>
                    <a:cubicBezTo>
                      <a:pt x="4490" y="1456"/>
                      <a:pt x="4481" y="1456"/>
                      <a:pt x="4481" y="1446"/>
                    </a:cubicBezTo>
                    <a:cubicBezTo>
                      <a:pt x="4462" y="1475"/>
                      <a:pt x="4481" y="1513"/>
                      <a:pt x="4481" y="1541"/>
                    </a:cubicBezTo>
                    <a:cubicBezTo>
                      <a:pt x="4509" y="1513"/>
                      <a:pt x="4518" y="1541"/>
                      <a:pt x="4547" y="1560"/>
                    </a:cubicBezTo>
                    <a:cubicBezTo>
                      <a:pt x="4547" y="1579"/>
                      <a:pt x="4490" y="1541"/>
                      <a:pt x="4490" y="1579"/>
                    </a:cubicBezTo>
                    <a:cubicBezTo>
                      <a:pt x="4499" y="1588"/>
                      <a:pt x="4509" y="1588"/>
                      <a:pt x="4518" y="1598"/>
                    </a:cubicBezTo>
                    <a:cubicBezTo>
                      <a:pt x="4509" y="1569"/>
                      <a:pt x="4594" y="1560"/>
                      <a:pt x="4622" y="1550"/>
                    </a:cubicBezTo>
                    <a:cubicBezTo>
                      <a:pt x="4641" y="1550"/>
                      <a:pt x="4613" y="1522"/>
                      <a:pt x="4603" y="1513"/>
                    </a:cubicBezTo>
                    <a:cubicBezTo>
                      <a:pt x="4632" y="1503"/>
                      <a:pt x="4679" y="1503"/>
                      <a:pt x="4688" y="1475"/>
                    </a:cubicBezTo>
                    <a:cubicBezTo>
                      <a:pt x="4707" y="1484"/>
                      <a:pt x="4717" y="1494"/>
                      <a:pt x="4717" y="1522"/>
                    </a:cubicBezTo>
                    <a:cubicBezTo>
                      <a:pt x="4745" y="1513"/>
                      <a:pt x="4745" y="1503"/>
                      <a:pt x="4736" y="1484"/>
                    </a:cubicBezTo>
                    <a:cubicBezTo>
                      <a:pt x="4745" y="1484"/>
                      <a:pt x="4755" y="1503"/>
                      <a:pt x="4745" y="1513"/>
                    </a:cubicBezTo>
                    <a:cubicBezTo>
                      <a:pt x="4764" y="1541"/>
                      <a:pt x="4774" y="1494"/>
                      <a:pt x="4802" y="1494"/>
                    </a:cubicBezTo>
                    <a:cubicBezTo>
                      <a:pt x="4755" y="1503"/>
                      <a:pt x="4764" y="1399"/>
                      <a:pt x="4688" y="1380"/>
                    </a:cubicBezTo>
                    <a:cubicBezTo>
                      <a:pt x="4688" y="1352"/>
                      <a:pt x="4726" y="1390"/>
                      <a:pt x="4736" y="1371"/>
                    </a:cubicBezTo>
                    <a:cubicBezTo>
                      <a:pt x="4745" y="1295"/>
                      <a:pt x="4698" y="1248"/>
                      <a:pt x="4707" y="1172"/>
                    </a:cubicBezTo>
                    <a:cubicBezTo>
                      <a:pt x="4707" y="1182"/>
                      <a:pt x="4707" y="1201"/>
                      <a:pt x="4707" y="1210"/>
                    </a:cubicBezTo>
                    <a:close/>
                    <a:moveTo>
                      <a:pt x="4594" y="1418"/>
                    </a:moveTo>
                    <a:cubicBezTo>
                      <a:pt x="4622" y="1409"/>
                      <a:pt x="4632" y="1399"/>
                      <a:pt x="4651" y="1380"/>
                    </a:cubicBezTo>
                    <a:cubicBezTo>
                      <a:pt x="4660" y="1418"/>
                      <a:pt x="4613" y="1456"/>
                      <a:pt x="4594" y="1418"/>
                    </a:cubicBezTo>
                    <a:close/>
                    <a:moveTo>
                      <a:pt x="4632" y="1182"/>
                    </a:moveTo>
                    <a:cubicBezTo>
                      <a:pt x="4660" y="1191"/>
                      <a:pt x="4698" y="1229"/>
                      <a:pt x="4688" y="1267"/>
                    </a:cubicBezTo>
                    <a:cubicBezTo>
                      <a:pt x="4641" y="1267"/>
                      <a:pt x="4594" y="1229"/>
                      <a:pt x="4556" y="1267"/>
                    </a:cubicBezTo>
                    <a:cubicBezTo>
                      <a:pt x="4537" y="1220"/>
                      <a:pt x="4594" y="1220"/>
                      <a:pt x="4594" y="1182"/>
                    </a:cubicBezTo>
                    <a:cubicBezTo>
                      <a:pt x="4622" y="1210"/>
                      <a:pt x="4603" y="1201"/>
                      <a:pt x="4632" y="1182"/>
                    </a:cubicBezTo>
                    <a:close/>
                    <a:moveTo>
                      <a:pt x="4282" y="530"/>
                    </a:moveTo>
                    <a:cubicBezTo>
                      <a:pt x="4292" y="492"/>
                      <a:pt x="4225" y="501"/>
                      <a:pt x="4216" y="445"/>
                    </a:cubicBezTo>
                    <a:cubicBezTo>
                      <a:pt x="4197" y="445"/>
                      <a:pt x="4197" y="454"/>
                      <a:pt x="4188" y="464"/>
                    </a:cubicBezTo>
                    <a:cubicBezTo>
                      <a:pt x="4206" y="492"/>
                      <a:pt x="4225" y="520"/>
                      <a:pt x="4244" y="539"/>
                    </a:cubicBezTo>
                    <a:close/>
                    <a:moveTo>
                      <a:pt x="4008" y="1257"/>
                    </a:moveTo>
                    <a:cubicBezTo>
                      <a:pt x="4036" y="1239"/>
                      <a:pt x="3999" y="1239"/>
                      <a:pt x="3989" y="1229"/>
                    </a:cubicBezTo>
                    <a:cubicBezTo>
                      <a:pt x="4017" y="1220"/>
                      <a:pt x="4008" y="1182"/>
                      <a:pt x="4046" y="1201"/>
                    </a:cubicBezTo>
                    <a:cubicBezTo>
                      <a:pt x="4065" y="1229"/>
                      <a:pt x="4027" y="1267"/>
                      <a:pt x="4008" y="1257"/>
                    </a:cubicBezTo>
                    <a:close/>
                    <a:moveTo>
                      <a:pt x="4093" y="5321"/>
                    </a:moveTo>
                    <a:cubicBezTo>
                      <a:pt x="4084" y="5340"/>
                      <a:pt x="4055" y="5387"/>
                      <a:pt x="4017" y="5368"/>
                    </a:cubicBezTo>
                    <a:cubicBezTo>
                      <a:pt x="4027" y="5359"/>
                      <a:pt x="4008" y="5350"/>
                      <a:pt x="4008" y="5368"/>
                    </a:cubicBezTo>
                    <a:cubicBezTo>
                      <a:pt x="3989" y="5350"/>
                      <a:pt x="4027" y="5331"/>
                      <a:pt x="3999" y="5331"/>
                    </a:cubicBezTo>
                    <a:cubicBezTo>
                      <a:pt x="3989" y="5359"/>
                      <a:pt x="3942" y="5340"/>
                      <a:pt x="3923" y="5321"/>
                    </a:cubicBezTo>
                    <a:cubicBezTo>
                      <a:pt x="3951" y="5302"/>
                      <a:pt x="3904" y="5274"/>
                      <a:pt x="3914" y="5236"/>
                    </a:cubicBezTo>
                    <a:cubicBezTo>
                      <a:pt x="3923" y="5227"/>
                      <a:pt x="3951" y="5189"/>
                      <a:pt x="3951" y="5208"/>
                    </a:cubicBezTo>
                    <a:cubicBezTo>
                      <a:pt x="3951" y="5274"/>
                      <a:pt x="4027" y="5302"/>
                      <a:pt x="4065" y="5340"/>
                    </a:cubicBezTo>
                    <a:cubicBezTo>
                      <a:pt x="4055" y="5321"/>
                      <a:pt x="4084" y="5293"/>
                      <a:pt x="4093" y="5321"/>
                    </a:cubicBezTo>
                    <a:close/>
                    <a:moveTo>
                      <a:pt x="3942" y="4669"/>
                    </a:moveTo>
                    <a:cubicBezTo>
                      <a:pt x="3951" y="4688"/>
                      <a:pt x="3961" y="4688"/>
                      <a:pt x="3980" y="4679"/>
                    </a:cubicBezTo>
                    <a:cubicBezTo>
                      <a:pt x="3980" y="4697"/>
                      <a:pt x="3951" y="4688"/>
                      <a:pt x="3961" y="4707"/>
                    </a:cubicBezTo>
                    <a:cubicBezTo>
                      <a:pt x="3942" y="4679"/>
                      <a:pt x="3914" y="4669"/>
                      <a:pt x="3885" y="4660"/>
                    </a:cubicBezTo>
                    <a:cubicBezTo>
                      <a:pt x="3866" y="4669"/>
                      <a:pt x="3876" y="4697"/>
                      <a:pt x="3895" y="4707"/>
                    </a:cubicBezTo>
                    <a:cubicBezTo>
                      <a:pt x="3914" y="4679"/>
                      <a:pt x="3932" y="4697"/>
                      <a:pt x="3951" y="4726"/>
                    </a:cubicBezTo>
                    <a:cubicBezTo>
                      <a:pt x="3980" y="4716"/>
                      <a:pt x="3970" y="4697"/>
                      <a:pt x="3989" y="4688"/>
                    </a:cubicBezTo>
                    <a:cubicBezTo>
                      <a:pt x="3980" y="4679"/>
                      <a:pt x="3970" y="4650"/>
                      <a:pt x="3942" y="4669"/>
                    </a:cubicBezTo>
                    <a:close/>
                    <a:moveTo>
                      <a:pt x="7609" y="2080"/>
                    </a:moveTo>
                    <a:cubicBezTo>
                      <a:pt x="7599" y="2061"/>
                      <a:pt x="7590" y="2089"/>
                      <a:pt x="7590" y="2070"/>
                    </a:cubicBezTo>
                    <a:cubicBezTo>
                      <a:pt x="7599" y="2042"/>
                      <a:pt x="7552" y="2070"/>
                      <a:pt x="7543" y="2023"/>
                    </a:cubicBezTo>
                    <a:cubicBezTo>
                      <a:pt x="7571" y="2042"/>
                      <a:pt x="7590" y="1985"/>
                      <a:pt x="7628" y="2032"/>
                    </a:cubicBezTo>
                    <a:cubicBezTo>
                      <a:pt x="7628" y="2051"/>
                      <a:pt x="7628" y="2070"/>
                      <a:pt x="7609" y="2080"/>
                    </a:cubicBezTo>
                    <a:close/>
                    <a:moveTo>
                      <a:pt x="4755" y="7807"/>
                    </a:moveTo>
                    <a:cubicBezTo>
                      <a:pt x="4736" y="7750"/>
                      <a:pt x="4707" y="7741"/>
                      <a:pt x="4670" y="7731"/>
                    </a:cubicBezTo>
                    <a:cubicBezTo>
                      <a:pt x="4688" y="7769"/>
                      <a:pt x="4660" y="7769"/>
                      <a:pt x="4660" y="7788"/>
                    </a:cubicBezTo>
                    <a:cubicBezTo>
                      <a:pt x="4679" y="7807"/>
                      <a:pt x="4698" y="7854"/>
                      <a:pt x="4717" y="7863"/>
                    </a:cubicBezTo>
                    <a:cubicBezTo>
                      <a:pt x="4736" y="7845"/>
                      <a:pt x="4707" y="7807"/>
                      <a:pt x="4755" y="7807"/>
                    </a:cubicBezTo>
                    <a:close/>
                    <a:moveTo>
                      <a:pt x="4859" y="8166"/>
                    </a:moveTo>
                    <a:cubicBezTo>
                      <a:pt x="4896" y="8156"/>
                      <a:pt x="4896" y="8166"/>
                      <a:pt x="4906" y="8137"/>
                    </a:cubicBezTo>
                    <a:cubicBezTo>
                      <a:pt x="4915" y="8175"/>
                      <a:pt x="4963" y="8185"/>
                      <a:pt x="4963" y="8147"/>
                    </a:cubicBezTo>
                    <a:cubicBezTo>
                      <a:pt x="4972" y="8156"/>
                      <a:pt x="4981" y="8175"/>
                      <a:pt x="4981" y="8194"/>
                    </a:cubicBezTo>
                    <a:lnTo>
                      <a:pt x="4953" y="8213"/>
                    </a:lnTo>
                    <a:cubicBezTo>
                      <a:pt x="4934" y="8156"/>
                      <a:pt x="4925" y="8194"/>
                      <a:pt x="4896" y="8175"/>
                    </a:cubicBezTo>
                    <a:cubicBezTo>
                      <a:pt x="4896" y="8185"/>
                      <a:pt x="4868" y="8194"/>
                      <a:pt x="4849" y="8185"/>
                    </a:cubicBezTo>
                    <a:cubicBezTo>
                      <a:pt x="4859" y="8185"/>
                      <a:pt x="4868" y="8175"/>
                      <a:pt x="4859" y="8166"/>
                    </a:cubicBezTo>
                    <a:close/>
                    <a:moveTo>
                      <a:pt x="3535" y="813"/>
                    </a:moveTo>
                    <a:cubicBezTo>
                      <a:pt x="3554" y="842"/>
                      <a:pt x="3507" y="908"/>
                      <a:pt x="3517" y="870"/>
                    </a:cubicBezTo>
                    <a:cubicBezTo>
                      <a:pt x="3517" y="870"/>
                      <a:pt x="3517" y="860"/>
                      <a:pt x="3517" y="851"/>
                    </a:cubicBezTo>
                    <a:cubicBezTo>
                      <a:pt x="3498" y="860"/>
                      <a:pt x="3498" y="917"/>
                      <a:pt x="3479" y="898"/>
                    </a:cubicBezTo>
                    <a:cubicBezTo>
                      <a:pt x="3469" y="870"/>
                      <a:pt x="3460" y="813"/>
                      <a:pt x="3441" y="775"/>
                    </a:cubicBezTo>
                    <a:cubicBezTo>
                      <a:pt x="3498" y="785"/>
                      <a:pt x="3488" y="832"/>
                      <a:pt x="3535" y="813"/>
                    </a:cubicBezTo>
                    <a:close/>
                    <a:moveTo>
                      <a:pt x="4849" y="8175"/>
                    </a:moveTo>
                    <a:cubicBezTo>
                      <a:pt x="4830" y="8147"/>
                      <a:pt x="4830" y="8204"/>
                      <a:pt x="4802" y="8204"/>
                    </a:cubicBezTo>
                    <a:cubicBezTo>
                      <a:pt x="4811" y="8223"/>
                      <a:pt x="4840" y="8185"/>
                      <a:pt x="4840" y="8223"/>
                    </a:cubicBezTo>
                    <a:cubicBezTo>
                      <a:pt x="4859" y="8213"/>
                      <a:pt x="4830" y="8175"/>
                      <a:pt x="4849" y="8175"/>
                    </a:cubicBezTo>
                    <a:close/>
                    <a:moveTo>
                      <a:pt x="4736" y="3894"/>
                    </a:moveTo>
                    <a:cubicBezTo>
                      <a:pt x="4792" y="3866"/>
                      <a:pt x="4802" y="3922"/>
                      <a:pt x="4821" y="3941"/>
                    </a:cubicBezTo>
                    <a:cubicBezTo>
                      <a:pt x="4783" y="3951"/>
                      <a:pt x="4774" y="3894"/>
                      <a:pt x="4736" y="3894"/>
                    </a:cubicBezTo>
                    <a:close/>
                    <a:moveTo>
                      <a:pt x="4707" y="3904"/>
                    </a:moveTo>
                    <a:cubicBezTo>
                      <a:pt x="4736" y="3875"/>
                      <a:pt x="4688" y="3885"/>
                      <a:pt x="4688" y="3856"/>
                    </a:cubicBezTo>
                    <a:cubicBezTo>
                      <a:pt x="4670" y="3866"/>
                      <a:pt x="4679" y="3894"/>
                      <a:pt x="4698" y="3904"/>
                    </a:cubicBezTo>
                    <a:cubicBezTo>
                      <a:pt x="4707" y="3904"/>
                      <a:pt x="4698" y="3894"/>
                      <a:pt x="4688" y="3894"/>
                    </a:cubicBezTo>
                    <a:cubicBezTo>
                      <a:pt x="4688" y="3885"/>
                      <a:pt x="4707" y="3894"/>
                      <a:pt x="4707" y="3904"/>
                    </a:cubicBezTo>
                    <a:close/>
                    <a:moveTo>
                      <a:pt x="4424" y="2155"/>
                    </a:moveTo>
                    <a:cubicBezTo>
                      <a:pt x="4433" y="2146"/>
                      <a:pt x="4443" y="2127"/>
                      <a:pt x="4452" y="2117"/>
                    </a:cubicBezTo>
                    <a:cubicBezTo>
                      <a:pt x="4471" y="2136"/>
                      <a:pt x="4471" y="2165"/>
                      <a:pt x="4499" y="2136"/>
                    </a:cubicBezTo>
                    <a:cubicBezTo>
                      <a:pt x="4499" y="2165"/>
                      <a:pt x="4537" y="2184"/>
                      <a:pt x="4528" y="2212"/>
                    </a:cubicBezTo>
                    <a:cubicBezTo>
                      <a:pt x="4594" y="2221"/>
                      <a:pt x="4575" y="2240"/>
                      <a:pt x="4603" y="2288"/>
                    </a:cubicBezTo>
                    <a:cubicBezTo>
                      <a:pt x="4575" y="2288"/>
                      <a:pt x="4594" y="2316"/>
                      <a:pt x="4603" y="2335"/>
                    </a:cubicBezTo>
                    <a:lnTo>
                      <a:pt x="4566" y="2344"/>
                    </a:lnTo>
                    <a:cubicBezTo>
                      <a:pt x="4556" y="2335"/>
                      <a:pt x="4556" y="2306"/>
                      <a:pt x="4547" y="2306"/>
                    </a:cubicBezTo>
                    <a:cubicBezTo>
                      <a:pt x="4547" y="2325"/>
                      <a:pt x="4547" y="2335"/>
                      <a:pt x="4537" y="2344"/>
                    </a:cubicBezTo>
                    <a:cubicBezTo>
                      <a:pt x="4528" y="2335"/>
                      <a:pt x="4518" y="2306"/>
                      <a:pt x="4499" y="2316"/>
                    </a:cubicBezTo>
                    <a:cubicBezTo>
                      <a:pt x="4499" y="2335"/>
                      <a:pt x="4509" y="2344"/>
                      <a:pt x="4518" y="2354"/>
                    </a:cubicBezTo>
                    <a:cubicBezTo>
                      <a:pt x="4509" y="2354"/>
                      <a:pt x="4499" y="2363"/>
                      <a:pt x="4509" y="2373"/>
                    </a:cubicBezTo>
                    <a:cubicBezTo>
                      <a:pt x="4424" y="2363"/>
                      <a:pt x="4481" y="2306"/>
                      <a:pt x="4405" y="2240"/>
                    </a:cubicBezTo>
                    <a:cubicBezTo>
                      <a:pt x="4424" y="2202"/>
                      <a:pt x="4462" y="2202"/>
                      <a:pt x="4424" y="2155"/>
                    </a:cubicBezTo>
                    <a:close/>
                    <a:moveTo>
                      <a:pt x="4358" y="1541"/>
                    </a:moveTo>
                    <a:cubicBezTo>
                      <a:pt x="4358" y="1531"/>
                      <a:pt x="4348" y="1522"/>
                      <a:pt x="4367" y="1522"/>
                    </a:cubicBezTo>
                    <a:cubicBezTo>
                      <a:pt x="4377" y="1560"/>
                      <a:pt x="4329" y="1550"/>
                      <a:pt x="4301" y="1550"/>
                    </a:cubicBezTo>
                    <a:cubicBezTo>
                      <a:pt x="4367" y="1645"/>
                      <a:pt x="4414" y="1787"/>
                      <a:pt x="4244" y="1787"/>
                    </a:cubicBezTo>
                    <a:cubicBezTo>
                      <a:pt x="4244" y="1739"/>
                      <a:pt x="4235" y="1768"/>
                      <a:pt x="4197" y="1739"/>
                    </a:cubicBezTo>
                    <a:cubicBezTo>
                      <a:pt x="4244" y="1720"/>
                      <a:pt x="4188" y="1664"/>
                      <a:pt x="4225" y="1683"/>
                    </a:cubicBezTo>
                    <a:cubicBezTo>
                      <a:pt x="4216" y="1645"/>
                      <a:pt x="4197" y="1645"/>
                      <a:pt x="4188" y="1607"/>
                    </a:cubicBezTo>
                    <a:cubicBezTo>
                      <a:pt x="4206" y="1598"/>
                      <a:pt x="4225" y="1579"/>
                      <a:pt x="4225" y="1560"/>
                    </a:cubicBezTo>
                    <a:cubicBezTo>
                      <a:pt x="4244" y="1598"/>
                      <a:pt x="4254" y="1560"/>
                      <a:pt x="4282" y="1569"/>
                    </a:cubicBezTo>
                    <a:cubicBezTo>
                      <a:pt x="4273" y="1531"/>
                      <a:pt x="4301" y="1513"/>
                      <a:pt x="4320" y="1503"/>
                    </a:cubicBezTo>
                    <a:cubicBezTo>
                      <a:pt x="4329" y="1513"/>
                      <a:pt x="4339" y="1541"/>
                      <a:pt x="4358" y="1541"/>
                    </a:cubicBezTo>
                    <a:close/>
                    <a:moveTo>
                      <a:pt x="4282" y="1607"/>
                    </a:moveTo>
                    <a:cubicBezTo>
                      <a:pt x="4254" y="1626"/>
                      <a:pt x="4254" y="1654"/>
                      <a:pt x="4225" y="1664"/>
                    </a:cubicBezTo>
                    <a:cubicBezTo>
                      <a:pt x="4225" y="1683"/>
                      <a:pt x="4244" y="1702"/>
                      <a:pt x="4225" y="1702"/>
                    </a:cubicBezTo>
                    <a:cubicBezTo>
                      <a:pt x="4244" y="1730"/>
                      <a:pt x="4292" y="1683"/>
                      <a:pt x="4292" y="1730"/>
                    </a:cubicBezTo>
                    <a:cubicBezTo>
                      <a:pt x="4329" y="1683"/>
                      <a:pt x="4339" y="1749"/>
                      <a:pt x="4339" y="1664"/>
                    </a:cubicBezTo>
                    <a:cubicBezTo>
                      <a:pt x="4320" y="1664"/>
                      <a:pt x="4292" y="1664"/>
                      <a:pt x="4282" y="1607"/>
                    </a:cubicBezTo>
                    <a:close/>
                    <a:moveTo>
                      <a:pt x="5057" y="4442"/>
                    </a:moveTo>
                    <a:cubicBezTo>
                      <a:pt x="5066" y="4471"/>
                      <a:pt x="5076" y="4499"/>
                      <a:pt x="5057" y="4518"/>
                    </a:cubicBezTo>
                    <a:cubicBezTo>
                      <a:pt x="5038" y="4452"/>
                      <a:pt x="5000" y="4518"/>
                      <a:pt x="4963" y="4480"/>
                    </a:cubicBezTo>
                    <a:cubicBezTo>
                      <a:pt x="4972" y="4499"/>
                      <a:pt x="4981" y="4499"/>
                      <a:pt x="4991" y="4508"/>
                    </a:cubicBezTo>
                    <a:cubicBezTo>
                      <a:pt x="4972" y="4508"/>
                      <a:pt x="4953" y="4537"/>
                      <a:pt x="4944" y="4508"/>
                    </a:cubicBezTo>
                    <a:cubicBezTo>
                      <a:pt x="4981" y="4508"/>
                      <a:pt x="4934" y="4490"/>
                      <a:pt x="4925" y="4490"/>
                    </a:cubicBezTo>
                    <a:lnTo>
                      <a:pt x="4934" y="4527"/>
                    </a:lnTo>
                    <a:lnTo>
                      <a:pt x="4915" y="4537"/>
                    </a:lnTo>
                    <a:cubicBezTo>
                      <a:pt x="4887" y="4490"/>
                      <a:pt x="4944" y="4527"/>
                      <a:pt x="4906" y="4471"/>
                    </a:cubicBezTo>
                    <a:cubicBezTo>
                      <a:pt x="4925" y="4461"/>
                      <a:pt x="4925" y="4461"/>
                      <a:pt x="4934" y="4452"/>
                    </a:cubicBezTo>
                    <a:cubicBezTo>
                      <a:pt x="4934" y="4461"/>
                      <a:pt x="4944" y="4480"/>
                      <a:pt x="4963" y="4471"/>
                    </a:cubicBezTo>
                    <a:cubicBezTo>
                      <a:pt x="4963" y="4452"/>
                      <a:pt x="4991" y="4395"/>
                      <a:pt x="5019" y="4414"/>
                    </a:cubicBezTo>
                    <a:cubicBezTo>
                      <a:pt x="4991" y="4414"/>
                      <a:pt x="5019" y="4452"/>
                      <a:pt x="5019" y="4461"/>
                    </a:cubicBezTo>
                    <a:cubicBezTo>
                      <a:pt x="5038" y="4452"/>
                      <a:pt x="5048" y="4471"/>
                      <a:pt x="5057" y="4471"/>
                    </a:cubicBezTo>
                    <a:cubicBezTo>
                      <a:pt x="5048" y="4461"/>
                      <a:pt x="5038" y="4414"/>
                      <a:pt x="5057" y="4442"/>
                    </a:cubicBezTo>
                    <a:close/>
                    <a:moveTo>
                      <a:pt x="4103" y="1125"/>
                    </a:moveTo>
                    <a:cubicBezTo>
                      <a:pt x="4065" y="1116"/>
                      <a:pt x="4036" y="1163"/>
                      <a:pt x="4046" y="1201"/>
                    </a:cubicBezTo>
                    <a:cubicBezTo>
                      <a:pt x="4084" y="1191"/>
                      <a:pt x="4084" y="1201"/>
                      <a:pt x="4121" y="1172"/>
                    </a:cubicBezTo>
                    <a:close/>
                    <a:moveTo>
                      <a:pt x="4934" y="4140"/>
                    </a:moveTo>
                    <a:cubicBezTo>
                      <a:pt x="4944" y="4121"/>
                      <a:pt x="4915" y="4121"/>
                      <a:pt x="4915" y="4083"/>
                    </a:cubicBezTo>
                    <a:cubicBezTo>
                      <a:pt x="4821" y="4064"/>
                      <a:pt x="4707" y="4102"/>
                      <a:pt x="4641" y="4008"/>
                    </a:cubicBezTo>
                    <a:cubicBezTo>
                      <a:pt x="4613" y="4036"/>
                      <a:pt x="4594" y="4036"/>
                      <a:pt x="4556" y="4026"/>
                    </a:cubicBezTo>
                    <a:cubicBezTo>
                      <a:pt x="4566" y="4074"/>
                      <a:pt x="4594" y="4064"/>
                      <a:pt x="4584" y="4102"/>
                    </a:cubicBezTo>
                    <a:cubicBezTo>
                      <a:pt x="4603" y="4112"/>
                      <a:pt x="4622" y="4121"/>
                      <a:pt x="4632" y="4130"/>
                    </a:cubicBezTo>
                    <a:cubicBezTo>
                      <a:pt x="4632" y="4149"/>
                      <a:pt x="4632" y="4159"/>
                      <a:pt x="4622" y="4168"/>
                    </a:cubicBezTo>
                    <a:cubicBezTo>
                      <a:pt x="4613" y="4168"/>
                      <a:pt x="4622" y="4159"/>
                      <a:pt x="4622" y="4159"/>
                    </a:cubicBezTo>
                    <a:cubicBezTo>
                      <a:pt x="4603" y="4130"/>
                      <a:pt x="4603" y="4178"/>
                      <a:pt x="4622" y="4197"/>
                    </a:cubicBezTo>
                    <a:cubicBezTo>
                      <a:pt x="4594" y="4168"/>
                      <a:pt x="4594" y="4197"/>
                      <a:pt x="4575" y="4215"/>
                    </a:cubicBezTo>
                    <a:cubicBezTo>
                      <a:pt x="4603" y="4244"/>
                      <a:pt x="4622" y="4197"/>
                      <a:pt x="4632" y="4187"/>
                    </a:cubicBezTo>
                    <a:cubicBezTo>
                      <a:pt x="4660" y="4206"/>
                      <a:pt x="4670" y="4215"/>
                      <a:pt x="4698" y="4178"/>
                    </a:cubicBezTo>
                    <a:cubicBezTo>
                      <a:pt x="4717" y="4178"/>
                      <a:pt x="4698" y="4215"/>
                      <a:pt x="4736" y="4197"/>
                    </a:cubicBezTo>
                    <a:cubicBezTo>
                      <a:pt x="4717" y="4178"/>
                      <a:pt x="4717" y="4159"/>
                      <a:pt x="4688" y="4149"/>
                    </a:cubicBezTo>
                    <a:cubicBezTo>
                      <a:pt x="4736" y="4130"/>
                      <a:pt x="4736" y="4178"/>
                      <a:pt x="4774" y="4206"/>
                    </a:cubicBezTo>
                    <a:cubicBezTo>
                      <a:pt x="4764" y="4225"/>
                      <a:pt x="4745" y="4234"/>
                      <a:pt x="4736" y="4253"/>
                    </a:cubicBezTo>
                    <a:cubicBezTo>
                      <a:pt x="4755" y="4282"/>
                      <a:pt x="4745" y="4310"/>
                      <a:pt x="4774" y="4348"/>
                    </a:cubicBezTo>
                    <a:cubicBezTo>
                      <a:pt x="4745" y="4348"/>
                      <a:pt x="4717" y="4348"/>
                      <a:pt x="4745" y="4395"/>
                    </a:cubicBezTo>
                    <a:cubicBezTo>
                      <a:pt x="4764" y="4395"/>
                      <a:pt x="4755" y="4376"/>
                      <a:pt x="4745" y="4357"/>
                    </a:cubicBezTo>
                    <a:cubicBezTo>
                      <a:pt x="4774" y="4367"/>
                      <a:pt x="4783" y="4386"/>
                      <a:pt x="4811" y="4395"/>
                    </a:cubicBezTo>
                    <a:cubicBezTo>
                      <a:pt x="4792" y="4423"/>
                      <a:pt x="4783" y="4461"/>
                      <a:pt x="4764" y="4480"/>
                    </a:cubicBezTo>
                    <a:cubicBezTo>
                      <a:pt x="4802" y="4527"/>
                      <a:pt x="4896" y="4442"/>
                      <a:pt x="4896" y="4471"/>
                    </a:cubicBezTo>
                    <a:cubicBezTo>
                      <a:pt x="4906" y="4433"/>
                      <a:pt x="4944" y="4442"/>
                      <a:pt x="4953" y="4386"/>
                    </a:cubicBezTo>
                    <a:cubicBezTo>
                      <a:pt x="4877" y="4357"/>
                      <a:pt x="4849" y="4234"/>
                      <a:pt x="4783" y="4187"/>
                    </a:cubicBezTo>
                    <a:cubicBezTo>
                      <a:pt x="4783" y="4178"/>
                      <a:pt x="4792" y="4168"/>
                      <a:pt x="4792" y="4159"/>
                    </a:cubicBezTo>
                    <a:cubicBezTo>
                      <a:pt x="4840" y="4140"/>
                      <a:pt x="4887" y="4149"/>
                      <a:pt x="4934" y="4140"/>
                    </a:cubicBezTo>
                    <a:close/>
                    <a:moveTo>
                      <a:pt x="3639" y="1182"/>
                    </a:moveTo>
                    <a:cubicBezTo>
                      <a:pt x="3611" y="1191"/>
                      <a:pt x="3649" y="1191"/>
                      <a:pt x="3639" y="1210"/>
                    </a:cubicBezTo>
                    <a:cubicBezTo>
                      <a:pt x="3621" y="1220"/>
                      <a:pt x="3602" y="1220"/>
                      <a:pt x="3592" y="1210"/>
                    </a:cubicBezTo>
                    <a:cubicBezTo>
                      <a:pt x="3621" y="1191"/>
                      <a:pt x="3602" y="1144"/>
                      <a:pt x="3602" y="1116"/>
                    </a:cubicBezTo>
                    <a:cubicBezTo>
                      <a:pt x="3611" y="1163"/>
                      <a:pt x="3639" y="1135"/>
                      <a:pt x="3639" y="1182"/>
                    </a:cubicBezTo>
                    <a:close/>
                    <a:moveTo>
                      <a:pt x="6446" y="653"/>
                    </a:moveTo>
                    <a:lnTo>
                      <a:pt x="6437" y="624"/>
                    </a:lnTo>
                    <a:lnTo>
                      <a:pt x="6465" y="615"/>
                    </a:lnTo>
                    <a:cubicBezTo>
                      <a:pt x="6456" y="605"/>
                      <a:pt x="6456" y="586"/>
                      <a:pt x="6465" y="577"/>
                    </a:cubicBezTo>
                    <a:cubicBezTo>
                      <a:pt x="6475" y="615"/>
                      <a:pt x="6484" y="653"/>
                      <a:pt x="6446" y="653"/>
                    </a:cubicBezTo>
                    <a:close/>
                    <a:moveTo>
                      <a:pt x="6626" y="1324"/>
                    </a:moveTo>
                    <a:cubicBezTo>
                      <a:pt x="6607" y="1305"/>
                      <a:pt x="6597" y="1361"/>
                      <a:pt x="6579" y="1342"/>
                    </a:cubicBezTo>
                    <a:cubicBezTo>
                      <a:pt x="6588" y="1361"/>
                      <a:pt x="6569" y="1361"/>
                      <a:pt x="6588" y="1390"/>
                    </a:cubicBezTo>
                    <a:cubicBezTo>
                      <a:pt x="6550" y="1390"/>
                      <a:pt x="6541" y="1465"/>
                      <a:pt x="6503" y="1428"/>
                    </a:cubicBezTo>
                    <a:cubicBezTo>
                      <a:pt x="6531" y="1418"/>
                      <a:pt x="6541" y="1399"/>
                      <a:pt x="6522" y="1371"/>
                    </a:cubicBezTo>
                    <a:cubicBezTo>
                      <a:pt x="6550" y="1361"/>
                      <a:pt x="6569" y="1352"/>
                      <a:pt x="6550" y="1324"/>
                    </a:cubicBezTo>
                    <a:cubicBezTo>
                      <a:pt x="6579" y="1305"/>
                      <a:pt x="6616" y="1333"/>
                      <a:pt x="6616" y="1295"/>
                    </a:cubicBezTo>
                    <a:cubicBezTo>
                      <a:pt x="6579" y="1305"/>
                      <a:pt x="6607" y="1276"/>
                      <a:pt x="6579" y="1257"/>
                    </a:cubicBezTo>
                    <a:cubicBezTo>
                      <a:pt x="6607" y="1248"/>
                      <a:pt x="6607" y="1248"/>
                      <a:pt x="6635" y="1248"/>
                    </a:cubicBezTo>
                    <a:cubicBezTo>
                      <a:pt x="6635" y="1276"/>
                      <a:pt x="6635" y="1305"/>
                      <a:pt x="6626" y="1324"/>
                    </a:cubicBezTo>
                    <a:close/>
                    <a:moveTo>
                      <a:pt x="6371" y="757"/>
                    </a:moveTo>
                    <a:cubicBezTo>
                      <a:pt x="6371" y="690"/>
                      <a:pt x="6446" y="766"/>
                      <a:pt x="6475" y="700"/>
                    </a:cubicBezTo>
                    <a:cubicBezTo>
                      <a:pt x="6446" y="671"/>
                      <a:pt x="6418" y="634"/>
                      <a:pt x="6380" y="634"/>
                    </a:cubicBezTo>
                    <a:cubicBezTo>
                      <a:pt x="6342" y="643"/>
                      <a:pt x="6352" y="681"/>
                      <a:pt x="6314" y="671"/>
                    </a:cubicBezTo>
                    <a:cubicBezTo>
                      <a:pt x="6314" y="690"/>
                      <a:pt x="6314" y="690"/>
                      <a:pt x="6305" y="700"/>
                    </a:cubicBezTo>
                    <a:cubicBezTo>
                      <a:pt x="6314" y="709"/>
                      <a:pt x="6314" y="700"/>
                      <a:pt x="6314" y="690"/>
                    </a:cubicBezTo>
                    <a:cubicBezTo>
                      <a:pt x="6352" y="681"/>
                      <a:pt x="6352" y="738"/>
                      <a:pt x="6371" y="757"/>
                    </a:cubicBezTo>
                    <a:close/>
                    <a:moveTo>
                      <a:pt x="6182" y="993"/>
                    </a:moveTo>
                    <a:lnTo>
                      <a:pt x="6153" y="1002"/>
                    </a:lnTo>
                    <a:cubicBezTo>
                      <a:pt x="6144" y="974"/>
                      <a:pt x="6134" y="955"/>
                      <a:pt x="6153" y="946"/>
                    </a:cubicBezTo>
                    <a:cubicBezTo>
                      <a:pt x="6163" y="974"/>
                      <a:pt x="6182" y="955"/>
                      <a:pt x="6163" y="983"/>
                    </a:cubicBezTo>
                    <a:cubicBezTo>
                      <a:pt x="6172" y="983"/>
                      <a:pt x="6172" y="983"/>
                      <a:pt x="6182" y="993"/>
                    </a:cubicBezTo>
                    <a:close/>
                    <a:moveTo>
                      <a:pt x="6380" y="1172"/>
                    </a:moveTo>
                    <a:cubicBezTo>
                      <a:pt x="6390" y="1220"/>
                      <a:pt x="6399" y="1220"/>
                      <a:pt x="6380" y="1267"/>
                    </a:cubicBezTo>
                    <a:cubicBezTo>
                      <a:pt x="6352" y="1248"/>
                      <a:pt x="6314" y="1239"/>
                      <a:pt x="6295" y="1201"/>
                    </a:cubicBezTo>
                    <a:cubicBezTo>
                      <a:pt x="6276" y="1191"/>
                      <a:pt x="6257" y="1229"/>
                      <a:pt x="6238" y="1248"/>
                    </a:cubicBezTo>
                    <a:cubicBezTo>
                      <a:pt x="6248" y="1239"/>
                      <a:pt x="6267" y="1229"/>
                      <a:pt x="6267" y="1248"/>
                    </a:cubicBezTo>
                    <a:cubicBezTo>
                      <a:pt x="6257" y="1248"/>
                      <a:pt x="6276" y="1276"/>
                      <a:pt x="6267" y="1276"/>
                    </a:cubicBezTo>
                    <a:cubicBezTo>
                      <a:pt x="6267" y="1248"/>
                      <a:pt x="6238" y="1267"/>
                      <a:pt x="6219" y="1267"/>
                    </a:cubicBezTo>
                    <a:cubicBezTo>
                      <a:pt x="6248" y="1286"/>
                      <a:pt x="6229" y="1305"/>
                      <a:pt x="6219" y="1314"/>
                    </a:cubicBezTo>
                    <a:cubicBezTo>
                      <a:pt x="6182" y="1248"/>
                      <a:pt x="6163" y="1172"/>
                      <a:pt x="6182" y="1125"/>
                    </a:cubicBezTo>
                    <a:cubicBezTo>
                      <a:pt x="6210" y="1163"/>
                      <a:pt x="6229" y="1125"/>
                      <a:pt x="6229" y="1125"/>
                    </a:cubicBezTo>
                    <a:cubicBezTo>
                      <a:pt x="6276" y="1116"/>
                      <a:pt x="6314" y="1191"/>
                      <a:pt x="6380" y="1172"/>
                    </a:cubicBezTo>
                    <a:close/>
                    <a:moveTo>
                      <a:pt x="7098" y="2439"/>
                    </a:moveTo>
                    <a:cubicBezTo>
                      <a:pt x="7108" y="2467"/>
                      <a:pt x="7127" y="2467"/>
                      <a:pt x="7136" y="2486"/>
                    </a:cubicBezTo>
                    <a:cubicBezTo>
                      <a:pt x="7098" y="2495"/>
                      <a:pt x="7117" y="2533"/>
                      <a:pt x="7136" y="2562"/>
                    </a:cubicBezTo>
                    <a:cubicBezTo>
                      <a:pt x="7098" y="2580"/>
                      <a:pt x="7079" y="2533"/>
                      <a:pt x="7042" y="2533"/>
                    </a:cubicBezTo>
                    <a:cubicBezTo>
                      <a:pt x="7032" y="2495"/>
                      <a:pt x="6994" y="2467"/>
                      <a:pt x="6976" y="2439"/>
                    </a:cubicBezTo>
                    <a:cubicBezTo>
                      <a:pt x="6966" y="2486"/>
                      <a:pt x="6909" y="2429"/>
                      <a:pt x="6909" y="2467"/>
                    </a:cubicBezTo>
                    <a:cubicBezTo>
                      <a:pt x="6890" y="2420"/>
                      <a:pt x="6881" y="2448"/>
                      <a:pt x="6853" y="2429"/>
                    </a:cubicBezTo>
                    <a:cubicBezTo>
                      <a:pt x="6853" y="2391"/>
                      <a:pt x="6843" y="2335"/>
                      <a:pt x="6834" y="2325"/>
                    </a:cubicBezTo>
                    <a:cubicBezTo>
                      <a:pt x="6862" y="2306"/>
                      <a:pt x="6872" y="2373"/>
                      <a:pt x="6890" y="2335"/>
                    </a:cubicBezTo>
                    <a:cubicBezTo>
                      <a:pt x="6909" y="2373"/>
                      <a:pt x="6862" y="2373"/>
                      <a:pt x="6890" y="2410"/>
                    </a:cubicBezTo>
                    <a:cubicBezTo>
                      <a:pt x="6900" y="2354"/>
                      <a:pt x="6966" y="2420"/>
                      <a:pt x="6994" y="2363"/>
                    </a:cubicBezTo>
                    <a:cubicBezTo>
                      <a:pt x="6994" y="2410"/>
                      <a:pt x="7032" y="2363"/>
                      <a:pt x="7032" y="2391"/>
                    </a:cubicBezTo>
                    <a:cubicBezTo>
                      <a:pt x="7013" y="2391"/>
                      <a:pt x="7023" y="2420"/>
                      <a:pt x="7032" y="2439"/>
                    </a:cubicBezTo>
                    <a:cubicBezTo>
                      <a:pt x="7051" y="2448"/>
                      <a:pt x="7070" y="2458"/>
                      <a:pt x="7098" y="2439"/>
                    </a:cubicBezTo>
                    <a:close/>
                    <a:moveTo>
                      <a:pt x="7325" y="2004"/>
                    </a:moveTo>
                    <a:cubicBezTo>
                      <a:pt x="7316" y="2013"/>
                      <a:pt x="7325" y="2023"/>
                      <a:pt x="7325" y="2013"/>
                    </a:cubicBezTo>
                    <a:cubicBezTo>
                      <a:pt x="7297" y="2051"/>
                      <a:pt x="7287" y="2089"/>
                      <a:pt x="7202" y="2099"/>
                    </a:cubicBezTo>
                    <a:cubicBezTo>
                      <a:pt x="7240" y="2108"/>
                      <a:pt x="7212" y="2146"/>
                      <a:pt x="7231" y="2155"/>
                    </a:cubicBezTo>
                    <a:cubicBezTo>
                      <a:pt x="7259" y="2155"/>
                      <a:pt x="7240" y="2146"/>
                      <a:pt x="7231" y="2136"/>
                    </a:cubicBezTo>
                    <a:cubicBezTo>
                      <a:pt x="7287" y="2165"/>
                      <a:pt x="7363" y="2146"/>
                      <a:pt x="7391" y="2146"/>
                    </a:cubicBezTo>
                    <a:cubicBezTo>
                      <a:pt x="7391" y="2136"/>
                      <a:pt x="7401" y="2099"/>
                      <a:pt x="7420" y="2136"/>
                    </a:cubicBezTo>
                    <a:cubicBezTo>
                      <a:pt x="7429" y="2127"/>
                      <a:pt x="7439" y="2108"/>
                      <a:pt x="7448" y="2099"/>
                    </a:cubicBezTo>
                    <a:cubicBezTo>
                      <a:pt x="7429" y="2089"/>
                      <a:pt x="7420" y="2080"/>
                      <a:pt x="7410" y="2042"/>
                    </a:cubicBezTo>
                    <a:cubicBezTo>
                      <a:pt x="7382" y="2032"/>
                      <a:pt x="7354" y="2023"/>
                      <a:pt x="7325" y="2004"/>
                    </a:cubicBezTo>
                    <a:close/>
                    <a:moveTo>
                      <a:pt x="7429" y="2930"/>
                    </a:moveTo>
                    <a:lnTo>
                      <a:pt x="7448" y="2968"/>
                    </a:lnTo>
                    <a:cubicBezTo>
                      <a:pt x="7457" y="2949"/>
                      <a:pt x="7486" y="2996"/>
                      <a:pt x="7467" y="2996"/>
                    </a:cubicBezTo>
                    <a:cubicBezTo>
                      <a:pt x="7448" y="2959"/>
                      <a:pt x="7439" y="3015"/>
                      <a:pt x="7410" y="2996"/>
                    </a:cubicBezTo>
                    <a:cubicBezTo>
                      <a:pt x="7429" y="2987"/>
                      <a:pt x="7410" y="2968"/>
                      <a:pt x="7401" y="2959"/>
                    </a:cubicBezTo>
                    <a:cubicBezTo>
                      <a:pt x="7429" y="2959"/>
                      <a:pt x="7420" y="2940"/>
                      <a:pt x="7429" y="2930"/>
                    </a:cubicBezTo>
                    <a:close/>
                    <a:moveTo>
                      <a:pt x="7429" y="3006"/>
                    </a:moveTo>
                    <a:cubicBezTo>
                      <a:pt x="7429" y="3034"/>
                      <a:pt x="7372" y="3044"/>
                      <a:pt x="7401" y="3062"/>
                    </a:cubicBezTo>
                    <a:cubicBezTo>
                      <a:pt x="7372" y="3044"/>
                      <a:pt x="7363" y="3091"/>
                      <a:pt x="7325" y="3072"/>
                    </a:cubicBezTo>
                    <a:cubicBezTo>
                      <a:pt x="7335" y="3119"/>
                      <a:pt x="7401" y="3166"/>
                      <a:pt x="7344" y="3185"/>
                    </a:cubicBezTo>
                    <a:cubicBezTo>
                      <a:pt x="7410" y="3204"/>
                      <a:pt x="7420" y="3100"/>
                      <a:pt x="7467" y="3138"/>
                    </a:cubicBezTo>
                    <a:cubicBezTo>
                      <a:pt x="7467" y="3110"/>
                      <a:pt x="7467" y="3081"/>
                      <a:pt x="7457" y="3044"/>
                    </a:cubicBezTo>
                    <a:cubicBezTo>
                      <a:pt x="7457" y="3053"/>
                      <a:pt x="7457" y="3072"/>
                      <a:pt x="7448" y="3053"/>
                    </a:cubicBezTo>
                    <a:cubicBezTo>
                      <a:pt x="7429" y="3062"/>
                      <a:pt x="7457" y="3091"/>
                      <a:pt x="7457" y="3110"/>
                    </a:cubicBezTo>
                    <a:cubicBezTo>
                      <a:pt x="7439" y="3119"/>
                      <a:pt x="7429" y="3110"/>
                      <a:pt x="7420" y="3100"/>
                    </a:cubicBezTo>
                    <a:cubicBezTo>
                      <a:pt x="7429" y="3072"/>
                      <a:pt x="7448" y="3053"/>
                      <a:pt x="7429" y="3006"/>
                    </a:cubicBezTo>
                    <a:close/>
                    <a:moveTo>
                      <a:pt x="6286" y="1380"/>
                    </a:moveTo>
                    <a:cubicBezTo>
                      <a:pt x="6295" y="1428"/>
                      <a:pt x="6267" y="1418"/>
                      <a:pt x="6257" y="1437"/>
                    </a:cubicBezTo>
                    <a:cubicBezTo>
                      <a:pt x="6267" y="1465"/>
                      <a:pt x="6295" y="1456"/>
                      <a:pt x="6305" y="1475"/>
                    </a:cubicBezTo>
                    <a:cubicBezTo>
                      <a:pt x="6267" y="1475"/>
                      <a:pt x="6257" y="1541"/>
                      <a:pt x="6229" y="1484"/>
                    </a:cubicBezTo>
                    <a:cubicBezTo>
                      <a:pt x="6238" y="1484"/>
                      <a:pt x="6257" y="1484"/>
                      <a:pt x="6257" y="1465"/>
                    </a:cubicBezTo>
                    <a:cubicBezTo>
                      <a:pt x="6219" y="1399"/>
                      <a:pt x="6257" y="1475"/>
                      <a:pt x="6210" y="1428"/>
                    </a:cubicBezTo>
                    <a:cubicBezTo>
                      <a:pt x="6210" y="1437"/>
                      <a:pt x="6210" y="1446"/>
                      <a:pt x="6210" y="1456"/>
                    </a:cubicBezTo>
                    <a:cubicBezTo>
                      <a:pt x="6153" y="1418"/>
                      <a:pt x="6257" y="1418"/>
                      <a:pt x="6219" y="1390"/>
                    </a:cubicBezTo>
                    <a:cubicBezTo>
                      <a:pt x="6248" y="1399"/>
                      <a:pt x="6248" y="1399"/>
                      <a:pt x="6286" y="1380"/>
                    </a:cubicBezTo>
                    <a:close/>
                    <a:moveTo>
                      <a:pt x="5388" y="1683"/>
                    </a:moveTo>
                    <a:cubicBezTo>
                      <a:pt x="5397" y="1720"/>
                      <a:pt x="5435" y="1673"/>
                      <a:pt x="5463" y="1673"/>
                    </a:cubicBezTo>
                    <a:cubicBezTo>
                      <a:pt x="5463" y="1702"/>
                      <a:pt x="5445" y="1720"/>
                      <a:pt x="5445" y="1749"/>
                    </a:cubicBezTo>
                    <a:cubicBezTo>
                      <a:pt x="5416" y="1702"/>
                      <a:pt x="5341" y="1787"/>
                      <a:pt x="5341" y="1730"/>
                    </a:cubicBezTo>
                    <a:cubicBezTo>
                      <a:pt x="5341" y="1768"/>
                      <a:pt x="5303" y="1806"/>
                      <a:pt x="5350" y="1834"/>
                    </a:cubicBezTo>
                    <a:cubicBezTo>
                      <a:pt x="5312" y="1815"/>
                      <a:pt x="5312" y="1843"/>
                      <a:pt x="5293" y="1872"/>
                    </a:cubicBezTo>
                    <a:cubicBezTo>
                      <a:pt x="5293" y="1834"/>
                      <a:pt x="5237" y="1862"/>
                      <a:pt x="5265" y="1891"/>
                    </a:cubicBezTo>
                    <a:cubicBezTo>
                      <a:pt x="5274" y="1891"/>
                      <a:pt x="5284" y="1872"/>
                      <a:pt x="5293" y="1891"/>
                    </a:cubicBezTo>
                    <a:cubicBezTo>
                      <a:pt x="5265" y="1910"/>
                      <a:pt x="5303" y="1910"/>
                      <a:pt x="5274" y="1938"/>
                    </a:cubicBezTo>
                    <a:cubicBezTo>
                      <a:pt x="5303" y="1919"/>
                      <a:pt x="5331" y="1985"/>
                      <a:pt x="5312" y="1985"/>
                    </a:cubicBezTo>
                    <a:cubicBezTo>
                      <a:pt x="5303" y="1985"/>
                      <a:pt x="5284" y="2061"/>
                      <a:pt x="5227" y="2042"/>
                    </a:cubicBezTo>
                    <a:cubicBezTo>
                      <a:pt x="5227" y="2051"/>
                      <a:pt x="5255" y="2089"/>
                      <a:pt x="5237" y="2089"/>
                    </a:cubicBezTo>
                    <a:cubicBezTo>
                      <a:pt x="5237" y="2061"/>
                      <a:pt x="5199" y="2108"/>
                      <a:pt x="5199" y="2080"/>
                    </a:cubicBezTo>
                    <a:cubicBezTo>
                      <a:pt x="5237" y="2061"/>
                      <a:pt x="5180" y="2013"/>
                      <a:pt x="5208" y="1976"/>
                    </a:cubicBezTo>
                    <a:cubicBezTo>
                      <a:pt x="5199" y="2004"/>
                      <a:pt x="5161" y="1976"/>
                      <a:pt x="5152" y="2013"/>
                    </a:cubicBezTo>
                    <a:cubicBezTo>
                      <a:pt x="5142" y="1938"/>
                      <a:pt x="5114" y="2023"/>
                      <a:pt x="5085" y="1995"/>
                    </a:cubicBezTo>
                    <a:cubicBezTo>
                      <a:pt x="5114" y="1957"/>
                      <a:pt x="5048" y="1976"/>
                      <a:pt x="5038" y="1938"/>
                    </a:cubicBezTo>
                    <a:cubicBezTo>
                      <a:pt x="5085" y="1938"/>
                      <a:pt x="5038" y="1843"/>
                      <a:pt x="5038" y="1853"/>
                    </a:cubicBezTo>
                    <a:cubicBezTo>
                      <a:pt x="5029" y="1919"/>
                      <a:pt x="4963" y="1881"/>
                      <a:pt x="4944" y="1947"/>
                    </a:cubicBezTo>
                    <a:cubicBezTo>
                      <a:pt x="4906" y="1938"/>
                      <a:pt x="4915" y="1910"/>
                      <a:pt x="4887" y="1938"/>
                    </a:cubicBezTo>
                    <a:lnTo>
                      <a:pt x="4877" y="1900"/>
                    </a:lnTo>
                    <a:cubicBezTo>
                      <a:pt x="4906" y="1900"/>
                      <a:pt x="4915" y="1919"/>
                      <a:pt x="4896" y="1872"/>
                    </a:cubicBezTo>
                    <a:cubicBezTo>
                      <a:pt x="4925" y="1862"/>
                      <a:pt x="4925" y="1900"/>
                      <a:pt x="4953" y="1891"/>
                    </a:cubicBezTo>
                    <a:cubicBezTo>
                      <a:pt x="4953" y="1862"/>
                      <a:pt x="4944" y="1862"/>
                      <a:pt x="4981" y="1862"/>
                    </a:cubicBezTo>
                    <a:cubicBezTo>
                      <a:pt x="4972" y="1815"/>
                      <a:pt x="4944" y="1815"/>
                      <a:pt x="4934" y="1787"/>
                    </a:cubicBezTo>
                    <a:cubicBezTo>
                      <a:pt x="4944" y="1749"/>
                      <a:pt x="4991" y="1730"/>
                      <a:pt x="5029" y="1730"/>
                    </a:cubicBezTo>
                    <a:cubicBezTo>
                      <a:pt x="5057" y="1787"/>
                      <a:pt x="5048" y="1824"/>
                      <a:pt x="5066" y="1853"/>
                    </a:cubicBezTo>
                    <a:cubicBezTo>
                      <a:pt x="5057" y="1815"/>
                      <a:pt x="5114" y="1815"/>
                      <a:pt x="5104" y="1787"/>
                    </a:cubicBezTo>
                    <a:cubicBezTo>
                      <a:pt x="5114" y="1834"/>
                      <a:pt x="5161" y="1787"/>
                      <a:pt x="5180" y="1806"/>
                    </a:cubicBezTo>
                    <a:cubicBezTo>
                      <a:pt x="5142" y="1815"/>
                      <a:pt x="5180" y="1862"/>
                      <a:pt x="5161" y="1872"/>
                    </a:cubicBezTo>
                    <a:cubicBezTo>
                      <a:pt x="5152" y="1824"/>
                      <a:pt x="5142" y="1872"/>
                      <a:pt x="5123" y="1853"/>
                    </a:cubicBezTo>
                    <a:cubicBezTo>
                      <a:pt x="5123" y="1872"/>
                      <a:pt x="5123" y="1881"/>
                      <a:pt x="5123" y="1891"/>
                    </a:cubicBezTo>
                    <a:cubicBezTo>
                      <a:pt x="5152" y="1881"/>
                      <a:pt x="5142" y="1910"/>
                      <a:pt x="5114" y="1900"/>
                    </a:cubicBezTo>
                    <a:cubicBezTo>
                      <a:pt x="5123" y="1919"/>
                      <a:pt x="5123" y="1938"/>
                      <a:pt x="5133" y="1938"/>
                    </a:cubicBezTo>
                    <a:cubicBezTo>
                      <a:pt x="5142" y="1919"/>
                      <a:pt x="5199" y="1900"/>
                      <a:pt x="5170" y="1881"/>
                    </a:cubicBezTo>
                    <a:cubicBezTo>
                      <a:pt x="5189" y="1872"/>
                      <a:pt x="5199" y="1872"/>
                      <a:pt x="5208" y="1881"/>
                    </a:cubicBezTo>
                    <a:cubicBezTo>
                      <a:pt x="5199" y="1853"/>
                      <a:pt x="5227" y="1853"/>
                      <a:pt x="5227" y="1834"/>
                    </a:cubicBezTo>
                    <a:cubicBezTo>
                      <a:pt x="5180" y="1824"/>
                      <a:pt x="5208" y="1758"/>
                      <a:pt x="5170" y="1749"/>
                    </a:cubicBezTo>
                    <a:cubicBezTo>
                      <a:pt x="5189" y="1739"/>
                      <a:pt x="5227" y="1749"/>
                      <a:pt x="5227" y="1720"/>
                    </a:cubicBezTo>
                    <a:cubicBezTo>
                      <a:pt x="5218" y="1720"/>
                      <a:pt x="5218" y="1720"/>
                      <a:pt x="5208" y="1702"/>
                    </a:cubicBezTo>
                    <a:cubicBezTo>
                      <a:pt x="5199" y="1730"/>
                      <a:pt x="5180" y="1711"/>
                      <a:pt x="5170" y="1711"/>
                    </a:cubicBezTo>
                    <a:cubicBezTo>
                      <a:pt x="5170" y="1720"/>
                      <a:pt x="5180" y="1739"/>
                      <a:pt x="5170" y="1739"/>
                    </a:cubicBezTo>
                    <a:cubicBezTo>
                      <a:pt x="5161" y="1702"/>
                      <a:pt x="5133" y="1711"/>
                      <a:pt x="5114" y="1702"/>
                    </a:cubicBezTo>
                    <a:cubicBezTo>
                      <a:pt x="5114" y="1720"/>
                      <a:pt x="5142" y="1749"/>
                      <a:pt x="5123" y="1758"/>
                    </a:cubicBezTo>
                    <a:cubicBezTo>
                      <a:pt x="5104" y="1730"/>
                      <a:pt x="5104" y="1720"/>
                      <a:pt x="5076" y="1739"/>
                    </a:cubicBezTo>
                    <a:cubicBezTo>
                      <a:pt x="5057" y="1673"/>
                      <a:pt x="5142" y="1711"/>
                      <a:pt x="5133" y="1654"/>
                    </a:cubicBezTo>
                    <a:cubicBezTo>
                      <a:pt x="5152" y="1645"/>
                      <a:pt x="5152" y="1683"/>
                      <a:pt x="5180" y="1664"/>
                    </a:cubicBezTo>
                    <a:cubicBezTo>
                      <a:pt x="5189" y="1635"/>
                      <a:pt x="5161" y="1635"/>
                      <a:pt x="5180" y="1607"/>
                    </a:cubicBezTo>
                    <a:cubicBezTo>
                      <a:pt x="5180" y="1664"/>
                      <a:pt x="5227" y="1711"/>
                      <a:pt x="5246" y="1739"/>
                    </a:cubicBezTo>
                    <a:cubicBezTo>
                      <a:pt x="5237" y="1692"/>
                      <a:pt x="5303" y="1730"/>
                      <a:pt x="5303" y="1683"/>
                    </a:cubicBezTo>
                    <a:cubicBezTo>
                      <a:pt x="5312" y="1702"/>
                      <a:pt x="5312" y="1720"/>
                      <a:pt x="5322" y="1720"/>
                    </a:cubicBezTo>
                    <a:cubicBezTo>
                      <a:pt x="5350" y="1711"/>
                      <a:pt x="5359" y="1692"/>
                      <a:pt x="5388" y="1683"/>
                    </a:cubicBezTo>
                    <a:close/>
                    <a:moveTo>
                      <a:pt x="5596" y="747"/>
                    </a:moveTo>
                    <a:cubicBezTo>
                      <a:pt x="5586" y="766"/>
                      <a:pt x="5548" y="785"/>
                      <a:pt x="5520" y="775"/>
                    </a:cubicBezTo>
                    <a:cubicBezTo>
                      <a:pt x="5520" y="757"/>
                      <a:pt x="5511" y="728"/>
                      <a:pt x="5520" y="719"/>
                    </a:cubicBezTo>
                    <a:cubicBezTo>
                      <a:pt x="5558" y="719"/>
                      <a:pt x="5548" y="757"/>
                      <a:pt x="5577" y="719"/>
                    </a:cubicBezTo>
                    <a:cubicBezTo>
                      <a:pt x="5586" y="738"/>
                      <a:pt x="5596" y="738"/>
                      <a:pt x="5596" y="747"/>
                    </a:cubicBezTo>
                    <a:close/>
                    <a:moveTo>
                      <a:pt x="5520" y="586"/>
                    </a:moveTo>
                    <a:cubicBezTo>
                      <a:pt x="5539" y="634"/>
                      <a:pt x="5567" y="671"/>
                      <a:pt x="5548" y="709"/>
                    </a:cubicBezTo>
                    <a:cubicBezTo>
                      <a:pt x="5548" y="700"/>
                      <a:pt x="5539" y="690"/>
                      <a:pt x="5530" y="700"/>
                    </a:cubicBezTo>
                    <a:cubicBezTo>
                      <a:pt x="5501" y="643"/>
                      <a:pt x="5539" y="634"/>
                      <a:pt x="5501" y="615"/>
                    </a:cubicBezTo>
                    <a:cubicBezTo>
                      <a:pt x="5511" y="615"/>
                      <a:pt x="5511" y="596"/>
                      <a:pt x="5520" y="586"/>
                    </a:cubicBezTo>
                    <a:close/>
                    <a:moveTo>
                      <a:pt x="5870" y="568"/>
                    </a:moveTo>
                    <a:cubicBezTo>
                      <a:pt x="5898" y="577"/>
                      <a:pt x="5889" y="530"/>
                      <a:pt x="5908" y="558"/>
                    </a:cubicBezTo>
                    <a:cubicBezTo>
                      <a:pt x="5908" y="586"/>
                      <a:pt x="5926" y="596"/>
                      <a:pt x="5945" y="634"/>
                    </a:cubicBezTo>
                    <a:cubicBezTo>
                      <a:pt x="5917" y="634"/>
                      <a:pt x="5889" y="605"/>
                      <a:pt x="5870" y="568"/>
                    </a:cubicBezTo>
                    <a:close/>
                    <a:moveTo>
                      <a:pt x="4566" y="530"/>
                    </a:moveTo>
                    <a:cubicBezTo>
                      <a:pt x="4556" y="511"/>
                      <a:pt x="4547" y="492"/>
                      <a:pt x="4537" y="492"/>
                    </a:cubicBezTo>
                    <a:cubicBezTo>
                      <a:pt x="4547" y="482"/>
                      <a:pt x="4556" y="482"/>
                      <a:pt x="4556" y="473"/>
                    </a:cubicBezTo>
                    <a:cubicBezTo>
                      <a:pt x="4594" y="473"/>
                      <a:pt x="4584" y="482"/>
                      <a:pt x="4622" y="482"/>
                    </a:cubicBezTo>
                    <a:cubicBezTo>
                      <a:pt x="4641" y="511"/>
                      <a:pt x="4622" y="520"/>
                      <a:pt x="4641" y="530"/>
                    </a:cubicBezTo>
                    <a:cubicBezTo>
                      <a:pt x="4603" y="549"/>
                      <a:pt x="4594" y="511"/>
                      <a:pt x="4566" y="530"/>
                    </a:cubicBezTo>
                    <a:close/>
                    <a:moveTo>
                      <a:pt x="8469" y="3176"/>
                    </a:moveTo>
                    <a:lnTo>
                      <a:pt x="8459" y="3148"/>
                    </a:lnTo>
                    <a:cubicBezTo>
                      <a:pt x="8478" y="3148"/>
                      <a:pt x="8478" y="3129"/>
                      <a:pt x="8488" y="3129"/>
                    </a:cubicBezTo>
                    <a:cubicBezTo>
                      <a:pt x="8497" y="3148"/>
                      <a:pt x="8488" y="3166"/>
                      <a:pt x="8469" y="3176"/>
                    </a:cubicBezTo>
                    <a:close/>
                    <a:moveTo>
                      <a:pt x="3120" y="5850"/>
                    </a:moveTo>
                    <a:cubicBezTo>
                      <a:pt x="3101" y="5841"/>
                      <a:pt x="3063" y="5888"/>
                      <a:pt x="3025" y="5888"/>
                    </a:cubicBezTo>
                    <a:cubicBezTo>
                      <a:pt x="3016" y="5879"/>
                      <a:pt x="2997" y="5879"/>
                      <a:pt x="2997" y="5850"/>
                    </a:cubicBezTo>
                    <a:cubicBezTo>
                      <a:pt x="3035" y="5850"/>
                      <a:pt x="3025" y="5775"/>
                      <a:pt x="3101" y="5794"/>
                    </a:cubicBezTo>
                    <a:cubicBezTo>
                      <a:pt x="3091" y="5822"/>
                      <a:pt x="3129" y="5841"/>
                      <a:pt x="3120" y="5850"/>
                    </a:cubicBezTo>
                    <a:close/>
                    <a:moveTo>
                      <a:pt x="3243" y="5992"/>
                    </a:moveTo>
                    <a:cubicBezTo>
                      <a:pt x="3205" y="6002"/>
                      <a:pt x="3252" y="6021"/>
                      <a:pt x="3252" y="6030"/>
                    </a:cubicBezTo>
                    <a:cubicBezTo>
                      <a:pt x="3214" y="6011"/>
                      <a:pt x="3186" y="6058"/>
                      <a:pt x="3148" y="6011"/>
                    </a:cubicBezTo>
                    <a:cubicBezTo>
                      <a:pt x="3148" y="5983"/>
                      <a:pt x="3195" y="5973"/>
                      <a:pt x="3157" y="5935"/>
                    </a:cubicBezTo>
                    <a:cubicBezTo>
                      <a:pt x="3186" y="5945"/>
                      <a:pt x="3214" y="5964"/>
                      <a:pt x="3243" y="5992"/>
                    </a:cubicBezTo>
                    <a:close/>
                    <a:moveTo>
                      <a:pt x="3346" y="8326"/>
                    </a:moveTo>
                    <a:cubicBezTo>
                      <a:pt x="3356" y="8336"/>
                      <a:pt x="3365" y="8345"/>
                      <a:pt x="3375" y="8355"/>
                    </a:cubicBezTo>
                    <a:cubicBezTo>
                      <a:pt x="3375" y="8336"/>
                      <a:pt x="3384" y="8336"/>
                      <a:pt x="3394" y="8345"/>
                    </a:cubicBezTo>
                    <a:cubicBezTo>
                      <a:pt x="3384" y="8345"/>
                      <a:pt x="3384" y="8364"/>
                      <a:pt x="3394" y="8374"/>
                    </a:cubicBezTo>
                    <a:cubicBezTo>
                      <a:pt x="3375" y="8383"/>
                      <a:pt x="3328" y="8345"/>
                      <a:pt x="3346" y="8326"/>
                    </a:cubicBezTo>
                    <a:close/>
                    <a:moveTo>
                      <a:pt x="2486" y="5283"/>
                    </a:moveTo>
                    <a:cubicBezTo>
                      <a:pt x="2524" y="5340"/>
                      <a:pt x="2420" y="5350"/>
                      <a:pt x="2477" y="5378"/>
                    </a:cubicBezTo>
                    <a:cubicBezTo>
                      <a:pt x="2439" y="5368"/>
                      <a:pt x="2430" y="5406"/>
                      <a:pt x="2401" y="5378"/>
                    </a:cubicBezTo>
                    <a:cubicBezTo>
                      <a:pt x="2411" y="5387"/>
                      <a:pt x="2401" y="5387"/>
                      <a:pt x="2401" y="5397"/>
                    </a:cubicBezTo>
                    <a:cubicBezTo>
                      <a:pt x="2449" y="5416"/>
                      <a:pt x="2401" y="5453"/>
                      <a:pt x="2439" y="5472"/>
                    </a:cubicBezTo>
                    <a:cubicBezTo>
                      <a:pt x="2439" y="5472"/>
                      <a:pt x="2439" y="5425"/>
                      <a:pt x="2449" y="5453"/>
                    </a:cubicBezTo>
                    <a:cubicBezTo>
                      <a:pt x="2430" y="5501"/>
                      <a:pt x="2496" y="5482"/>
                      <a:pt x="2496" y="5539"/>
                    </a:cubicBezTo>
                    <a:cubicBezTo>
                      <a:pt x="2477" y="5557"/>
                      <a:pt x="2486" y="5576"/>
                      <a:pt x="2458" y="5586"/>
                    </a:cubicBezTo>
                    <a:cubicBezTo>
                      <a:pt x="2430" y="5557"/>
                      <a:pt x="2420" y="5501"/>
                      <a:pt x="2382" y="5491"/>
                    </a:cubicBezTo>
                    <a:cubicBezTo>
                      <a:pt x="2430" y="5472"/>
                      <a:pt x="2382" y="5453"/>
                      <a:pt x="2401" y="5425"/>
                    </a:cubicBezTo>
                    <a:cubicBezTo>
                      <a:pt x="2392" y="5425"/>
                      <a:pt x="2373" y="5435"/>
                      <a:pt x="2364" y="5425"/>
                    </a:cubicBezTo>
                    <a:cubicBezTo>
                      <a:pt x="2392" y="5416"/>
                      <a:pt x="2373" y="5378"/>
                      <a:pt x="2382" y="5368"/>
                    </a:cubicBezTo>
                    <a:cubicBezTo>
                      <a:pt x="2411" y="5368"/>
                      <a:pt x="2430" y="5359"/>
                      <a:pt x="2439" y="5331"/>
                    </a:cubicBezTo>
                    <a:cubicBezTo>
                      <a:pt x="2420" y="5340"/>
                      <a:pt x="2411" y="5302"/>
                      <a:pt x="2411" y="5283"/>
                    </a:cubicBezTo>
                    <a:cubicBezTo>
                      <a:pt x="2439" y="5283"/>
                      <a:pt x="2458" y="5302"/>
                      <a:pt x="2486" y="5283"/>
                    </a:cubicBezTo>
                    <a:close/>
                    <a:moveTo>
                      <a:pt x="3006" y="5718"/>
                    </a:moveTo>
                    <a:cubicBezTo>
                      <a:pt x="2978" y="5699"/>
                      <a:pt x="2921" y="5671"/>
                      <a:pt x="2931" y="5633"/>
                    </a:cubicBezTo>
                    <a:cubicBezTo>
                      <a:pt x="2931" y="5643"/>
                      <a:pt x="2950" y="5633"/>
                      <a:pt x="2959" y="5633"/>
                    </a:cubicBezTo>
                    <a:cubicBezTo>
                      <a:pt x="2968" y="5680"/>
                      <a:pt x="2997" y="5661"/>
                      <a:pt x="3006" y="5718"/>
                    </a:cubicBezTo>
                    <a:close/>
                    <a:moveTo>
                      <a:pt x="2789" y="1239"/>
                    </a:moveTo>
                    <a:cubicBezTo>
                      <a:pt x="2798" y="1257"/>
                      <a:pt x="2742" y="1286"/>
                      <a:pt x="2789" y="1305"/>
                    </a:cubicBezTo>
                    <a:cubicBezTo>
                      <a:pt x="2770" y="1267"/>
                      <a:pt x="2808" y="1276"/>
                      <a:pt x="2817" y="1295"/>
                    </a:cubicBezTo>
                    <a:cubicBezTo>
                      <a:pt x="2779" y="1295"/>
                      <a:pt x="2808" y="1342"/>
                      <a:pt x="2770" y="1352"/>
                    </a:cubicBezTo>
                    <a:cubicBezTo>
                      <a:pt x="2761" y="1333"/>
                      <a:pt x="2732" y="1333"/>
                      <a:pt x="2723" y="1305"/>
                    </a:cubicBezTo>
                    <a:cubicBezTo>
                      <a:pt x="2732" y="1276"/>
                      <a:pt x="2732" y="1248"/>
                      <a:pt x="2713" y="1220"/>
                    </a:cubicBezTo>
                    <a:cubicBezTo>
                      <a:pt x="2770" y="1182"/>
                      <a:pt x="2761" y="1286"/>
                      <a:pt x="2789" y="1239"/>
                    </a:cubicBezTo>
                    <a:close/>
                    <a:moveTo>
                      <a:pt x="3375" y="2032"/>
                    </a:moveTo>
                    <a:cubicBezTo>
                      <a:pt x="3394" y="2051"/>
                      <a:pt x="3432" y="2032"/>
                      <a:pt x="3432" y="2089"/>
                    </a:cubicBezTo>
                    <a:cubicBezTo>
                      <a:pt x="3403" y="2108"/>
                      <a:pt x="3365" y="2061"/>
                      <a:pt x="3375" y="2032"/>
                    </a:cubicBezTo>
                    <a:close/>
                    <a:moveTo>
                      <a:pt x="3838" y="3601"/>
                    </a:moveTo>
                    <a:cubicBezTo>
                      <a:pt x="3810" y="3573"/>
                      <a:pt x="3819" y="3582"/>
                      <a:pt x="3781" y="3582"/>
                    </a:cubicBezTo>
                    <a:cubicBezTo>
                      <a:pt x="3762" y="3592"/>
                      <a:pt x="3753" y="3620"/>
                      <a:pt x="3762" y="3648"/>
                    </a:cubicBezTo>
                    <a:cubicBezTo>
                      <a:pt x="3687" y="3677"/>
                      <a:pt x="3715" y="3544"/>
                      <a:pt x="3677" y="3592"/>
                    </a:cubicBezTo>
                    <a:lnTo>
                      <a:pt x="3658" y="3554"/>
                    </a:lnTo>
                    <a:cubicBezTo>
                      <a:pt x="3696" y="3497"/>
                      <a:pt x="3781" y="3478"/>
                      <a:pt x="3791" y="3554"/>
                    </a:cubicBezTo>
                    <a:cubicBezTo>
                      <a:pt x="3838" y="3535"/>
                      <a:pt x="3866" y="3554"/>
                      <a:pt x="3895" y="3563"/>
                    </a:cubicBezTo>
                    <a:cubicBezTo>
                      <a:pt x="3866" y="3592"/>
                      <a:pt x="3866" y="3582"/>
                      <a:pt x="3838" y="3601"/>
                    </a:cubicBezTo>
                    <a:close/>
                    <a:moveTo>
                      <a:pt x="3611" y="5539"/>
                    </a:moveTo>
                    <a:cubicBezTo>
                      <a:pt x="3583" y="5520"/>
                      <a:pt x="3554" y="5520"/>
                      <a:pt x="3535" y="5539"/>
                    </a:cubicBezTo>
                    <a:cubicBezTo>
                      <a:pt x="3535" y="5520"/>
                      <a:pt x="3479" y="5491"/>
                      <a:pt x="3441" y="5491"/>
                    </a:cubicBezTo>
                    <a:cubicBezTo>
                      <a:pt x="3469" y="5444"/>
                      <a:pt x="3413" y="5435"/>
                      <a:pt x="3413" y="5406"/>
                    </a:cubicBezTo>
                    <a:cubicBezTo>
                      <a:pt x="3432" y="5425"/>
                      <a:pt x="3460" y="5406"/>
                      <a:pt x="3469" y="5397"/>
                    </a:cubicBezTo>
                    <a:cubicBezTo>
                      <a:pt x="3469" y="5378"/>
                      <a:pt x="3413" y="5378"/>
                      <a:pt x="3441" y="5350"/>
                    </a:cubicBezTo>
                    <a:cubicBezTo>
                      <a:pt x="3441" y="5368"/>
                      <a:pt x="3469" y="5350"/>
                      <a:pt x="3479" y="5359"/>
                    </a:cubicBezTo>
                    <a:cubicBezTo>
                      <a:pt x="3488" y="5387"/>
                      <a:pt x="3479" y="5416"/>
                      <a:pt x="3479" y="5444"/>
                    </a:cubicBezTo>
                    <a:cubicBezTo>
                      <a:pt x="3526" y="5435"/>
                      <a:pt x="3535" y="5491"/>
                      <a:pt x="3583" y="5472"/>
                    </a:cubicBezTo>
                    <a:cubicBezTo>
                      <a:pt x="3573" y="5520"/>
                      <a:pt x="3611" y="5491"/>
                      <a:pt x="3611" y="5539"/>
                    </a:cubicBezTo>
                    <a:close/>
                    <a:moveTo>
                      <a:pt x="3687" y="4338"/>
                    </a:moveTo>
                    <a:cubicBezTo>
                      <a:pt x="3687" y="4395"/>
                      <a:pt x="3696" y="4471"/>
                      <a:pt x="3724" y="4537"/>
                    </a:cubicBezTo>
                    <a:cubicBezTo>
                      <a:pt x="3649" y="4490"/>
                      <a:pt x="3602" y="4423"/>
                      <a:pt x="3639" y="4310"/>
                    </a:cubicBezTo>
                    <a:cubicBezTo>
                      <a:pt x="3630" y="4319"/>
                      <a:pt x="3630" y="4319"/>
                      <a:pt x="3621" y="4310"/>
                    </a:cubicBezTo>
                    <a:cubicBezTo>
                      <a:pt x="3649" y="4282"/>
                      <a:pt x="3639" y="4338"/>
                      <a:pt x="3658" y="4329"/>
                    </a:cubicBezTo>
                    <a:lnTo>
                      <a:pt x="3649" y="4291"/>
                    </a:lnTo>
                    <a:cubicBezTo>
                      <a:pt x="3687" y="4263"/>
                      <a:pt x="3724" y="4319"/>
                      <a:pt x="3715" y="4357"/>
                    </a:cubicBezTo>
                    <a:cubicBezTo>
                      <a:pt x="3706" y="4338"/>
                      <a:pt x="3696" y="4338"/>
                      <a:pt x="3687" y="4338"/>
                    </a:cubicBezTo>
                    <a:close/>
                    <a:moveTo>
                      <a:pt x="3432" y="5283"/>
                    </a:moveTo>
                    <a:cubicBezTo>
                      <a:pt x="3413" y="5246"/>
                      <a:pt x="3403" y="5264"/>
                      <a:pt x="3432" y="5236"/>
                    </a:cubicBezTo>
                    <a:cubicBezTo>
                      <a:pt x="3403" y="5208"/>
                      <a:pt x="3403" y="5179"/>
                      <a:pt x="3394" y="5132"/>
                    </a:cubicBezTo>
                    <a:cubicBezTo>
                      <a:pt x="3375" y="5151"/>
                      <a:pt x="3375" y="5189"/>
                      <a:pt x="3337" y="5198"/>
                    </a:cubicBezTo>
                    <a:cubicBezTo>
                      <a:pt x="3375" y="5227"/>
                      <a:pt x="3365" y="5283"/>
                      <a:pt x="3328" y="5293"/>
                    </a:cubicBezTo>
                    <a:cubicBezTo>
                      <a:pt x="3337" y="5331"/>
                      <a:pt x="3365" y="5321"/>
                      <a:pt x="3375" y="5359"/>
                    </a:cubicBezTo>
                    <a:cubicBezTo>
                      <a:pt x="3403" y="5340"/>
                      <a:pt x="3356" y="5321"/>
                      <a:pt x="3346" y="5283"/>
                    </a:cubicBezTo>
                    <a:cubicBezTo>
                      <a:pt x="3384" y="5264"/>
                      <a:pt x="3413" y="5340"/>
                      <a:pt x="3432" y="5283"/>
                    </a:cubicBezTo>
                    <a:close/>
                    <a:moveTo>
                      <a:pt x="4027" y="8808"/>
                    </a:moveTo>
                    <a:cubicBezTo>
                      <a:pt x="4055" y="8799"/>
                      <a:pt x="4027" y="8799"/>
                      <a:pt x="4027" y="8780"/>
                    </a:cubicBezTo>
                    <a:cubicBezTo>
                      <a:pt x="4036" y="8771"/>
                      <a:pt x="4046" y="8790"/>
                      <a:pt x="4055" y="8790"/>
                    </a:cubicBezTo>
                    <a:cubicBezTo>
                      <a:pt x="4065" y="8771"/>
                      <a:pt x="4065" y="8714"/>
                      <a:pt x="4074" y="8733"/>
                    </a:cubicBezTo>
                    <a:cubicBezTo>
                      <a:pt x="4084" y="8752"/>
                      <a:pt x="4065" y="8752"/>
                      <a:pt x="4084" y="8771"/>
                    </a:cubicBezTo>
                    <a:cubicBezTo>
                      <a:pt x="4065" y="8771"/>
                      <a:pt x="4074" y="8799"/>
                      <a:pt x="4065" y="8808"/>
                    </a:cubicBezTo>
                    <a:cubicBezTo>
                      <a:pt x="4074" y="8846"/>
                      <a:pt x="4103" y="8799"/>
                      <a:pt x="4084" y="8827"/>
                    </a:cubicBezTo>
                    <a:cubicBezTo>
                      <a:pt x="4093" y="8846"/>
                      <a:pt x="4055" y="8818"/>
                      <a:pt x="4055" y="8846"/>
                    </a:cubicBezTo>
                    <a:cubicBezTo>
                      <a:pt x="4055" y="8790"/>
                      <a:pt x="4046" y="8846"/>
                      <a:pt x="4027" y="8808"/>
                    </a:cubicBezTo>
                    <a:close/>
                    <a:moveTo>
                      <a:pt x="3517" y="8421"/>
                    </a:moveTo>
                    <a:cubicBezTo>
                      <a:pt x="3517" y="8430"/>
                      <a:pt x="3517" y="8440"/>
                      <a:pt x="3526" y="8430"/>
                    </a:cubicBezTo>
                    <a:cubicBezTo>
                      <a:pt x="3535" y="8402"/>
                      <a:pt x="3517" y="8355"/>
                      <a:pt x="3554" y="8364"/>
                    </a:cubicBezTo>
                    <a:cubicBezTo>
                      <a:pt x="3545" y="8326"/>
                      <a:pt x="3573" y="8317"/>
                      <a:pt x="3526" y="8308"/>
                    </a:cubicBezTo>
                    <a:cubicBezTo>
                      <a:pt x="3573" y="8279"/>
                      <a:pt x="3611" y="8241"/>
                      <a:pt x="3668" y="8232"/>
                    </a:cubicBezTo>
                    <a:cubicBezTo>
                      <a:pt x="3696" y="8326"/>
                      <a:pt x="3611" y="8364"/>
                      <a:pt x="3630" y="8440"/>
                    </a:cubicBezTo>
                    <a:cubicBezTo>
                      <a:pt x="3592" y="8440"/>
                      <a:pt x="3602" y="8468"/>
                      <a:pt x="3573" y="8468"/>
                    </a:cubicBezTo>
                    <a:cubicBezTo>
                      <a:pt x="3564" y="8402"/>
                      <a:pt x="3507" y="8459"/>
                      <a:pt x="3517" y="8421"/>
                    </a:cubicBezTo>
                    <a:close/>
                    <a:moveTo>
                      <a:pt x="3564" y="7731"/>
                    </a:moveTo>
                    <a:cubicBezTo>
                      <a:pt x="3583" y="7759"/>
                      <a:pt x="3554" y="7759"/>
                      <a:pt x="3554" y="7778"/>
                    </a:cubicBezTo>
                    <a:cubicBezTo>
                      <a:pt x="3564" y="7778"/>
                      <a:pt x="3573" y="7769"/>
                      <a:pt x="3573" y="7778"/>
                    </a:cubicBezTo>
                    <a:cubicBezTo>
                      <a:pt x="3564" y="7826"/>
                      <a:pt x="3545" y="7778"/>
                      <a:pt x="3535" y="7741"/>
                    </a:cubicBezTo>
                    <a:close/>
                    <a:moveTo>
                      <a:pt x="3176" y="7882"/>
                    </a:moveTo>
                    <a:cubicBezTo>
                      <a:pt x="3176" y="7873"/>
                      <a:pt x="3186" y="7863"/>
                      <a:pt x="3195" y="7854"/>
                    </a:cubicBezTo>
                    <a:lnTo>
                      <a:pt x="3271" y="7826"/>
                    </a:lnTo>
                    <a:cubicBezTo>
                      <a:pt x="3271" y="7835"/>
                      <a:pt x="3271" y="7845"/>
                      <a:pt x="3271" y="7854"/>
                    </a:cubicBezTo>
                    <a:cubicBezTo>
                      <a:pt x="3309" y="7845"/>
                      <a:pt x="3309" y="7845"/>
                      <a:pt x="3328" y="7882"/>
                    </a:cubicBezTo>
                    <a:cubicBezTo>
                      <a:pt x="3299" y="7901"/>
                      <a:pt x="3299" y="7863"/>
                      <a:pt x="3280" y="7873"/>
                    </a:cubicBezTo>
                    <a:cubicBezTo>
                      <a:pt x="3299" y="7892"/>
                      <a:pt x="3271" y="7892"/>
                      <a:pt x="3280" y="7911"/>
                    </a:cubicBezTo>
                    <a:cubicBezTo>
                      <a:pt x="3243" y="7911"/>
                      <a:pt x="3214" y="7920"/>
                      <a:pt x="3186" y="7911"/>
                    </a:cubicBezTo>
                    <a:close/>
                    <a:moveTo>
                      <a:pt x="4008" y="7788"/>
                    </a:moveTo>
                    <a:cubicBezTo>
                      <a:pt x="3980" y="7807"/>
                      <a:pt x="3970" y="7769"/>
                      <a:pt x="3932" y="7797"/>
                    </a:cubicBezTo>
                    <a:cubicBezTo>
                      <a:pt x="3923" y="7769"/>
                      <a:pt x="3914" y="7750"/>
                      <a:pt x="3932" y="7741"/>
                    </a:cubicBezTo>
                    <a:cubicBezTo>
                      <a:pt x="3951" y="7778"/>
                      <a:pt x="3980" y="7759"/>
                      <a:pt x="3989" y="7741"/>
                    </a:cubicBezTo>
                    <a:close/>
                    <a:moveTo>
                      <a:pt x="2212" y="4301"/>
                    </a:moveTo>
                    <a:cubicBezTo>
                      <a:pt x="2241" y="4282"/>
                      <a:pt x="2279" y="4329"/>
                      <a:pt x="2231" y="4348"/>
                    </a:cubicBezTo>
                    <a:cubicBezTo>
                      <a:pt x="2231" y="4319"/>
                      <a:pt x="2222" y="4310"/>
                      <a:pt x="2212" y="4301"/>
                    </a:cubicBezTo>
                    <a:close/>
                    <a:moveTo>
                      <a:pt x="2874" y="6616"/>
                    </a:moveTo>
                    <a:cubicBezTo>
                      <a:pt x="2864" y="6606"/>
                      <a:pt x="2864" y="6597"/>
                      <a:pt x="2874" y="6588"/>
                    </a:cubicBezTo>
                    <a:cubicBezTo>
                      <a:pt x="2902" y="6616"/>
                      <a:pt x="2912" y="6559"/>
                      <a:pt x="2931" y="6550"/>
                    </a:cubicBezTo>
                    <a:cubicBezTo>
                      <a:pt x="2931" y="6559"/>
                      <a:pt x="2931" y="6578"/>
                      <a:pt x="2921" y="6597"/>
                    </a:cubicBezTo>
                    <a:close/>
                    <a:moveTo>
                      <a:pt x="3432" y="8374"/>
                    </a:moveTo>
                    <a:cubicBezTo>
                      <a:pt x="3422" y="8355"/>
                      <a:pt x="3403" y="8336"/>
                      <a:pt x="3394" y="8326"/>
                    </a:cubicBezTo>
                    <a:cubicBezTo>
                      <a:pt x="3432" y="8326"/>
                      <a:pt x="3413" y="8317"/>
                      <a:pt x="3422" y="8289"/>
                    </a:cubicBezTo>
                    <a:cubicBezTo>
                      <a:pt x="3441" y="8317"/>
                      <a:pt x="3488" y="8336"/>
                      <a:pt x="3479" y="8355"/>
                    </a:cubicBezTo>
                    <a:cubicBezTo>
                      <a:pt x="3460" y="8345"/>
                      <a:pt x="3432" y="8345"/>
                      <a:pt x="3432" y="8374"/>
                    </a:cubicBezTo>
                    <a:close/>
                    <a:moveTo>
                      <a:pt x="3828" y="3374"/>
                    </a:moveTo>
                    <a:cubicBezTo>
                      <a:pt x="3876" y="3422"/>
                      <a:pt x="3857" y="3450"/>
                      <a:pt x="3828" y="3497"/>
                    </a:cubicBezTo>
                    <a:cubicBezTo>
                      <a:pt x="3847" y="3526"/>
                      <a:pt x="3866" y="3526"/>
                      <a:pt x="3895" y="3516"/>
                    </a:cubicBezTo>
                    <a:cubicBezTo>
                      <a:pt x="3895" y="3441"/>
                      <a:pt x="3970" y="3507"/>
                      <a:pt x="3989" y="3441"/>
                    </a:cubicBezTo>
                    <a:cubicBezTo>
                      <a:pt x="3951" y="3403"/>
                      <a:pt x="3904" y="3403"/>
                      <a:pt x="3876" y="3337"/>
                    </a:cubicBezTo>
                    <a:cubicBezTo>
                      <a:pt x="3847" y="3346"/>
                      <a:pt x="3866" y="3374"/>
                      <a:pt x="3828" y="3374"/>
                    </a:cubicBezTo>
                    <a:close/>
                    <a:moveTo>
                      <a:pt x="3460" y="747"/>
                    </a:moveTo>
                    <a:cubicBezTo>
                      <a:pt x="3469" y="690"/>
                      <a:pt x="3450" y="719"/>
                      <a:pt x="3441" y="671"/>
                    </a:cubicBezTo>
                    <a:cubicBezTo>
                      <a:pt x="3441" y="738"/>
                      <a:pt x="3365" y="662"/>
                      <a:pt x="3403" y="757"/>
                    </a:cubicBezTo>
                    <a:cubicBezTo>
                      <a:pt x="3422" y="775"/>
                      <a:pt x="3450" y="738"/>
                      <a:pt x="3469" y="757"/>
                    </a:cubicBezTo>
                    <a:cubicBezTo>
                      <a:pt x="3479" y="757"/>
                      <a:pt x="3469" y="747"/>
                      <a:pt x="3460" y="747"/>
                    </a:cubicBezTo>
                    <a:close/>
                    <a:moveTo>
                      <a:pt x="3564" y="1210"/>
                    </a:moveTo>
                    <a:cubicBezTo>
                      <a:pt x="3545" y="1191"/>
                      <a:pt x="3517" y="1201"/>
                      <a:pt x="3507" y="1172"/>
                    </a:cubicBezTo>
                    <a:cubicBezTo>
                      <a:pt x="3517" y="1163"/>
                      <a:pt x="3526" y="1163"/>
                      <a:pt x="3526" y="1153"/>
                    </a:cubicBezTo>
                    <a:cubicBezTo>
                      <a:pt x="3526" y="1201"/>
                      <a:pt x="3583" y="1191"/>
                      <a:pt x="3564" y="1210"/>
                    </a:cubicBezTo>
                    <a:close/>
                    <a:moveTo>
                      <a:pt x="3157" y="1220"/>
                    </a:moveTo>
                    <a:cubicBezTo>
                      <a:pt x="3186" y="1229"/>
                      <a:pt x="3195" y="1267"/>
                      <a:pt x="3186" y="1286"/>
                    </a:cubicBezTo>
                    <a:cubicBezTo>
                      <a:pt x="3186" y="1257"/>
                      <a:pt x="3139" y="1239"/>
                      <a:pt x="3157" y="1220"/>
                    </a:cubicBezTo>
                    <a:close/>
                    <a:moveTo>
                      <a:pt x="3526" y="435"/>
                    </a:moveTo>
                    <a:cubicBezTo>
                      <a:pt x="3526" y="397"/>
                      <a:pt x="3507" y="378"/>
                      <a:pt x="3488" y="369"/>
                    </a:cubicBezTo>
                    <a:cubicBezTo>
                      <a:pt x="3507" y="369"/>
                      <a:pt x="3517" y="360"/>
                      <a:pt x="3517" y="350"/>
                    </a:cubicBezTo>
                    <a:cubicBezTo>
                      <a:pt x="3545" y="388"/>
                      <a:pt x="3517" y="378"/>
                      <a:pt x="3554" y="388"/>
                    </a:cubicBezTo>
                    <a:cubicBezTo>
                      <a:pt x="3526" y="388"/>
                      <a:pt x="3545" y="426"/>
                      <a:pt x="3526" y="435"/>
                    </a:cubicBezTo>
                    <a:close/>
                    <a:moveTo>
                      <a:pt x="4225" y="8723"/>
                    </a:moveTo>
                    <a:cubicBezTo>
                      <a:pt x="4263" y="8714"/>
                      <a:pt x="4348" y="8695"/>
                      <a:pt x="4339" y="8723"/>
                    </a:cubicBezTo>
                    <a:cubicBezTo>
                      <a:pt x="4329" y="8723"/>
                      <a:pt x="4282" y="8780"/>
                      <a:pt x="4263" y="8799"/>
                    </a:cubicBezTo>
                    <a:cubicBezTo>
                      <a:pt x="4244" y="8761"/>
                      <a:pt x="4216" y="8761"/>
                      <a:pt x="4225" y="8723"/>
                    </a:cubicBezTo>
                    <a:close/>
                    <a:moveTo>
                      <a:pt x="6862" y="7835"/>
                    </a:moveTo>
                    <a:cubicBezTo>
                      <a:pt x="6853" y="7807"/>
                      <a:pt x="6815" y="7845"/>
                      <a:pt x="6815" y="7807"/>
                    </a:cubicBezTo>
                    <a:cubicBezTo>
                      <a:pt x="6824" y="7807"/>
                      <a:pt x="6834" y="7769"/>
                      <a:pt x="6853" y="7797"/>
                    </a:cubicBezTo>
                    <a:cubicBezTo>
                      <a:pt x="6824" y="7807"/>
                      <a:pt x="6890" y="7826"/>
                      <a:pt x="6862" y="7835"/>
                    </a:cubicBezTo>
                    <a:close/>
                    <a:moveTo>
                      <a:pt x="4348" y="7693"/>
                    </a:moveTo>
                    <a:cubicBezTo>
                      <a:pt x="4358" y="7722"/>
                      <a:pt x="4339" y="7731"/>
                      <a:pt x="4329" y="7759"/>
                    </a:cubicBezTo>
                    <a:cubicBezTo>
                      <a:pt x="4301" y="7741"/>
                      <a:pt x="4320" y="7731"/>
                      <a:pt x="4292" y="7693"/>
                    </a:cubicBezTo>
                    <a:cubicBezTo>
                      <a:pt x="4320" y="7693"/>
                      <a:pt x="4310" y="7674"/>
                      <a:pt x="4329" y="7674"/>
                    </a:cubicBezTo>
                    <a:cubicBezTo>
                      <a:pt x="4339" y="7674"/>
                      <a:pt x="4339" y="7693"/>
                      <a:pt x="4348" y="7693"/>
                    </a:cubicBezTo>
                    <a:close/>
                    <a:moveTo>
                      <a:pt x="4906" y="8988"/>
                    </a:moveTo>
                    <a:cubicBezTo>
                      <a:pt x="4934" y="8988"/>
                      <a:pt x="4906" y="8950"/>
                      <a:pt x="4915" y="8941"/>
                    </a:cubicBezTo>
                    <a:cubicBezTo>
                      <a:pt x="4953" y="8931"/>
                      <a:pt x="4972" y="8950"/>
                      <a:pt x="4991" y="8969"/>
                    </a:cubicBezTo>
                    <a:cubicBezTo>
                      <a:pt x="4963" y="8997"/>
                      <a:pt x="4953" y="8997"/>
                      <a:pt x="4934" y="9045"/>
                    </a:cubicBezTo>
                    <a:cubicBezTo>
                      <a:pt x="4925" y="9016"/>
                      <a:pt x="4906" y="9016"/>
                      <a:pt x="4906" y="8988"/>
                    </a:cubicBezTo>
                    <a:close/>
                    <a:moveTo>
                      <a:pt x="3866" y="5756"/>
                    </a:moveTo>
                    <a:cubicBezTo>
                      <a:pt x="3895" y="5737"/>
                      <a:pt x="3895" y="5746"/>
                      <a:pt x="3914" y="5728"/>
                    </a:cubicBezTo>
                    <a:cubicBezTo>
                      <a:pt x="3923" y="5746"/>
                      <a:pt x="3923" y="5756"/>
                      <a:pt x="3932" y="5765"/>
                    </a:cubicBezTo>
                    <a:cubicBezTo>
                      <a:pt x="3904" y="5765"/>
                      <a:pt x="3895" y="5784"/>
                      <a:pt x="3866" y="5756"/>
                    </a:cubicBezTo>
                    <a:close/>
                    <a:moveTo>
                      <a:pt x="4887" y="8818"/>
                    </a:moveTo>
                    <a:cubicBezTo>
                      <a:pt x="4906" y="8837"/>
                      <a:pt x="4887" y="8827"/>
                      <a:pt x="4896" y="8856"/>
                    </a:cubicBezTo>
                    <a:cubicBezTo>
                      <a:pt x="4906" y="8856"/>
                      <a:pt x="4925" y="8856"/>
                      <a:pt x="4925" y="8875"/>
                    </a:cubicBezTo>
                    <a:cubicBezTo>
                      <a:pt x="4915" y="8875"/>
                      <a:pt x="4906" y="8884"/>
                      <a:pt x="4896" y="8894"/>
                    </a:cubicBezTo>
                    <a:cubicBezTo>
                      <a:pt x="4896" y="8856"/>
                      <a:pt x="4877" y="8865"/>
                      <a:pt x="4868" y="8846"/>
                    </a:cubicBezTo>
                    <a:cubicBezTo>
                      <a:pt x="4877" y="8837"/>
                      <a:pt x="4877" y="8827"/>
                      <a:pt x="4887" y="8818"/>
                    </a:cubicBezTo>
                    <a:close/>
                    <a:moveTo>
                      <a:pt x="2978" y="4953"/>
                    </a:moveTo>
                    <a:cubicBezTo>
                      <a:pt x="2950" y="4981"/>
                      <a:pt x="2921" y="4924"/>
                      <a:pt x="2950" y="4915"/>
                    </a:cubicBezTo>
                    <a:cubicBezTo>
                      <a:pt x="2959" y="4934"/>
                      <a:pt x="2978" y="4934"/>
                      <a:pt x="2978" y="4953"/>
                    </a:cubicBezTo>
                    <a:close/>
                    <a:moveTo>
                      <a:pt x="3035" y="5331"/>
                    </a:moveTo>
                    <a:cubicBezTo>
                      <a:pt x="3082" y="5331"/>
                      <a:pt x="3101" y="5274"/>
                      <a:pt x="3139" y="5340"/>
                    </a:cubicBezTo>
                    <a:cubicBezTo>
                      <a:pt x="3072" y="5368"/>
                      <a:pt x="3053" y="5387"/>
                      <a:pt x="2987" y="5340"/>
                    </a:cubicBezTo>
                    <a:cubicBezTo>
                      <a:pt x="2968" y="5321"/>
                      <a:pt x="2987" y="5283"/>
                      <a:pt x="2968" y="5293"/>
                    </a:cubicBezTo>
                    <a:cubicBezTo>
                      <a:pt x="2968" y="5302"/>
                      <a:pt x="2959" y="5293"/>
                      <a:pt x="2950" y="5283"/>
                    </a:cubicBezTo>
                    <a:lnTo>
                      <a:pt x="2978" y="5274"/>
                    </a:lnTo>
                    <a:cubicBezTo>
                      <a:pt x="3006" y="5283"/>
                      <a:pt x="3006" y="5331"/>
                      <a:pt x="3035" y="5331"/>
                    </a:cubicBezTo>
                    <a:close/>
                    <a:moveTo>
                      <a:pt x="2269" y="3885"/>
                    </a:moveTo>
                    <a:cubicBezTo>
                      <a:pt x="2288" y="3875"/>
                      <a:pt x="2297" y="3856"/>
                      <a:pt x="2326" y="3856"/>
                    </a:cubicBezTo>
                    <a:cubicBezTo>
                      <a:pt x="2345" y="3904"/>
                      <a:pt x="2335" y="3904"/>
                      <a:pt x="2316" y="3941"/>
                    </a:cubicBezTo>
                    <a:cubicBezTo>
                      <a:pt x="2307" y="3913"/>
                      <a:pt x="2279" y="3932"/>
                      <a:pt x="2269" y="3885"/>
                    </a:cubicBezTo>
                    <a:close/>
                    <a:moveTo>
                      <a:pt x="6305" y="7259"/>
                    </a:moveTo>
                    <a:cubicBezTo>
                      <a:pt x="6352" y="7230"/>
                      <a:pt x="6361" y="7277"/>
                      <a:pt x="6399" y="7268"/>
                    </a:cubicBezTo>
                    <a:cubicBezTo>
                      <a:pt x="6408" y="7296"/>
                      <a:pt x="6380" y="7268"/>
                      <a:pt x="6371" y="7277"/>
                    </a:cubicBezTo>
                    <a:cubicBezTo>
                      <a:pt x="6371" y="7296"/>
                      <a:pt x="6390" y="7296"/>
                      <a:pt x="6390" y="7315"/>
                    </a:cubicBezTo>
                    <a:cubicBezTo>
                      <a:pt x="6399" y="7268"/>
                      <a:pt x="6399" y="7315"/>
                      <a:pt x="6437" y="7296"/>
                    </a:cubicBezTo>
                    <a:cubicBezTo>
                      <a:pt x="6408" y="7334"/>
                      <a:pt x="6427" y="7429"/>
                      <a:pt x="6475" y="7419"/>
                    </a:cubicBezTo>
                    <a:cubicBezTo>
                      <a:pt x="6437" y="7495"/>
                      <a:pt x="6352" y="7495"/>
                      <a:pt x="6286" y="7514"/>
                    </a:cubicBezTo>
                    <a:lnTo>
                      <a:pt x="6295" y="7552"/>
                    </a:lnTo>
                    <a:cubicBezTo>
                      <a:pt x="6286" y="7552"/>
                      <a:pt x="6267" y="7542"/>
                      <a:pt x="6257" y="7533"/>
                    </a:cubicBezTo>
                    <a:cubicBezTo>
                      <a:pt x="6267" y="7589"/>
                      <a:pt x="6267" y="7627"/>
                      <a:pt x="6305" y="7674"/>
                    </a:cubicBezTo>
                    <a:cubicBezTo>
                      <a:pt x="6342" y="7637"/>
                      <a:pt x="6399" y="7618"/>
                      <a:pt x="6418" y="7580"/>
                    </a:cubicBezTo>
                    <a:cubicBezTo>
                      <a:pt x="6437" y="7589"/>
                      <a:pt x="6446" y="7618"/>
                      <a:pt x="6475" y="7599"/>
                    </a:cubicBezTo>
                    <a:cubicBezTo>
                      <a:pt x="6465" y="7618"/>
                      <a:pt x="6475" y="7637"/>
                      <a:pt x="6465" y="7646"/>
                    </a:cubicBezTo>
                    <a:cubicBezTo>
                      <a:pt x="6446" y="7637"/>
                      <a:pt x="6437" y="7608"/>
                      <a:pt x="6418" y="7599"/>
                    </a:cubicBezTo>
                    <a:cubicBezTo>
                      <a:pt x="6427" y="7646"/>
                      <a:pt x="6484" y="7741"/>
                      <a:pt x="6541" y="7712"/>
                    </a:cubicBezTo>
                    <a:cubicBezTo>
                      <a:pt x="6512" y="7674"/>
                      <a:pt x="6588" y="7703"/>
                      <a:pt x="6560" y="7665"/>
                    </a:cubicBezTo>
                    <a:cubicBezTo>
                      <a:pt x="6588" y="7646"/>
                      <a:pt x="6654" y="7684"/>
                      <a:pt x="6645" y="7646"/>
                    </a:cubicBezTo>
                    <a:cubicBezTo>
                      <a:pt x="6692" y="7665"/>
                      <a:pt x="6730" y="7693"/>
                      <a:pt x="6786" y="7684"/>
                    </a:cubicBezTo>
                    <a:cubicBezTo>
                      <a:pt x="6786" y="7693"/>
                      <a:pt x="6786" y="7703"/>
                      <a:pt x="6796" y="7703"/>
                    </a:cubicBezTo>
                    <a:cubicBezTo>
                      <a:pt x="6777" y="7741"/>
                      <a:pt x="6701" y="7759"/>
                      <a:pt x="6701" y="7712"/>
                    </a:cubicBezTo>
                    <a:cubicBezTo>
                      <a:pt x="6673" y="7693"/>
                      <a:pt x="6692" y="7759"/>
                      <a:pt x="6701" y="7788"/>
                    </a:cubicBezTo>
                    <a:cubicBezTo>
                      <a:pt x="6730" y="7769"/>
                      <a:pt x="6739" y="7712"/>
                      <a:pt x="6777" y="7759"/>
                    </a:cubicBezTo>
                    <a:cubicBezTo>
                      <a:pt x="6805" y="7759"/>
                      <a:pt x="6796" y="7731"/>
                      <a:pt x="6834" y="7722"/>
                    </a:cubicBezTo>
                    <a:cubicBezTo>
                      <a:pt x="6796" y="7712"/>
                      <a:pt x="6815" y="7674"/>
                      <a:pt x="6843" y="7693"/>
                    </a:cubicBezTo>
                    <a:cubicBezTo>
                      <a:pt x="6853" y="7637"/>
                      <a:pt x="6805" y="7665"/>
                      <a:pt x="6786" y="7599"/>
                    </a:cubicBezTo>
                    <a:cubicBezTo>
                      <a:pt x="6786" y="7618"/>
                      <a:pt x="6739" y="7627"/>
                      <a:pt x="6720" y="7618"/>
                    </a:cubicBezTo>
                    <a:cubicBezTo>
                      <a:pt x="6730" y="7589"/>
                      <a:pt x="6768" y="7618"/>
                      <a:pt x="6758" y="7580"/>
                    </a:cubicBezTo>
                    <a:cubicBezTo>
                      <a:pt x="6786" y="7580"/>
                      <a:pt x="6853" y="7589"/>
                      <a:pt x="6853" y="7542"/>
                    </a:cubicBezTo>
                    <a:cubicBezTo>
                      <a:pt x="6872" y="7552"/>
                      <a:pt x="6890" y="7552"/>
                      <a:pt x="6900" y="7580"/>
                    </a:cubicBezTo>
                    <a:cubicBezTo>
                      <a:pt x="6909" y="7552"/>
                      <a:pt x="6928" y="7514"/>
                      <a:pt x="6947" y="7495"/>
                    </a:cubicBezTo>
                    <a:cubicBezTo>
                      <a:pt x="6928" y="7514"/>
                      <a:pt x="6890" y="7495"/>
                      <a:pt x="6881" y="7466"/>
                    </a:cubicBezTo>
                    <a:cubicBezTo>
                      <a:pt x="6872" y="7448"/>
                      <a:pt x="6843" y="7476"/>
                      <a:pt x="6862" y="7495"/>
                    </a:cubicBezTo>
                    <a:cubicBezTo>
                      <a:pt x="6815" y="7476"/>
                      <a:pt x="6805" y="7523"/>
                      <a:pt x="6777" y="7476"/>
                    </a:cubicBezTo>
                    <a:cubicBezTo>
                      <a:pt x="6730" y="7504"/>
                      <a:pt x="6701" y="7504"/>
                      <a:pt x="6683" y="7514"/>
                    </a:cubicBezTo>
                    <a:cubicBezTo>
                      <a:pt x="6673" y="7514"/>
                      <a:pt x="6635" y="7476"/>
                      <a:pt x="6673" y="7476"/>
                    </a:cubicBezTo>
                    <a:cubicBezTo>
                      <a:pt x="6635" y="7438"/>
                      <a:pt x="6635" y="7514"/>
                      <a:pt x="6597" y="7457"/>
                    </a:cubicBezTo>
                    <a:cubicBezTo>
                      <a:pt x="6550" y="7476"/>
                      <a:pt x="6550" y="7514"/>
                      <a:pt x="6550" y="7561"/>
                    </a:cubicBezTo>
                    <a:cubicBezTo>
                      <a:pt x="6512" y="7570"/>
                      <a:pt x="6484" y="7552"/>
                      <a:pt x="6437" y="7561"/>
                    </a:cubicBezTo>
                    <a:cubicBezTo>
                      <a:pt x="6418" y="7533"/>
                      <a:pt x="6446" y="7514"/>
                      <a:pt x="6456" y="7542"/>
                    </a:cubicBezTo>
                    <a:cubicBezTo>
                      <a:pt x="6465" y="7457"/>
                      <a:pt x="6579" y="7514"/>
                      <a:pt x="6541" y="7381"/>
                    </a:cubicBezTo>
                    <a:cubicBezTo>
                      <a:pt x="6531" y="7400"/>
                      <a:pt x="6512" y="7410"/>
                      <a:pt x="6503" y="7391"/>
                    </a:cubicBezTo>
                    <a:cubicBezTo>
                      <a:pt x="6494" y="7391"/>
                      <a:pt x="6484" y="7410"/>
                      <a:pt x="6494" y="7419"/>
                    </a:cubicBezTo>
                    <a:cubicBezTo>
                      <a:pt x="6475" y="7429"/>
                      <a:pt x="6465" y="7391"/>
                      <a:pt x="6456" y="7372"/>
                    </a:cubicBezTo>
                    <a:cubicBezTo>
                      <a:pt x="6456" y="7353"/>
                      <a:pt x="6484" y="7344"/>
                      <a:pt x="6494" y="7325"/>
                    </a:cubicBezTo>
                    <a:cubicBezTo>
                      <a:pt x="6465" y="7277"/>
                      <a:pt x="6475" y="7221"/>
                      <a:pt x="6437" y="7145"/>
                    </a:cubicBezTo>
                    <a:cubicBezTo>
                      <a:pt x="6418" y="7164"/>
                      <a:pt x="6380" y="7126"/>
                      <a:pt x="6399" y="7174"/>
                    </a:cubicBezTo>
                    <a:cubicBezTo>
                      <a:pt x="6380" y="7164"/>
                      <a:pt x="6380" y="7145"/>
                      <a:pt x="6371" y="7126"/>
                    </a:cubicBezTo>
                    <a:cubicBezTo>
                      <a:pt x="6390" y="7088"/>
                      <a:pt x="6371" y="7032"/>
                      <a:pt x="6437" y="7013"/>
                    </a:cubicBezTo>
                    <a:cubicBezTo>
                      <a:pt x="6418" y="6966"/>
                      <a:pt x="6465" y="6928"/>
                      <a:pt x="6427" y="6890"/>
                    </a:cubicBezTo>
                    <a:cubicBezTo>
                      <a:pt x="6399" y="6947"/>
                      <a:pt x="6342" y="6947"/>
                      <a:pt x="6371" y="7041"/>
                    </a:cubicBezTo>
                    <a:cubicBezTo>
                      <a:pt x="6323" y="7088"/>
                      <a:pt x="6305" y="7174"/>
                      <a:pt x="6248" y="7240"/>
                    </a:cubicBezTo>
                    <a:cubicBezTo>
                      <a:pt x="6238" y="7230"/>
                      <a:pt x="6219" y="7211"/>
                      <a:pt x="6201" y="7230"/>
                    </a:cubicBezTo>
                    <a:cubicBezTo>
                      <a:pt x="6201" y="7268"/>
                      <a:pt x="6201" y="7315"/>
                      <a:pt x="6172" y="7344"/>
                    </a:cubicBezTo>
                    <a:cubicBezTo>
                      <a:pt x="6191" y="7372"/>
                      <a:pt x="6210" y="7381"/>
                      <a:pt x="6238" y="7400"/>
                    </a:cubicBezTo>
                    <a:cubicBezTo>
                      <a:pt x="6276" y="7353"/>
                      <a:pt x="6305" y="7325"/>
                      <a:pt x="6305" y="7259"/>
                    </a:cubicBezTo>
                    <a:close/>
                    <a:moveTo>
                      <a:pt x="6720" y="8100"/>
                    </a:moveTo>
                    <a:cubicBezTo>
                      <a:pt x="6711" y="8128"/>
                      <a:pt x="6739" y="8175"/>
                      <a:pt x="6692" y="8156"/>
                    </a:cubicBezTo>
                    <a:cubicBezTo>
                      <a:pt x="6692" y="8156"/>
                      <a:pt x="6701" y="8166"/>
                      <a:pt x="6711" y="8185"/>
                    </a:cubicBezTo>
                    <a:cubicBezTo>
                      <a:pt x="6749" y="8175"/>
                      <a:pt x="6730" y="8147"/>
                      <a:pt x="6758" y="8128"/>
                    </a:cubicBezTo>
                    <a:cubicBezTo>
                      <a:pt x="6749" y="8109"/>
                      <a:pt x="6730" y="8109"/>
                      <a:pt x="6720" y="8100"/>
                    </a:cubicBezTo>
                    <a:close/>
                    <a:moveTo>
                      <a:pt x="6560" y="7948"/>
                    </a:moveTo>
                    <a:cubicBezTo>
                      <a:pt x="6541" y="7958"/>
                      <a:pt x="6569" y="7996"/>
                      <a:pt x="6579" y="8005"/>
                    </a:cubicBezTo>
                    <a:cubicBezTo>
                      <a:pt x="6569" y="8015"/>
                      <a:pt x="6560" y="7996"/>
                      <a:pt x="6541" y="8005"/>
                    </a:cubicBezTo>
                    <a:cubicBezTo>
                      <a:pt x="6560" y="8043"/>
                      <a:pt x="6550" y="8062"/>
                      <a:pt x="6569" y="8100"/>
                    </a:cubicBezTo>
                    <a:cubicBezTo>
                      <a:pt x="6607" y="8071"/>
                      <a:pt x="6597" y="8015"/>
                      <a:pt x="6626" y="7977"/>
                    </a:cubicBezTo>
                    <a:cubicBezTo>
                      <a:pt x="6616" y="7967"/>
                      <a:pt x="6607" y="7977"/>
                      <a:pt x="6616" y="7986"/>
                    </a:cubicBezTo>
                    <a:cubicBezTo>
                      <a:pt x="6588" y="7996"/>
                      <a:pt x="6579" y="7967"/>
                      <a:pt x="6560" y="7948"/>
                    </a:cubicBezTo>
                    <a:close/>
                    <a:moveTo>
                      <a:pt x="6465" y="7892"/>
                    </a:moveTo>
                    <a:cubicBezTo>
                      <a:pt x="6484" y="7901"/>
                      <a:pt x="6512" y="7892"/>
                      <a:pt x="6522" y="7873"/>
                    </a:cubicBezTo>
                    <a:cubicBezTo>
                      <a:pt x="6512" y="7911"/>
                      <a:pt x="6503" y="7911"/>
                      <a:pt x="6541" y="7958"/>
                    </a:cubicBezTo>
                    <a:cubicBezTo>
                      <a:pt x="6531" y="7958"/>
                      <a:pt x="6531" y="7948"/>
                      <a:pt x="6522" y="7948"/>
                    </a:cubicBezTo>
                    <a:cubicBezTo>
                      <a:pt x="6531" y="7996"/>
                      <a:pt x="6550" y="7901"/>
                      <a:pt x="6569" y="7892"/>
                    </a:cubicBezTo>
                    <a:cubicBezTo>
                      <a:pt x="6560" y="7873"/>
                      <a:pt x="6560" y="7892"/>
                      <a:pt x="6541" y="7892"/>
                    </a:cubicBezTo>
                    <a:cubicBezTo>
                      <a:pt x="6522" y="7854"/>
                      <a:pt x="6579" y="7845"/>
                      <a:pt x="6541" y="7826"/>
                    </a:cubicBezTo>
                    <a:cubicBezTo>
                      <a:pt x="6522" y="7826"/>
                      <a:pt x="6541" y="7854"/>
                      <a:pt x="6531" y="7863"/>
                    </a:cubicBezTo>
                    <a:cubicBezTo>
                      <a:pt x="6522" y="7854"/>
                      <a:pt x="6494" y="7882"/>
                      <a:pt x="6494" y="7845"/>
                    </a:cubicBezTo>
                    <a:cubicBezTo>
                      <a:pt x="6465" y="7854"/>
                      <a:pt x="6456" y="7863"/>
                      <a:pt x="6465" y="7892"/>
                    </a:cubicBezTo>
                    <a:close/>
                    <a:moveTo>
                      <a:pt x="2165" y="946"/>
                    </a:moveTo>
                    <a:lnTo>
                      <a:pt x="2156" y="908"/>
                    </a:lnTo>
                    <a:cubicBezTo>
                      <a:pt x="2193" y="908"/>
                      <a:pt x="2175" y="851"/>
                      <a:pt x="2212" y="870"/>
                    </a:cubicBezTo>
                    <a:cubicBezTo>
                      <a:pt x="2222" y="908"/>
                      <a:pt x="2184" y="927"/>
                      <a:pt x="2165" y="946"/>
                    </a:cubicBezTo>
                    <a:close/>
                    <a:moveTo>
                      <a:pt x="3535" y="4915"/>
                    </a:moveTo>
                    <a:cubicBezTo>
                      <a:pt x="3526" y="4905"/>
                      <a:pt x="3507" y="4877"/>
                      <a:pt x="3498" y="4868"/>
                    </a:cubicBezTo>
                    <a:cubicBezTo>
                      <a:pt x="3498" y="4839"/>
                      <a:pt x="3554" y="4858"/>
                      <a:pt x="3564" y="4830"/>
                    </a:cubicBezTo>
                    <a:cubicBezTo>
                      <a:pt x="3564" y="4896"/>
                      <a:pt x="3554" y="4877"/>
                      <a:pt x="3535" y="4915"/>
                    </a:cubicBezTo>
                    <a:close/>
                    <a:moveTo>
                      <a:pt x="4017" y="5633"/>
                    </a:moveTo>
                    <a:cubicBezTo>
                      <a:pt x="3989" y="5671"/>
                      <a:pt x="3970" y="5690"/>
                      <a:pt x="3923" y="5737"/>
                    </a:cubicBezTo>
                    <a:cubicBezTo>
                      <a:pt x="3932" y="5746"/>
                      <a:pt x="3961" y="5737"/>
                      <a:pt x="3961" y="5765"/>
                    </a:cubicBezTo>
                    <a:cubicBezTo>
                      <a:pt x="4027" y="5737"/>
                      <a:pt x="4046" y="5728"/>
                      <a:pt x="4093" y="5699"/>
                    </a:cubicBezTo>
                    <a:cubicBezTo>
                      <a:pt x="4093" y="5671"/>
                      <a:pt x="4055" y="5671"/>
                      <a:pt x="4074" y="5652"/>
                    </a:cubicBezTo>
                    <a:cubicBezTo>
                      <a:pt x="4065" y="5643"/>
                      <a:pt x="4065" y="5652"/>
                      <a:pt x="4065" y="5652"/>
                    </a:cubicBezTo>
                    <a:cubicBezTo>
                      <a:pt x="4046" y="5661"/>
                      <a:pt x="4036" y="5643"/>
                      <a:pt x="4017" y="5633"/>
                    </a:cubicBezTo>
                    <a:close/>
                    <a:moveTo>
                      <a:pt x="2950" y="2845"/>
                    </a:moveTo>
                    <a:cubicBezTo>
                      <a:pt x="2940" y="2836"/>
                      <a:pt x="2931" y="2836"/>
                      <a:pt x="2921" y="2836"/>
                    </a:cubicBezTo>
                    <a:cubicBezTo>
                      <a:pt x="2921" y="2788"/>
                      <a:pt x="2893" y="2807"/>
                      <a:pt x="2883" y="2760"/>
                    </a:cubicBezTo>
                    <a:cubicBezTo>
                      <a:pt x="2940" y="2760"/>
                      <a:pt x="2902" y="2817"/>
                      <a:pt x="2959" y="2770"/>
                    </a:cubicBezTo>
                    <a:cubicBezTo>
                      <a:pt x="2968" y="2798"/>
                      <a:pt x="2959" y="2826"/>
                      <a:pt x="2950" y="2845"/>
                    </a:cubicBezTo>
                    <a:close/>
                    <a:moveTo>
                      <a:pt x="4036" y="8752"/>
                    </a:moveTo>
                    <a:cubicBezTo>
                      <a:pt x="4027" y="8723"/>
                      <a:pt x="3999" y="8742"/>
                      <a:pt x="3989" y="8714"/>
                    </a:cubicBezTo>
                    <a:cubicBezTo>
                      <a:pt x="4008" y="8733"/>
                      <a:pt x="3999" y="8780"/>
                      <a:pt x="3999" y="8808"/>
                    </a:cubicBezTo>
                    <a:cubicBezTo>
                      <a:pt x="4017" y="8799"/>
                      <a:pt x="4008" y="8761"/>
                      <a:pt x="4036" y="8752"/>
                    </a:cubicBezTo>
                    <a:close/>
                    <a:moveTo>
                      <a:pt x="3413" y="5718"/>
                    </a:moveTo>
                    <a:cubicBezTo>
                      <a:pt x="3432" y="5699"/>
                      <a:pt x="3488" y="5614"/>
                      <a:pt x="3441" y="5652"/>
                    </a:cubicBezTo>
                    <a:cubicBezTo>
                      <a:pt x="3441" y="5633"/>
                      <a:pt x="3460" y="5624"/>
                      <a:pt x="3479" y="5624"/>
                    </a:cubicBezTo>
                    <a:cubicBezTo>
                      <a:pt x="3469" y="5614"/>
                      <a:pt x="3460" y="5605"/>
                      <a:pt x="3460" y="5614"/>
                    </a:cubicBezTo>
                    <a:cubicBezTo>
                      <a:pt x="3450" y="5605"/>
                      <a:pt x="3365" y="5605"/>
                      <a:pt x="3356" y="5586"/>
                    </a:cubicBezTo>
                    <a:cubicBezTo>
                      <a:pt x="3337" y="5567"/>
                      <a:pt x="3356" y="5539"/>
                      <a:pt x="3309" y="5567"/>
                    </a:cubicBezTo>
                    <a:cubicBezTo>
                      <a:pt x="3318" y="5557"/>
                      <a:pt x="3299" y="5529"/>
                      <a:pt x="3318" y="5520"/>
                    </a:cubicBezTo>
                    <a:cubicBezTo>
                      <a:pt x="3271" y="5491"/>
                      <a:pt x="3299" y="5576"/>
                      <a:pt x="3261" y="5576"/>
                    </a:cubicBezTo>
                    <a:cubicBezTo>
                      <a:pt x="3271" y="5614"/>
                      <a:pt x="3290" y="5633"/>
                      <a:pt x="3318" y="5643"/>
                    </a:cubicBezTo>
                    <a:cubicBezTo>
                      <a:pt x="3328" y="5633"/>
                      <a:pt x="3309" y="5614"/>
                      <a:pt x="3318" y="5605"/>
                    </a:cubicBezTo>
                    <a:cubicBezTo>
                      <a:pt x="3365" y="5624"/>
                      <a:pt x="3375" y="5661"/>
                      <a:pt x="3413" y="5718"/>
                    </a:cubicBezTo>
                    <a:close/>
                    <a:moveTo>
                      <a:pt x="2817" y="5350"/>
                    </a:moveTo>
                    <a:cubicBezTo>
                      <a:pt x="2685" y="5397"/>
                      <a:pt x="2761" y="5217"/>
                      <a:pt x="2817" y="5350"/>
                    </a:cubicBezTo>
                    <a:close/>
                    <a:moveTo>
                      <a:pt x="3214" y="5595"/>
                    </a:moveTo>
                    <a:cubicBezTo>
                      <a:pt x="3233" y="5605"/>
                      <a:pt x="3224" y="5557"/>
                      <a:pt x="3233" y="5586"/>
                    </a:cubicBezTo>
                    <a:cubicBezTo>
                      <a:pt x="3224" y="5586"/>
                      <a:pt x="3224" y="5595"/>
                      <a:pt x="3233" y="5614"/>
                    </a:cubicBezTo>
                    <a:cubicBezTo>
                      <a:pt x="3148" y="5624"/>
                      <a:pt x="3205" y="5576"/>
                      <a:pt x="3139" y="5539"/>
                    </a:cubicBezTo>
                    <a:cubicBezTo>
                      <a:pt x="3167" y="5520"/>
                      <a:pt x="3176" y="5548"/>
                      <a:pt x="3186" y="5557"/>
                    </a:cubicBezTo>
                    <a:cubicBezTo>
                      <a:pt x="3186" y="5595"/>
                      <a:pt x="3205" y="5567"/>
                      <a:pt x="3214" y="5595"/>
                    </a:cubicBezTo>
                    <a:close/>
                    <a:moveTo>
                      <a:pt x="3413" y="6455"/>
                    </a:moveTo>
                    <a:cubicBezTo>
                      <a:pt x="3413" y="6455"/>
                      <a:pt x="3422" y="6446"/>
                      <a:pt x="3422" y="6446"/>
                    </a:cubicBezTo>
                    <a:cubicBezTo>
                      <a:pt x="3422" y="6446"/>
                      <a:pt x="3422" y="6455"/>
                      <a:pt x="3422" y="6455"/>
                    </a:cubicBezTo>
                    <a:close/>
                    <a:moveTo>
                      <a:pt x="4093" y="8790"/>
                    </a:moveTo>
                    <a:cubicBezTo>
                      <a:pt x="4103" y="8808"/>
                      <a:pt x="4121" y="8818"/>
                      <a:pt x="4140" y="8818"/>
                    </a:cubicBezTo>
                    <a:cubicBezTo>
                      <a:pt x="4131" y="8780"/>
                      <a:pt x="4159" y="8771"/>
                      <a:pt x="4150" y="8733"/>
                    </a:cubicBezTo>
                    <a:cubicBezTo>
                      <a:pt x="4131" y="8742"/>
                      <a:pt x="4121" y="8657"/>
                      <a:pt x="4093" y="8638"/>
                    </a:cubicBezTo>
                    <a:cubicBezTo>
                      <a:pt x="4055" y="8686"/>
                      <a:pt x="4131" y="8780"/>
                      <a:pt x="4093" y="8790"/>
                    </a:cubicBezTo>
                    <a:close/>
                    <a:moveTo>
                      <a:pt x="3157" y="5671"/>
                    </a:moveTo>
                    <a:cubicBezTo>
                      <a:pt x="3176" y="5671"/>
                      <a:pt x="3195" y="5690"/>
                      <a:pt x="3214" y="5699"/>
                    </a:cubicBezTo>
                    <a:cubicBezTo>
                      <a:pt x="3176" y="5737"/>
                      <a:pt x="3186" y="5690"/>
                      <a:pt x="3157" y="5671"/>
                    </a:cubicBezTo>
                    <a:close/>
                    <a:moveTo>
                      <a:pt x="4178" y="7608"/>
                    </a:moveTo>
                    <a:cubicBezTo>
                      <a:pt x="4188" y="7608"/>
                      <a:pt x="4197" y="7599"/>
                      <a:pt x="4197" y="7608"/>
                    </a:cubicBezTo>
                    <a:lnTo>
                      <a:pt x="4159" y="7618"/>
                    </a:lnTo>
                    <a:lnTo>
                      <a:pt x="4140" y="7580"/>
                    </a:lnTo>
                    <a:cubicBezTo>
                      <a:pt x="4169" y="7561"/>
                      <a:pt x="4159" y="7618"/>
                      <a:pt x="4178" y="7608"/>
                    </a:cubicBezTo>
                    <a:close/>
                    <a:moveTo>
                      <a:pt x="4405" y="8705"/>
                    </a:moveTo>
                    <a:cubicBezTo>
                      <a:pt x="4414" y="8705"/>
                      <a:pt x="4414" y="8686"/>
                      <a:pt x="4405" y="8676"/>
                    </a:cubicBezTo>
                    <a:cubicBezTo>
                      <a:pt x="4405" y="8676"/>
                      <a:pt x="4395" y="8676"/>
                      <a:pt x="4386" y="8667"/>
                    </a:cubicBezTo>
                    <a:cubicBezTo>
                      <a:pt x="4443" y="8686"/>
                      <a:pt x="4433" y="8638"/>
                      <a:pt x="4471" y="8667"/>
                    </a:cubicBezTo>
                    <a:cubicBezTo>
                      <a:pt x="4452" y="8676"/>
                      <a:pt x="4443" y="8733"/>
                      <a:pt x="4405" y="8705"/>
                    </a:cubicBezTo>
                    <a:close/>
                    <a:moveTo>
                      <a:pt x="4670" y="8912"/>
                    </a:moveTo>
                    <a:cubicBezTo>
                      <a:pt x="4698" y="8894"/>
                      <a:pt x="4717" y="8912"/>
                      <a:pt x="4726" y="8894"/>
                    </a:cubicBezTo>
                    <a:cubicBezTo>
                      <a:pt x="4736" y="8941"/>
                      <a:pt x="4755" y="8922"/>
                      <a:pt x="4764" y="8950"/>
                    </a:cubicBezTo>
                    <a:cubicBezTo>
                      <a:pt x="4745" y="8960"/>
                      <a:pt x="4707" y="8969"/>
                      <a:pt x="4670" y="8941"/>
                    </a:cubicBezTo>
                    <a:cubicBezTo>
                      <a:pt x="4679" y="8941"/>
                      <a:pt x="4679" y="8931"/>
                      <a:pt x="4670" y="8912"/>
                    </a:cubicBezTo>
                    <a:close/>
                    <a:moveTo>
                      <a:pt x="4471" y="8393"/>
                    </a:moveTo>
                    <a:cubicBezTo>
                      <a:pt x="4452" y="8393"/>
                      <a:pt x="4452" y="8402"/>
                      <a:pt x="4443" y="8412"/>
                    </a:cubicBezTo>
                    <a:cubicBezTo>
                      <a:pt x="4414" y="8345"/>
                      <a:pt x="4509" y="8345"/>
                      <a:pt x="4452" y="8317"/>
                    </a:cubicBezTo>
                    <a:cubicBezTo>
                      <a:pt x="4509" y="8317"/>
                      <a:pt x="4499" y="8308"/>
                      <a:pt x="4547" y="8298"/>
                    </a:cubicBezTo>
                    <a:cubicBezTo>
                      <a:pt x="4528" y="8308"/>
                      <a:pt x="4547" y="8317"/>
                      <a:pt x="4556" y="8326"/>
                    </a:cubicBezTo>
                    <a:cubicBezTo>
                      <a:pt x="4509" y="8336"/>
                      <a:pt x="4499" y="8345"/>
                      <a:pt x="4471" y="8374"/>
                    </a:cubicBezTo>
                    <a:cubicBezTo>
                      <a:pt x="4490" y="8402"/>
                      <a:pt x="4509" y="8412"/>
                      <a:pt x="4509" y="8440"/>
                    </a:cubicBezTo>
                    <a:cubicBezTo>
                      <a:pt x="4481" y="8459"/>
                      <a:pt x="4481" y="8440"/>
                      <a:pt x="4462" y="8449"/>
                    </a:cubicBezTo>
                    <a:cubicBezTo>
                      <a:pt x="4443" y="8421"/>
                      <a:pt x="4490" y="8421"/>
                      <a:pt x="4471" y="8393"/>
                    </a:cubicBezTo>
                    <a:close/>
                    <a:moveTo>
                      <a:pt x="4093" y="7561"/>
                    </a:moveTo>
                    <a:cubicBezTo>
                      <a:pt x="4093" y="7561"/>
                      <a:pt x="4093" y="7552"/>
                      <a:pt x="4093" y="7552"/>
                    </a:cubicBezTo>
                    <a:lnTo>
                      <a:pt x="4103" y="7552"/>
                    </a:lnTo>
                    <a:cubicBezTo>
                      <a:pt x="4103" y="7552"/>
                      <a:pt x="4103" y="7561"/>
                      <a:pt x="4093" y="7561"/>
                    </a:cubicBezTo>
                    <a:close/>
                    <a:moveTo>
                      <a:pt x="2260" y="4197"/>
                    </a:moveTo>
                    <a:cubicBezTo>
                      <a:pt x="2241" y="4215"/>
                      <a:pt x="2241" y="4197"/>
                      <a:pt x="2222" y="4215"/>
                    </a:cubicBezTo>
                    <a:cubicBezTo>
                      <a:pt x="2212" y="4149"/>
                      <a:pt x="2184" y="4121"/>
                      <a:pt x="2193" y="4083"/>
                    </a:cubicBezTo>
                    <a:cubicBezTo>
                      <a:pt x="2203" y="4112"/>
                      <a:pt x="2231" y="4112"/>
                      <a:pt x="2241" y="4093"/>
                    </a:cubicBezTo>
                    <a:cubicBezTo>
                      <a:pt x="2241" y="4121"/>
                      <a:pt x="2250" y="4159"/>
                      <a:pt x="2260" y="4197"/>
                    </a:cubicBezTo>
                    <a:close/>
                    <a:moveTo>
                      <a:pt x="2619" y="5019"/>
                    </a:moveTo>
                    <a:cubicBezTo>
                      <a:pt x="2628" y="5038"/>
                      <a:pt x="2628" y="5066"/>
                      <a:pt x="2609" y="5066"/>
                    </a:cubicBezTo>
                    <a:cubicBezTo>
                      <a:pt x="2600" y="5057"/>
                      <a:pt x="2581" y="5047"/>
                      <a:pt x="2572" y="5028"/>
                    </a:cubicBezTo>
                    <a:cubicBezTo>
                      <a:pt x="2590" y="5019"/>
                      <a:pt x="2600" y="5038"/>
                      <a:pt x="2619" y="5019"/>
                    </a:cubicBezTo>
                    <a:close/>
                    <a:moveTo>
                      <a:pt x="3186" y="6191"/>
                    </a:moveTo>
                    <a:cubicBezTo>
                      <a:pt x="3176" y="6181"/>
                      <a:pt x="3129" y="6134"/>
                      <a:pt x="3157" y="6153"/>
                    </a:cubicBezTo>
                    <a:cubicBezTo>
                      <a:pt x="3186" y="6181"/>
                      <a:pt x="3176" y="6124"/>
                      <a:pt x="3195" y="6124"/>
                    </a:cubicBezTo>
                    <a:cubicBezTo>
                      <a:pt x="3205" y="6162"/>
                      <a:pt x="3233" y="6153"/>
                      <a:pt x="3243" y="6134"/>
                    </a:cubicBezTo>
                    <a:cubicBezTo>
                      <a:pt x="3252" y="6153"/>
                      <a:pt x="3271" y="6162"/>
                      <a:pt x="3280" y="6181"/>
                    </a:cubicBezTo>
                    <a:cubicBezTo>
                      <a:pt x="3233" y="6200"/>
                      <a:pt x="3243" y="6247"/>
                      <a:pt x="3243" y="6304"/>
                    </a:cubicBezTo>
                    <a:cubicBezTo>
                      <a:pt x="3224" y="6276"/>
                      <a:pt x="3205" y="6257"/>
                      <a:pt x="3176" y="6247"/>
                    </a:cubicBezTo>
                    <a:cubicBezTo>
                      <a:pt x="3176" y="6200"/>
                      <a:pt x="3214" y="6228"/>
                      <a:pt x="3205" y="6172"/>
                    </a:cubicBezTo>
                    <a:cubicBezTo>
                      <a:pt x="3195" y="6172"/>
                      <a:pt x="3195" y="6162"/>
                      <a:pt x="3186" y="6162"/>
                    </a:cubicBezTo>
                    <a:cubicBezTo>
                      <a:pt x="3186" y="6172"/>
                      <a:pt x="3186" y="6181"/>
                      <a:pt x="3186" y="6191"/>
                    </a:cubicBezTo>
                    <a:close/>
                    <a:moveTo>
                      <a:pt x="3176" y="5737"/>
                    </a:moveTo>
                    <a:cubicBezTo>
                      <a:pt x="3205" y="5728"/>
                      <a:pt x="3224" y="5737"/>
                      <a:pt x="3243" y="5746"/>
                    </a:cubicBezTo>
                    <a:cubicBezTo>
                      <a:pt x="3243" y="5709"/>
                      <a:pt x="3224" y="5728"/>
                      <a:pt x="3214" y="5709"/>
                    </a:cubicBezTo>
                    <a:cubicBezTo>
                      <a:pt x="3233" y="5699"/>
                      <a:pt x="3261" y="5709"/>
                      <a:pt x="3280" y="5661"/>
                    </a:cubicBezTo>
                    <a:cubicBezTo>
                      <a:pt x="3299" y="5718"/>
                      <a:pt x="3346" y="5690"/>
                      <a:pt x="3384" y="5699"/>
                    </a:cubicBezTo>
                    <a:cubicBezTo>
                      <a:pt x="3365" y="5709"/>
                      <a:pt x="3375" y="5728"/>
                      <a:pt x="3356" y="5737"/>
                    </a:cubicBezTo>
                    <a:cubicBezTo>
                      <a:pt x="3337" y="5690"/>
                      <a:pt x="3328" y="5737"/>
                      <a:pt x="3299" y="5728"/>
                    </a:cubicBezTo>
                    <a:cubicBezTo>
                      <a:pt x="3290" y="5737"/>
                      <a:pt x="3309" y="5765"/>
                      <a:pt x="3280" y="5765"/>
                    </a:cubicBezTo>
                    <a:cubicBezTo>
                      <a:pt x="3243" y="5737"/>
                      <a:pt x="3214" y="5784"/>
                      <a:pt x="3176" y="5737"/>
                    </a:cubicBezTo>
                    <a:close/>
                    <a:moveTo>
                      <a:pt x="3658" y="7712"/>
                    </a:moveTo>
                    <a:cubicBezTo>
                      <a:pt x="3677" y="7741"/>
                      <a:pt x="3724" y="7741"/>
                      <a:pt x="3687" y="7769"/>
                    </a:cubicBezTo>
                    <a:cubicBezTo>
                      <a:pt x="3706" y="7769"/>
                      <a:pt x="3734" y="7769"/>
                      <a:pt x="3762" y="7750"/>
                    </a:cubicBezTo>
                    <a:cubicBezTo>
                      <a:pt x="3762" y="7778"/>
                      <a:pt x="3772" y="7797"/>
                      <a:pt x="3791" y="7807"/>
                    </a:cubicBezTo>
                    <a:cubicBezTo>
                      <a:pt x="3772" y="7816"/>
                      <a:pt x="3753" y="7863"/>
                      <a:pt x="3734" y="7835"/>
                    </a:cubicBezTo>
                    <a:cubicBezTo>
                      <a:pt x="3743" y="7835"/>
                      <a:pt x="3762" y="7835"/>
                      <a:pt x="3762" y="7816"/>
                    </a:cubicBezTo>
                    <a:cubicBezTo>
                      <a:pt x="3734" y="7826"/>
                      <a:pt x="3706" y="7769"/>
                      <a:pt x="3696" y="7807"/>
                    </a:cubicBezTo>
                    <a:cubicBezTo>
                      <a:pt x="3687" y="7759"/>
                      <a:pt x="3649" y="7769"/>
                      <a:pt x="3630" y="7741"/>
                    </a:cubicBezTo>
                    <a:cubicBezTo>
                      <a:pt x="3658" y="7741"/>
                      <a:pt x="3639" y="7712"/>
                      <a:pt x="3658" y="7712"/>
                    </a:cubicBezTo>
                    <a:close/>
                    <a:moveTo>
                      <a:pt x="2326" y="4480"/>
                    </a:moveTo>
                    <a:cubicBezTo>
                      <a:pt x="2354" y="4471"/>
                      <a:pt x="2373" y="4471"/>
                      <a:pt x="2392" y="4480"/>
                    </a:cubicBezTo>
                    <a:cubicBezTo>
                      <a:pt x="2401" y="4499"/>
                      <a:pt x="2401" y="4518"/>
                      <a:pt x="2401" y="4527"/>
                    </a:cubicBezTo>
                    <a:cubicBezTo>
                      <a:pt x="2373" y="4527"/>
                      <a:pt x="2364" y="4508"/>
                      <a:pt x="2335" y="4537"/>
                    </a:cubicBezTo>
                    <a:cubicBezTo>
                      <a:pt x="2326" y="4518"/>
                      <a:pt x="2316" y="4490"/>
                      <a:pt x="2326" y="4480"/>
                    </a:cubicBezTo>
                    <a:close/>
                    <a:moveTo>
                      <a:pt x="3035" y="5973"/>
                    </a:moveTo>
                    <a:cubicBezTo>
                      <a:pt x="3025" y="5983"/>
                      <a:pt x="3025" y="5964"/>
                      <a:pt x="3006" y="5964"/>
                    </a:cubicBezTo>
                    <a:cubicBezTo>
                      <a:pt x="3016" y="5964"/>
                      <a:pt x="3016" y="5973"/>
                      <a:pt x="3006" y="5973"/>
                    </a:cubicBezTo>
                    <a:cubicBezTo>
                      <a:pt x="2987" y="5945"/>
                      <a:pt x="3025" y="5945"/>
                      <a:pt x="3006" y="5917"/>
                    </a:cubicBezTo>
                    <a:cubicBezTo>
                      <a:pt x="3044" y="5926"/>
                      <a:pt x="3025" y="5907"/>
                      <a:pt x="3053" y="5888"/>
                    </a:cubicBezTo>
                    <a:cubicBezTo>
                      <a:pt x="3063" y="5945"/>
                      <a:pt x="3044" y="5945"/>
                      <a:pt x="3053" y="6002"/>
                    </a:cubicBezTo>
                    <a:cubicBezTo>
                      <a:pt x="3063" y="6002"/>
                      <a:pt x="3072" y="5992"/>
                      <a:pt x="3072" y="5983"/>
                    </a:cubicBezTo>
                    <a:cubicBezTo>
                      <a:pt x="3091" y="6011"/>
                      <a:pt x="3044" y="6021"/>
                      <a:pt x="3072" y="6039"/>
                    </a:cubicBezTo>
                    <a:cubicBezTo>
                      <a:pt x="3044" y="6049"/>
                      <a:pt x="3016" y="5992"/>
                      <a:pt x="3035" y="5973"/>
                    </a:cubicBezTo>
                    <a:close/>
                    <a:moveTo>
                      <a:pt x="4084" y="9139"/>
                    </a:moveTo>
                    <a:cubicBezTo>
                      <a:pt x="4055" y="9139"/>
                      <a:pt x="4074" y="9168"/>
                      <a:pt x="4046" y="9177"/>
                    </a:cubicBezTo>
                    <a:cubicBezTo>
                      <a:pt x="4027" y="9139"/>
                      <a:pt x="4074" y="9083"/>
                      <a:pt x="4084" y="9139"/>
                    </a:cubicBezTo>
                    <a:close/>
                    <a:moveTo>
                      <a:pt x="7817" y="1900"/>
                    </a:moveTo>
                    <a:cubicBezTo>
                      <a:pt x="7798" y="1881"/>
                      <a:pt x="7760" y="1910"/>
                      <a:pt x="7750" y="1862"/>
                    </a:cubicBezTo>
                    <a:cubicBezTo>
                      <a:pt x="7732" y="1881"/>
                      <a:pt x="7779" y="1919"/>
                      <a:pt x="7713" y="1919"/>
                    </a:cubicBezTo>
                    <a:cubicBezTo>
                      <a:pt x="7722" y="1938"/>
                      <a:pt x="7732" y="1938"/>
                      <a:pt x="7732" y="1947"/>
                    </a:cubicBezTo>
                    <a:cubicBezTo>
                      <a:pt x="7713" y="1995"/>
                      <a:pt x="7628" y="1985"/>
                      <a:pt x="7628" y="2032"/>
                    </a:cubicBezTo>
                    <a:cubicBezTo>
                      <a:pt x="7656" y="2051"/>
                      <a:pt x="7684" y="2051"/>
                      <a:pt x="7703" y="2061"/>
                    </a:cubicBezTo>
                    <a:cubicBezTo>
                      <a:pt x="7713" y="2042"/>
                      <a:pt x="7741" y="2032"/>
                      <a:pt x="7741" y="2013"/>
                    </a:cubicBezTo>
                    <a:cubicBezTo>
                      <a:pt x="7769" y="2013"/>
                      <a:pt x="7798" y="2013"/>
                      <a:pt x="7826" y="2013"/>
                    </a:cubicBezTo>
                    <a:cubicBezTo>
                      <a:pt x="7817" y="2013"/>
                      <a:pt x="7788" y="1995"/>
                      <a:pt x="7845" y="1976"/>
                    </a:cubicBezTo>
                    <a:cubicBezTo>
                      <a:pt x="7836" y="1938"/>
                      <a:pt x="7817" y="1919"/>
                      <a:pt x="7817" y="1900"/>
                    </a:cubicBezTo>
                    <a:close/>
                    <a:moveTo>
                      <a:pt x="4169" y="643"/>
                    </a:moveTo>
                    <a:cubicBezTo>
                      <a:pt x="4169" y="662"/>
                      <a:pt x="4206" y="681"/>
                      <a:pt x="4188" y="690"/>
                    </a:cubicBezTo>
                    <a:cubicBezTo>
                      <a:pt x="4169" y="681"/>
                      <a:pt x="4169" y="757"/>
                      <a:pt x="4140" y="766"/>
                    </a:cubicBezTo>
                    <a:cubicBezTo>
                      <a:pt x="4103" y="747"/>
                      <a:pt x="4055" y="775"/>
                      <a:pt x="4036" y="785"/>
                    </a:cubicBezTo>
                    <a:cubicBezTo>
                      <a:pt x="4046" y="804"/>
                      <a:pt x="4055" y="804"/>
                      <a:pt x="4055" y="823"/>
                    </a:cubicBezTo>
                    <a:cubicBezTo>
                      <a:pt x="4017" y="832"/>
                      <a:pt x="3980" y="794"/>
                      <a:pt x="3999" y="747"/>
                    </a:cubicBezTo>
                    <a:cubicBezTo>
                      <a:pt x="4074" y="709"/>
                      <a:pt x="4103" y="690"/>
                      <a:pt x="4169" y="643"/>
                    </a:cubicBezTo>
                    <a:close/>
                    <a:moveTo>
                      <a:pt x="3942" y="341"/>
                    </a:moveTo>
                    <a:lnTo>
                      <a:pt x="3923" y="293"/>
                    </a:lnTo>
                    <a:cubicBezTo>
                      <a:pt x="3951" y="275"/>
                      <a:pt x="3951" y="322"/>
                      <a:pt x="3970" y="322"/>
                    </a:cubicBezTo>
                    <a:cubicBezTo>
                      <a:pt x="3932" y="275"/>
                      <a:pt x="3999" y="293"/>
                      <a:pt x="3989" y="275"/>
                    </a:cubicBezTo>
                    <a:cubicBezTo>
                      <a:pt x="3970" y="265"/>
                      <a:pt x="3914" y="237"/>
                      <a:pt x="3932" y="199"/>
                    </a:cubicBezTo>
                    <a:cubicBezTo>
                      <a:pt x="3942" y="218"/>
                      <a:pt x="3961" y="237"/>
                      <a:pt x="3980" y="246"/>
                    </a:cubicBezTo>
                    <a:cubicBezTo>
                      <a:pt x="4017" y="246"/>
                      <a:pt x="4008" y="227"/>
                      <a:pt x="4017" y="218"/>
                    </a:cubicBezTo>
                    <a:cubicBezTo>
                      <a:pt x="4103" y="265"/>
                      <a:pt x="4036" y="322"/>
                      <a:pt x="3942" y="341"/>
                    </a:cubicBezTo>
                    <a:close/>
                    <a:moveTo>
                      <a:pt x="4934" y="133"/>
                    </a:moveTo>
                    <a:cubicBezTo>
                      <a:pt x="4934" y="152"/>
                      <a:pt x="4944" y="180"/>
                      <a:pt x="4915" y="189"/>
                    </a:cubicBezTo>
                    <a:cubicBezTo>
                      <a:pt x="4896" y="152"/>
                      <a:pt x="4906" y="142"/>
                      <a:pt x="4887" y="123"/>
                    </a:cubicBezTo>
                    <a:cubicBezTo>
                      <a:pt x="4906" y="104"/>
                      <a:pt x="4906" y="152"/>
                      <a:pt x="4934" y="133"/>
                    </a:cubicBezTo>
                    <a:close/>
                    <a:moveTo>
                      <a:pt x="5133" y="719"/>
                    </a:moveTo>
                    <a:cubicBezTo>
                      <a:pt x="5133" y="766"/>
                      <a:pt x="5038" y="775"/>
                      <a:pt x="5038" y="738"/>
                    </a:cubicBezTo>
                    <a:cubicBezTo>
                      <a:pt x="5076" y="766"/>
                      <a:pt x="5104" y="690"/>
                      <a:pt x="5133" y="719"/>
                    </a:cubicBezTo>
                    <a:close/>
                    <a:moveTo>
                      <a:pt x="4310" y="1872"/>
                    </a:moveTo>
                    <a:cubicBezTo>
                      <a:pt x="4339" y="1900"/>
                      <a:pt x="4414" y="1919"/>
                      <a:pt x="4405" y="1976"/>
                    </a:cubicBezTo>
                    <a:cubicBezTo>
                      <a:pt x="4386" y="1947"/>
                      <a:pt x="4339" y="1957"/>
                      <a:pt x="4301" y="1919"/>
                    </a:cubicBezTo>
                    <a:cubicBezTo>
                      <a:pt x="4339" y="1928"/>
                      <a:pt x="4292" y="1881"/>
                      <a:pt x="4310" y="1872"/>
                    </a:cubicBezTo>
                    <a:close/>
                    <a:moveTo>
                      <a:pt x="4188" y="1361"/>
                    </a:moveTo>
                    <a:cubicBezTo>
                      <a:pt x="4169" y="1371"/>
                      <a:pt x="4159" y="1371"/>
                      <a:pt x="4150" y="1352"/>
                    </a:cubicBezTo>
                    <a:cubicBezTo>
                      <a:pt x="4159" y="1342"/>
                      <a:pt x="4159" y="1333"/>
                      <a:pt x="4178" y="1333"/>
                    </a:cubicBezTo>
                    <a:close/>
                    <a:moveTo>
                      <a:pt x="4792" y="3299"/>
                    </a:moveTo>
                    <a:cubicBezTo>
                      <a:pt x="4783" y="3355"/>
                      <a:pt x="4868" y="3289"/>
                      <a:pt x="4868" y="3365"/>
                    </a:cubicBezTo>
                    <a:cubicBezTo>
                      <a:pt x="4830" y="3384"/>
                      <a:pt x="4840" y="3412"/>
                      <a:pt x="4802" y="3422"/>
                    </a:cubicBezTo>
                    <a:cubicBezTo>
                      <a:pt x="4783" y="3384"/>
                      <a:pt x="4755" y="3318"/>
                      <a:pt x="4792" y="3299"/>
                    </a:cubicBezTo>
                    <a:close/>
                    <a:moveTo>
                      <a:pt x="5189" y="4688"/>
                    </a:moveTo>
                    <a:cubicBezTo>
                      <a:pt x="5189" y="4669"/>
                      <a:pt x="5189" y="4660"/>
                      <a:pt x="5189" y="4650"/>
                    </a:cubicBezTo>
                    <a:cubicBezTo>
                      <a:pt x="5208" y="4641"/>
                      <a:pt x="5218" y="4650"/>
                      <a:pt x="5227" y="4679"/>
                    </a:cubicBezTo>
                    <a:cubicBezTo>
                      <a:pt x="5208" y="4688"/>
                      <a:pt x="5208" y="4669"/>
                      <a:pt x="5189" y="4688"/>
                    </a:cubicBezTo>
                    <a:close/>
                    <a:moveTo>
                      <a:pt x="5019" y="3922"/>
                    </a:moveTo>
                    <a:cubicBezTo>
                      <a:pt x="5076" y="3932"/>
                      <a:pt x="5057" y="3979"/>
                      <a:pt x="5104" y="4008"/>
                    </a:cubicBezTo>
                    <a:cubicBezTo>
                      <a:pt x="5104" y="3989"/>
                      <a:pt x="5133" y="3989"/>
                      <a:pt x="5142" y="3970"/>
                    </a:cubicBezTo>
                    <a:cubicBezTo>
                      <a:pt x="5142" y="3979"/>
                      <a:pt x="5161" y="3998"/>
                      <a:pt x="5152" y="4008"/>
                    </a:cubicBezTo>
                    <a:cubicBezTo>
                      <a:pt x="5142" y="3989"/>
                      <a:pt x="5133" y="4036"/>
                      <a:pt x="5142" y="4064"/>
                    </a:cubicBezTo>
                    <a:cubicBezTo>
                      <a:pt x="5123" y="4083"/>
                      <a:pt x="5095" y="4045"/>
                      <a:pt x="5104" y="4074"/>
                    </a:cubicBezTo>
                    <a:cubicBezTo>
                      <a:pt x="5142" y="4064"/>
                      <a:pt x="5085" y="4093"/>
                      <a:pt x="5114" y="4112"/>
                    </a:cubicBezTo>
                    <a:cubicBezTo>
                      <a:pt x="5208" y="4064"/>
                      <a:pt x="5303" y="4121"/>
                      <a:pt x="5322" y="4206"/>
                    </a:cubicBezTo>
                    <a:cubicBezTo>
                      <a:pt x="5303" y="4187"/>
                      <a:pt x="5274" y="4187"/>
                      <a:pt x="5265" y="4197"/>
                    </a:cubicBezTo>
                    <a:cubicBezTo>
                      <a:pt x="5312" y="4263"/>
                      <a:pt x="5303" y="4319"/>
                      <a:pt x="5388" y="4329"/>
                    </a:cubicBezTo>
                    <a:cubicBezTo>
                      <a:pt x="5341" y="4348"/>
                      <a:pt x="5255" y="4291"/>
                      <a:pt x="5199" y="4263"/>
                    </a:cubicBezTo>
                    <a:cubicBezTo>
                      <a:pt x="5246" y="4282"/>
                      <a:pt x="5208" y="4225"/>
                      <a:pt x="5246" y="4206"/>
                    </a:cubicBezTo>
                    <a:cubicBezTo>
                      <a:pt x="5189" y="4187"/>
                      <a:pt x="5152" y="4197"/>
                      <a:pt x="5114" y="4159"/>
                    </a:cubicBezTo>
                    <a:cubicBezTo>
                      <a:pt x="5095" y="4215"/>
                      <a:pt x="5029" y="4159"/>
                      <a:pt x="4991" y="4112"/>
                    </a:cubicBezTo>
                    <a:cubicBezTo>
                      <a:pt x="5066" y="4093"/>
                      <a:pt x="4981" y="3960"/>
                      <a:pt x="5019" y="3922"/>
                    </a:cubicBezTo>
                    <a:close/>
                    <a:moveTo>
                      <a:pt x="6021" y="3062"/>
                    </a:moveTo>
                    <a:cubicBezTo>
                      <a:pt x="6012" y="3044"/>
                      <a:pt x="6012" y="3034"/>
                      <a:pt x="5983" y="3025"/>
                    </a:cubicBezTo>
                    <a:cubicBezTo>
                      <a:pt x="5983" y="3053"/>
                      <a:pt x="5936" y="3006"/>
                      <a:pt x="5936" y="3034"/>
                    </a:cubicBezTo>
                    <a:cubicBezTo>
                      <a:pt x="5908" y="2996"/>
                      <a:pt x="5841" y="3006"/>
                      <a:pt x="5851" y="2940"/>
                    </a:cubicBezTo>
                    <a:cubicBezTo>
                      <a:pt x="5917" y="2911"/>
                      <a:pt x="5955" y="2930"/>
                      <a:pt x="6002" y="2968"/>
                    </a:cubicBezTo>
                    <a:cubicBezTo>
                      <a:pt x="5974" y="2996"/>
                      <a:pt x="6040" y="3015"/>
                      <a:pt x="6021" y="3062"/>
                    </a:cubicBezTo>
                    <a:close/>
                    <a:moveTo>
                      <a:pt x="4131" y="1125"/>
                    </a:moveTo>
                    <a:cubicBezTo>
                      <a:pt x="4121" y="1116"/>
                      <a:pt x="4112" y="1116"/>
                      <a:pt x="4112" y="1087"/>
                    </a:cubicBezTo>
                    <a:cubicBezTo>
                      <a:pt x="4131" y="1068"/>
                      <a:pt x="4131" y="1087"/>
                      <a:pt x="4150" y="1059"/>
                    </a:cubicBezTo>
                    <a:cubicBezTo>
                      <a:pt x="4159" y="1078"/>
                      <a:pt x="4140" y="1087"/>
                      <a:pt x="4159" y="1106"/>
                    </a:cubicBezTo>
                    <a:cubicBezTo>
                      <a:pt x="4140" y="1116"/>
                      <a:pt x="4140" y="1116"/>
                      <a:pt x="4131" y="1125"/>
                    </a:cubicBezTo>
                    <a:close/>
                    <a:moveTo>
                      <a:pt x="5539" y="804"/>
                    </a:moveTo>
                    <a:cubicBezTo>
                      <a:pt x="5492" y="747"/>
                      <a:pt x="5492" y="832"/>
                      <a:pt x="5454" y="842"/>
                    </a:cubicBezTo>
                    <a:lnTo>
                      <a:pt x="5463" y="889"/>
                    </a:lnTo>
                    <a:cubicBezTo>
                      <a:pt x="5492" y="860"/>
                      <a:pt x="5511" y="832"/>
                      <a:pt x="5539" y="804"/>
                    </a:cubicBezTo>
                    <a:close/>
                    <a:moveTo>
                      <a:pt x="5208" y="4527"/>
                    </a:moveTo>
                    <a:cubicBezTo>
                      <a:pt x="5180" y="4527"/>
                      <a:pt x="5208" y="4565"/>
                      <a:pt x="5170" y="4556"/>
                    </a:cubicBezTo>
                    <a:cubicBezTo>
                      <a:pt x="5161" y="4537"/>
                      <a:pt x="5133" y="4508"/>
                      <a:pt x="5161" y="4499"/>
                    </a:cubicBezTo>
                    <a:cubicBezTo>
                      <a:pt x="5170" y="4565"/>
                      <a:pt x="5180" y="4499"/>
                      <a:pt x="5208" y="4527"/>
                    </a:cubicBezTo>
                    <a:close/>
                    <a:moveTo>
                      <a:pt x="6399" y="3129"/>
                    </a:moveTo>
                    <a:cubicBezTo>
                      <a:pt x="6380" y="3157"/>
                      <a:pt x="6342" y="3110"/>
                      <a:pt x="6361" y="3091"/>
                    </a:cubicBezTo>
                    <a:cubicBezTo>
                      <a:pt x="6371" y="3110"/>
                      <a:pt x="6390" y="3110"/>
                      <a:pt x="6399" y="3129"/>
                    </a:cubicBezTo>
                    <a:close/>
                    <a:moveTo>
                      <a:pt x="6465" y="3346"/>
                    </a:moveTo>
                    <a:cubicBezTo>
                      <a:pt x="6475" y="3337"/>
                      <a:pt x="6465" y="3318"/>
                      <a:pt x="6475" y="3318"/>
                    </a:cubicBezTo>
                    <a:cubicBezTo>
                      <a:pt x="6484" y="3355"/>
                      <a:pt x="6512" y="3365"/>
                      <a:pt x="6512" y="3403"/>
                    </a:cubicBezTo>
                    <a:cubicBezTo>
                      <a:pt x="6494" y="3393"/>
                      <a:pt x="6465" y="3412"/>
                      <a:pt x="6456" y="3403"/>
                    </a:cubicBezTo>
                    <a:cubicBezTo>
                      <a:pt x="6484" y="3393"/>
                      <a:pt x="6503" y="3346"/>
                      <a:pt x="6465" y="3346"/>
                    </a:cubicBezTo>
                    <a:close/>
                    <a:moveTo>
                      <a:pt x="4584" y="2486"/>
                    </a:moveTo>
                    <a:cubicBezTo>
                      <a:pt x="4575" y="2448"/>
                      <a:pt x="4537" y="2495"/>
                      <a:pt x="4518" y="2467"/>
                    </a:cubicBezTo>
                    <a:cubicBezTo>
                      <a:pt x="4518" y="2391"/>
                      <a:pt x="4584" y="2401"/>
                      <a:pt x="4622" y="2448"/>
                    </a:cubicBezTo>
                    <a:cubicBezTo>
                      <a:pt x="4641" y="2448"/>
                      <a:pt x="4632" y="2391"/>
                      <a:pt x="4651" y="2420"/>
                    </a:cubicBezTo>
                    <a:cubicBezTo>
                      <a:pt x="4641" y="2439"/>
                      <a:pt x="4641" y="2448"/>
                      <a:pt x="4660" y="2458"/>
                    </a:cubicBezTo>
                    <a:cubicBezTo>
                      <a:pt x="4622" y="2477"/>
                      <a:pt x="4584" y="2439"/>
                      <a:pt x="4584" y="2486"/>
                    </a:cubicBezTo>
                    <a:close/>
                    <a:moveTo>
                      <a:pt x="6040" y="1891"/>
                    </a:moveTo>
                    <a:cubicBezTo>
                      <a:pt x="6030" y="1891"/>
                      <a:pt x="6030" y="1910"/>
                      <a:pt x="6021" y="1919"/>
                    </a:cubicBezTo>
                    <a:cubicBezTo>
                      <a:pt x="6002" y="1919"/>
                      <a:pt x="5974" y="1928"/>
                      <a:pt x="5964" y="1891"/>
                    </a:cubicBezTo>
                    <a:cubicBezTo>
                      <a:pt x="5983" y="1872"/>
                      <a:pt x="5983" y="1853"/>
                      <a:pt x="6002" y="1843"/>
                    </a:cubicBezTo>
                    <a:cubicBezTo>
                      <a:pt x="6012" y="1881"/>
                      <a:pt x="6030" y="1853"/>
                      <a:pt x="6040" y="1891"/>
                    </a:cubicBezTo>
                    <a:close/>
                    <a:moveTo>
                      <a:pt x="5473" y="1352"/>
                    </a:moveTo>
                    <a:cubicBezTo>
                      <a:pt x="5454" y="1324"/>
                      <a:pt x="5454" y="1342"/>
                      <a:pt x="5445" y="1314"/>
                    </a:cubicBezTo>
                    <a:cubicBezTo>
                      <a:pt x="5454" y="1295"/>
                      <a:pt x="5501" y="1248"/>
                      <a:pt x="5511" y="1257"/>
                    </a:cubicBezTo>
                    <a:cubicBezTo>
                      <a:pt x="5511" y="1295"/>
                      <a:pt x="5520" y="1342"/>
                      <a:pt x="5473" y="1352"/>
                    </a:cubicBezTo>
                    <a:close/>
                    <a:moveTo>
                      <a:pt x="5416" y="1324"/>
                    </a:moveTo>
                    <a:cubicBezTo>
                      <a:pt x="5426" y="1324"/>
                      <a:pt x="5435" y="1324"/>
                      <a:pt x="5426" y="1333"/>
                    </a:cubicBezTo>
                    <a:cubicBezTo>
                      <a:pt x="5407" y="1324"/>
                      <a:pt x="5397" y="1295"/>
                      <a:pt x="5388" y="1286"/>
                    </a:cubicBezTo>
                    <a:cubicBezTo>
                      <a:pt x="5407" y="1276"/>
                      <a:pt x="5426" y="1276"/>
                      <a:pt x="5435" y="1295"/>
                    </a:cubicBezTo>
                    <a:cubicBezTo>
                      <a:pt x="5426" y="1295"/>
                      <a:pt x="5416" y="1305"/>
                      <a:pt x="5416" y="1324"/>
                    </a:cubicBezTo>
                    <a:close/>
                    <a:moveTo>
                      <a:pt x="5567" y="1711"/>
                    </a:moveTo>
                    <a:cubicBezTo>
                      <a:pt x="5539" y="1692"/>
                      <a:pt x="5567" y="1645"/>
                      <a:pt x="5520" y="1654"/>
                    </a:cubicBezTo>
                    <a:cubicBezTo>
                      <a:pt x="5530" y="1673"/>
                      <a:pt x="5539" y="1673"/>
                      <a:pt x="5539" y="1692"/>
                    </a:cubicBezTo>
                    <a:cubicBezTo>
                      <a:pt x="5520" y="1692"/>
                      <a:pt x="5530" y="1739"/>
                      <a:pt x="5492" y="1720"/>
                    </a:cubicBezTo>
                    <a:cubicBezTo>
                      <a:pt x="5520" y="1702"/>
                      <a:pt x="5473" y="1702"/>
                      <a:pt x="5482" y="1673"/>
                    </a:cubicBezTo>
                    <a:cubicBezTo>
                      <a:pt x="5492" y="1645"/>
                      <a:pt x="5511" y="1635"/>
                      <a:pt x="5530" y="1626"/>
                    </a:cubicBezTo>
                    <a:cubicBezTo>
                      <a:pt x="5539" y="1635"/>
                      <a:pt x="5548" y="1654"/>
                      <a:pt x="5567" y="1654"/>
                    </a:cubicBezTo>
                    <a:cubicBezTo>
                      <a:pt x="5548" y="1626"/>
                      <a:pt x="5567" y="1617"/>
                      <a:pt x="5577" y="1607"/>
                    </a:cubicBezTo>
                    <a:cubicBezTo>
                      <a:pt x="5586" y="1626"/>
                      <a:pt x="5596" y="1626"/>
                      <a:pt x="5605" y="1626"/>
                    </a:cubicBezTo>
                    <a:cubicBezTo>
                      <a:pt x="5605" y="1588"/>
                      <a:pt x="5634" y="1579"/>
                      <a:pt x="5662" y="1560"/>
                    </a:cubicBezTo>
                    <a:cubicBezTo>
                      <a:pt x="5662" y="1579"/>
                      <a:pt x="5671" y="1579"/>
                      <a:pt x="5690" y="1579"/>
                    </a:cubicBezTo>
                    <a:cubicBezTo>
                      <a:pt x="5681" y="1560"/>
                      <a:pt x="5690" y="1560"/>
                      <a:pt x="5700" y="1569"/>
                    </a:cubicBezTo>
                    <a:lnTo>
                      <a:pt x="5671" y="1465"/>
                    </a:lnTo>
                    <a:lnTo>
                      <a:pt x="5690" y="1456"/>
                    </a:lnTo>
                    <a:cubicBezTo>
                      <a:pt x="5719" y="1503"/>
                      <a:pt x="5747" y="1579"/>
                      <a:pt x="5785" y="1617"/>
                    </a:cubicBezTo>
                    <a:cubicBezTo>
                      <a:pt x="5728" y="1664"/>
                      <a:pt x="5700" y="1626"/>
                      <a:pt x="5662" y="1683"/>
                    </a:cubicBezTo>
                    <a:cubicBezTo>
                      <a:pt x="5671" y="1683"/>
                      <a:pt x="5681" y="1692"/>
                      <a:pt x="5681" y="1692"/>
                    </a:cubicBezTo>
                    <a:cubicBezTo>
                      <a:pt x="5690" y="1683"/>
                      <a:pt x="5700" y="1664"/>
                      <a:pt x="5709" y="1683"/>
                    </a:cubicBezTo>
                    <a:cubicBezTo>
                      <a:pt x="5690" y="1711"/>
                      <a:pt x="5728" y="1664"/>
                      <a:pt x="5737" y="1692"/>
                    </a:cubicBezTo>
                    <a:cubicBezTo>
                      <a:pt x="5719" y="1730"/>
                      <a:pt x="5709" y="1711"/>
                      <a:pt x="5690" y="1739"/>
                    </a:cubicBezTo>
                    <a:cubicBezTo>
                      <a:pt x="5662" y="1720"/>
                      <a:pt x="5624" y="1683"/>
                      <a:pt x="5662" y="1654"/>
                    </a:cubicBezTo>
                    <a:cubicBezTo>
                      <a:pt x="5643" y="1683"/>
                      <a:pt x="5548" y="1654"/>
                      <a:pt x="5567" y="1711"/>
                    </a:cubicBezTo>
                    <a:close/>
                    <a:moveTo>
                      <a:pt x="5879" y="2108"/>
                    </a:moveTo>
                    <a:cubicBezTo>
                      <a:pt x="5879" y="2146"/>
                      <a:pt x="5917" y="2165"/>
                      <a:pt x="5936" y="2212"/>
                    </a:cubicBezTo>
                    <a:cubicBezTo>
                      <a:pt x="5917" y="2212"/>
                      <a:pt x="5917" y="2278"/>
                      <a:pt x="5889" y="2259"/>
                    </a:cubicBezTo>
                    <a:cubicBezTo>
                      <a:pt x="5879" y="2231"/>
                      <a:pt x="5860" y="2146"/>
                      <a:pt x="5823" y="2117"/>
                    </a:cubicBezTo>
                    <a:cubicBezTo>
                      <a:pt x="5841" y="2108"/>
                      <a:pt x="5870" y="2099"/>
                      <a:pt x="5879" y="2108"/>
                    </a:cubicBezTo>
                    <a:close/>
                    <a:moveTo>
                      <a:pt x="5756" y="964"/>
                    </a:moveTo>
                    <a:cubicBezTo>
                      <a:pt x="5756" y="1021"/>
                      <a:pt x="5700" y="1012"/>
                      <a:pt x="5681" y="974"/>
                    </a:cubicBezTo>
                    <a:cubicBezTo>
                      <a:pt x="5719" y="936"/>
                      <a:pt x="5747" y="993"/>
                      <a:pt x="5756" y="964"/>
                    </a:cubicBezTo>
                    <a:close/>
                    <a:moveTo>
                      <a:pt x="5359" y="1116"/>
                    </a:moveTo>
                    <a:cubicBezTo>
                      <a:pt x="5378" y="1153"/>
                      <a:pt x="5369" y="1172"/>
                      <a:pt x="5359" y="1201"/>
                    </a:cubicBezTo>
                    <a:cubicBezTo>
                      <a:pt x="5350" y="1163"/>
                      <a:pt x="5322" y="1163"/>
                      <a:pt x="5312" y="1135"/>
                    </a:cubicBezTo>
                    <a:cubicBezTo>
                      <a:pt x="5341" y="1135"/>
                      <a:pt x="5303" y="1097"/>
                      <a:pt x="5331" y="1087"/>
                    </a:cubicBezTo>
                    <a:cubicBezTo>
                      <a:pt x="5341" y="1106"/>
                      <a:pt x="5341" y="1125"/>
                      <a:pt x="5359" y="1116"/>
                    </a:cubicBezTo>
                    <a:close/>
                    <a:moveTo>
                      <a:pt x="4774" y="2004"/>
                    </a:moveTo>
                    <a:cubicBezTo>
                      <a:pt x="4745" y="2023"/>
                      <a:pt x="4774" y="1985"/>
                      <a:pt x="4755" y="1985"/>
                    </a:cubicBezTo>
                    <a:cubicBezTo>
                      <a:pt x="4755" y="2032"/>
                      <a:pt x="4736" y="2051"/>
                      <a:pt x="4774" y="2061"/>
                    </a:cubicBezTo>
                    <a:cubicBezTo>
                      <a:pt x="4764" y="2061"/>
                      <a:pt x="4745" y="2070"/>
                      <a:pt x="4745" y="2080"/>
                    </a:cubicBezTo>
                    <a:cubicBezTo>
                      <a:pt x="4698" y="2032"/>
                      <a:pt x="4660" y="1976"/>
                      <a:pt x="4660" y="1910"/>
                    </a:cubicBezTo>
                    <a:cubicBezTo>
                      <a:pt x="4726" y="1881"/>
                      <a:pt x="4764" y="1976"/>
                      <a:pt x="4774" y="2004"/>
                    </a:cubicBezTo>
                    <a:close/>
                    <a:moveTo>
                      <a:pt x="4792" y="2467"/>
                    </a:moveTo>
                    <a:cubicBezTo>
                      <a:pt x="4849" y="2429"/>
                      <a:pt x="4830" y="2486"/>
                      <a:pt x="4859" y="2524"/>
                    </a:cubicBezTo>
                    <a:cubicBezTo>
                      <a:pt x="4840" y="2533"/>
                      <a:pt x="4830" y="2514"/>
                      <a:pt x="4811" y="2524"/>
                    </a:cubicBezTo>
                    <a:cubicBezTo>
                      <a:pt x="4802" y="2495"/>
                      <a:pt x="4830" y="2477"/>
                      <a:pt x="4792" y="2467"/>
                    </a:cubicBezTo>
                    <a:close/>
                    <a:moveTo>
                      <a:pt x="5010" y="2562"/>
                    </a:moveTo>
                    <a:cubicBezTo>
                      <a:pt x="5038" y="2552"/>
                      <a:pt x="5029" y="2533"/>
                      <a:pt x="5048" y="2543"/>
                    </a:cubicBezTo>
                    <a:lnTo>
                      <a:pt x="5066" y="2571"/>
                    </a:lnTo>
                    <a:cubicBezTo>
                      <a:pt x="5038" y="2580"/>
                      <a:pt x="5019" y="2590"/>
                      <a:pt x="5010" y="2562"/>
                    </a:cubicBezTo>
                    <a:close/>
                    <a:moveTo>
                      <a:pt x="5152" y="3365"/>
                    </a:moveTo>
                    <a:cubicBezTo>
                      <a:pt x="5161" y="3355"/>
                      <a:pt x="5133" y="3327"/>
                      <a:pt x="5152" y="3308"/>
                    </a:cubicBezTo>
                    <a:cubicBezTo>
                      <a:pt x="5161" y="3327"/>
                      <a:pt x="5180" y="3327"/>
                      <a:pt x="5189" y="3355"/>
                    </a:cubicBezTo>
                    <a:cubicBezTo>
                      <a:pt x="5180" y="3355"/>
                      <a:pt x="5161" y="3384"/>
                      <a:pt x="5152" y="3365"/>
                    </a:cubicBezTo>
                    <a:close/>
                    <a:moveTo>
                      <a:pt x="5463" y="3875"/>
                    </a:moveTo>
                    <a:cubicBezTo>
                      <a:pt x="5463" y="3847"/>
                      <a:pt x="5416" y="3800"/>
                      <a:pt x="5445" y="3809"/>
                    </a:cubicBezTo>
                    <a:cubicBezTo>
                      <a:pt x="5454" y="3837"/>
                      <a:pt x="5482" y="3837"/>
                      <a:pt x="5492" y="3856"/>
                    </a:cubicBezTo>
                    <a:cubicBezTo>
                      <a:pt x="5482" y="3866"/>
                      <a:pt x="5473" y="3875"/>
                      <a:pt x="5463" y="3875"/>
                    </a:cubicBezTo>
                    <a:close/>
                    <a:moveTo>
                      <a:pt x="5615" y="4792"/>
                    </a:moveTo>
                    <a:cubicBezTo>
                      <a:pt x="5643" y="4783"/>
                      <a:pt x="5634" y="4764"/>
                      <a:pt x="5652" y="4783"/>
                    </a:cubicBezTo>
                    <a:cubicBezTo>
                      <a:pt x="5643" y="4811"/>
                      <a:pt x="5662" y="4820"/>
                      <a:pt x="5652" y="4858"/>
                    </a:cubicBezTo>
                    <a:cubicBezTo>
                      <a:pt x="5643" y="4820"/>
                      <a:pt x="5624" y="4830"/>
                      <a:pt x="5615" y="4792"/>
                    </a:cubicBezTo>
                    <a:close/>
                    <a:moveTo>
                      <a:pt x="4877" y="2562"/>
                    </a:moveTo>
                    <a:cubicBezTo>
                      <a:pt x="4877" y="2533"/>
                      <a:pt x="4868" y="2505"/>
                      <a:pt x="4887" y="2486"/>
                    </a:cubicBezTo>
                    <a:cubicBezTo>
                      <a:pt x="4887" y="2524"/>
                      <a:pt x="4896" y="2543"/>
                      <a:pt x="4896" y="2562"/>
                    </a:cubicBezTo>
                    <a:cubicBezTo>
                      <a:pt x="4896" y="2552"/>
                      <a:pt x="4887" y="2552"/>
                      <a:pt x="4877" y="2562"/>
                    </a:cubicBezTo>
                    <a:close/>
                    <a:moveTo>
                      <a:pt x="5577" y="4716"/>
                    </a:moveTo>
                    <a:cubicBezTo>
                      <a:pt x="5539" y="4735"/>
                      <a:pt x="5548" y="4735"/>
                      <a:pt x="5530" y="4764"/>
                    </a:cubicBezTo>
                    <a:cubicBezTo>
                      <a:pt x="5520" y="4735"/>
                      <a:pt x="5511" y="4716"/>
                      <a:pt x="5492" y="4697"/>
                    </a:cubicBezTo>
                    <a:cubicBezTo>
                      <a:pt x="5539" y="4697"/>
                      <a:pt x="5548" y="4707"/>
                      <a:pt x="5577" y="4716"/>
                    </a:cubicBezTo>
                    <a:close/>
                    <a:moveTo>
                      <a:pt x="5832" y="5671"/>
                    </a:moveTo>
                    <a:cubicBezTo>
                      <a:pt x="5813" y="5624"/>
                      <a:pt x="5851" y="5614"/>
                      <a:pt x="5813" y="5605"/>
                    </a:cubicBezTo>
                    <a:cubicBezTo>
                      <a:pt x="5841" y="5586"/>
                      <a:pt x="5879" y="5595"/>
                      <a:pt x="5889" y="5576"/>
                    </a:cubicBezTo>
                    <a:cubicBezTo>
                      <a:pt x="5879" y="5576"/>
                      <a:pt x="5870" y="5567"/>
                      <a:pt x="5860" y="5557"/>
                    </a:cubicBezTo>
                    <a:cubicBezTo>
                      <a:pt x="5908" y="5576"/>
                      <a:pt x="5860" y="5491"/>
                      <a:pt x="5889" y="5520"/>
                    </a:cubicBezTo>
                    <a:cubicBezTo>
                      <a:pt x="5898" y="5557"/>
                      <a:pt x="5917" y="5539"/>
                      <a:pt x="5917" y="5520"/>
                    </a:cubicBezTo>
                    <a:cubicBezTo>
                      <a:pt x="5926" y="5576"/>
                      <a:pt x="5945" y="5510"/>
                      <a:pt x="5964" y="5539"/>
                    </a:cubicBezTo>
                    <a:cubicBezTo>
                      <a:pt x="5964" y="5586"/>
                      <a:pt x="5974" y="5633"/>
                      <a:pt x="5936" y="5671"/>
                    </a:cubicBezTo>
                    <a:lnTo>
                      <a:pt x="5917" y="5680"/>
                    </a:lnTo>
                    <a:cubicBezTo>
                      <a:pt x="5908" y="5643"/>
                      <a:pt x="5898" y="5699"/>
                      <a:pt x="5879" y="5671"/>
                    </a:cubicBezTo>
                    <a:cubicBezTo>
                      <a:pt x="5898" y="5652"/>
                      <a:pt x="5832" y="5614"/>
                      <a:pt x="5832" y="5671"/>
                    </a:cubicBezTo>
                    <a:close/>
                    <a:moveTo>
                      <a:pt x="5775" y="5728"/>
                    </a:moveTo>
                    <a:lnTo>
                      <a:pt x="5832" y="5709"/>
                    </a:lnTo>
                    <a:cubicBezTo>
                      <a:pt x="5813" y="5699"/>
                      <a:pt x="5785" y="5699"/>
                      <a:pt x="5756" y="5699"/>
                    </a:cubicBezTo>
                    <a:cubicBezTo>
                      <a:pt x="5766" y="5709"/>
                      <a:pt x="5766" y="5718"/>
                      <a:pt x="5775" y="5728"/>
                    </a:cubicBezTo>
                    <a:close/>
                    <a:moveTo>
                      <a:pt x="5775" y="5057"/>
                    </a:moveTo>
                    <a:cubicBezTo>
                      <a:pt x="5785" y="5085"/>
                      <a:pt x="5794" y="5066"/>
                      <a:pt x="5785" y="5094"/>
                    </a:cubicBezTo>
                    <a:cubicBezTo>
                      <a:pt x="5719" y="5075"/>
                      <a:pt x="5737" y="5066"/>
                      <a:pt x="5700" y="5000"/>
                    </a:cubicBezTo>
                    <a:lnTo>
                      <a:pt x="5728" y="4990"/>
                    </a:lnTo>
                    <a:cubicBezTo>
                      <a:pt x="5719" y="5047"/>
                      <a:pt x="5737" y="5009"/>
                      <a:pt x="5775" y="5028"/>
                    </a:cubicBezTo>
                    <a:cubicBezTo>
                      <a:pt x="5756" y="5047"/>
                      <a:pt x="5737" y="5047"/>
                      <a:pt x="5737" y="5066"/>
                    </a:cubicBezTo>
                    <a:cubicBezTo>
                      <a:pt x="5756" y="5075"/>
                      <a:pt x="5747" y="5066"/>
                      <a:pt x="5775" y="5057"/>
                    </a:cubicBezTo>
                    <a:close/>
                    <a:moveTo>
                      <a:pt x="5388" y="4272"/>
                    </a:moveTo>
                    <a:cubicBezTo>
                      <a:pt x="5426" y="4253"/>
                      <a:pt x="5426" y="4338"/>
                      <a:pt x="5463" y="4282"/>
                    </a:cubicBezTo>
                    <a:cubicBezTo>
                      <a:pt x="5473" y="4357"/>
                      <a:pt x="5473" y="4310"/>
                      <a:pt x="5501" y="4357"/>
                    </a:cubicBezTo>
                    <a:cubicBezTo>
                      <a:pt x="5492" y="4367"/>
                      <a:pt x="5473" y="4367"/>
                      <a:pt x="5473" y="4376"/>
                    </a:cubicBezTo>
                    <a:cubicBezTo>
                      <a:pt x="5473" y="4376"/>
                      <a:pt x="5482" y="4376"/>
                      <a:pt x="5482" y="4386"/>
                    </a:cubicBezTo>
                    <a:cubicBezTo>
                      <a:pt x="5445" y="4386"/>
                      <a:pt x="5426" y="4348"/>
                      <a:pt x="5454" y="4338"/>
                    </a:cubicBezTo>
                    <a:cubicBezTo>
                      <a:pt x="5426" y="4338"/>
                      <a:pt x="5416" y="4291"/>
                      <a:pt x="5388" y="4272"/>
                    </a:cubicBezTo>
                    <a:close/>
                    <a:moveTo>
                      <a:pt x="5851" y="5350"/>
                    </a:moveTo>
                    <a:cubicBezTo>
                      <a:pt x="5936" y="5274"/>
                      <a:pt x="5841" y="5198"/>
                      <a:pt x="5794" y="5132"/>
                    </a:cubicBezTo>
                    <a:cubicBezTo>
                      <a:pt x="5785" y="5104"/>
                      <a:pt x="5823" y="5151"/>
                      <a:pt x="5804" y="5113"/>
                    </a:cubicBezTo>
                    <a:cubicBezTo>
                      <a:pt x="5813" y="5123"/>
                      <a:pt x="5823" y="5132"/>
                      <a:pt x="5841" y="5113"/>
                    </a:cubicBezTo>
                    <a:cubicBezTo>
                      <a:pt x="5775" y="5075"/>
                      <a:pt x="5756" y="5161"/>
                      <a:pt x="5709" y="5142"/>
                    </a:cubicBezTo>
                    <a:cubicBezTo>
                      <a:pt x="5709" y="5170"/>
                      <a:pt x="5728" y="5179"/>
                      <a:pt x="5709" y="5217"/>
                    </a:cubicBezTo>
                    <a:cubicBezTo>
                      <a:pt x="5728" y="5246"/>
                      <a:pt x="5737" y="5198"/>
                      <a:pt x="5747" y="5189"/>
                    </a:cubicBezTo>
                    <a:cubicBezTo>
                      <a:pt x="5756" y="5198"/>
                      <a:pt x="5766" y="5198"/>
                      <a:pt x="5785" y="5198"/>
                    </a:cubicBezTo>
                    <a:cubicBezTo>
                      <a:pt x="5794" y="5227"/>
                      <a:pt x="5823" y="5293"/>
                      <a:pt x="5794" y="5312"/>
                    </a:cubicBezTo>
                    <a:cubicBezTo>
                      <a:pt x="5813" y="5378"/>
                      <a:pt x="5832" y="5283"/>
                      <a:pt x="5851" y="5350"/>
                    </a:cubicBezTo>
                    <a:close/>
                    <a:moveTo>
                      <a:pt x="5567" y="3837"/>
                    </a:moveTo>
                    <a:cubicBezTo>
                      <a:pt x="5577" y="3866"/>
                      <a:pt x="5577" y="3819"/>
                      <a:pt x="5586" y="3819"/>
                    </a:cubicBezTo>
                    <a:cubicBezTo>
                      <a:pt x="5615" y="3856"/>
                      <a:pt x="5643" y="3875"/>
                      <a:pt x="5615" y="3922"/>
                    </a:cubicBezTo>
                    <a:cubicBezTo>
                      <a:pt x="5577" y="3913"/>
                      <a:pt x="5539" y="3894"/>
                      <a:pt x="5501" y="3894"/>
                    </a:cubicBezTo>
                    <a:cubicBezTo>
                      <a:pt x="5530" y="3847"/>
                      <a:pt x="5548" y="3866"/>
                      <a:pt x="5586" y="3875"/>
                    </a:cubicBezTo>
                    <a:cubicBezTo>
                      <a:pt x="5596" y="3847"/>
                      <a:pt x="5539" y="3866"/>
                      <a:pt x="5567" y="3837"/>
                    </a:cubicBezTo>
                    <a:close/>
                    <a:moveTo>
                      <a:pt x="5851" y="4943"/>
                    </a:moveTo>
                    <a:cubicBezTo>
                      <a:pt x="5851" y="4905"/>
                      <a:pt x="5823" y="4943"/>
                      <a:pt x="5813" y="4924"/>
                    </a:cubicBezTo>
                    <a:cubicBezTo>
                      <a:pt x="5823" y="4915"/>
                      <a:pt x="5823" y="4858"/>
                      <a:pt x="5841" y="4886"/>
                    </a:cubicBezTo>
                    <a:cubicBezTo>
                      <a:pt x="5823" y="4915"/>
                      <a:pt x="5879" y="4915"/>
                      <a:pt x="5898" y="4915"/>
                    </a:cubicBezTo>
                    <a:cubicBezTo>
                      <a:pt x="5898" y="4905"/>
                      <a:pt x="5898" y="4886"/>
                      <a:pt x="5908" y="4877"/>
                    </a:cubicBezTo>
                    <a:cubicBezTo>
                      <a:pt x="5926" y="4924"/>
                      <a:pt x="5879" y="4934"/>
                      <a:pt x="5851" y="4943"/>
                    </a:cubicBezTo>
                    <a:close/>
                    <a:moveTo>
                      <a:pt x="5908" y="4990"/>
                    </a:moveTo>
                    <a:cubicBezTo>
                      <a:pt x="5936" y="5009"/>
                      <a:pt x="5974" y="4990"/>
                      <a:pt x="5983" y="4962"/>
                    </a:cubicBezTo>
                    <a:cubicBezTo>
                      <a:pt x="5936" y="4943"/>
                      <a:pt x="5964" y="4934"/>
                      <a:pt x="5936" y="4915"/>
                    </a:cubicBezTo>
                    <a:cubicBezTo>
                      <a:pt x="5908" y="4915"/>
                      <a:pt x="5889" y="4924"/>
                      <a:pt x="5898" y="4953"/>
                    </a:cubicBezTo>
                    <a:cubicBezTo>
                      <a:pt x="5917" y="4943"/>
                      <a:pt x="5917" y="4972"/>
                      <a:pt x="5936" y="4972"/>
                    </a:cubicBezTo>
                    <a:cubicBezTo>
                      <a:pt x="5936" y="4990"/>
                      <a:pt x="5917" y="4962"/>
                      <a:pt x="5908" y="4990"/>
                    </a:cubicBezTo>
                    <a:close/>
                    <a:moveTo>
                      <a:pt x="5794" y="4811"/>
                    </a:moveTo>
                    <a:cubicBezTo>
                      <a:pt x="5785" y="4830"/>
                      <a:pt x="5813" y="4896"/>
                      <a:pt x="5841" y="4868"/>
                    </a:cubicBezTo>
                    <a:cubicBezTo>
                      <a:pt x="5804" y="4849"/>
                      <a:pt x="5841" y="4801"/>
                      <a:pt x="5813" y="4792"/>
                    </a:cubicBezTo>
                    <a:cubicBezTo>
                      <a:pt x="5804" y="4792"/>
                      <a:pt x="5813" y="4839"/>
                      <a:pt x="5794" y="4811"/>
                    </a:cubicBezTo>
                    <a:close/>
                    <a:moveTo>
                      <a:pt x="5860" y="4820"/>
                    </a:moveTo>
                    <a:cubicBezTo>
                      <a:pt x="5823" y="4783"/>
                      <a:pt x="5851" y="4735"/>
                      <a:pt x="5823" y="4679"/>
                    </a:cubicBezTo>
                    <a:cubicBezTo>
                      <a:pt x="5823" y="4660"/>
                      <a:pt x="5851" y="4660"/>
                      <a:pt x="5879" y="4650"/>
                    </a:cubicBezTo>
                    <a:cubicBezTo>
                      <a:pt x="5870" y="4716"/>
                      <a:pt x="5936" y="4716"/>
                      <a:pt x="5936" y="4792"/>
                    </a:cubicBezTo>
                    <a:cubicBezTo>
                      <a:pt x="5898" y="4830"/>
                      <a:pt x="5889" y="4783"/>
                      <a:pt x="5860" y="4820"/>
                    </a:cubicBezTo>
                    <a:close/>
                    <a:moveTo>
                      <a:pt x="4934" y="1947"/>
                    </a:moveTo>
                    <a:cubicBezTo>
                      <a:pt x="4906" y="1966"/>
                      <a:pt x="4906" y="1995"/>
                      <a:pt x="4896" y="2013"/>
                    </a:cubicBezTo>
                    <a:cubicBezTo>
                      <a:pt x="4906" y="2032"/>
                      <a:pt x="4925" y="2023"/>
                      <a:pt x="4934" y="2013"/>
                    </a:cubicBezTo>
                    <a:cubicBezTo>
                      <a:pt x="4925" y="2042"/>
                      <a:pt x="4972" y="2070"/>
                      <a:pt x="4953" y="2108"/>
                    </a:cubicBezTo>
                    <a:cubicBezTo>
                      <a:pt x="4963" y="2127"/>
                      <a:pt x="4981" y="2051"/>
                      <a:pt x="4953" y="2042"/>
                    </a:cubicBezTo>
                    <a:cubicBezTo>
                      <a:pt x="4944" y="2013"/>
                      <a:pt x="4981" y="2061"/>
                      <a:pt x="4963" y="2013"/>
                    </a:cubicBezTo>
                    <a:cubicBezTo>
                      <a:pt x="4972" y="2013"/>
                      <a:pt x="4972" y="2032"/>
                      <a:pt x="4991" y="2032"/>
                    </a:cubicBezTo>
                    <a:cubicBezTo>
                      <a:pt x="5019" y="2061"/>
                      <a:pt x="4953" y="1995"/>
                      <a:pt x="4981" y="1976"/>
                    </a:cubicBezTo>
                    <a:cubicBezTo>
                      <a:pt x="4944" y="1966"/>
                      <a:pt x="4944" y="1985"/>
                      <a:pt x="4934" y="1947"/>
                    </a:cubicBezTo>
                    <a:close/>
                    <a:moveTo>
                      <a:pt x="5218" y="2401"/>
                    </a:moveTo>
                    <a:cubicBezTo>
                      <a:pt x="5199" y="2410"/>
                      <a:pt x="5180" y="2410"/>
                      <a:pt x="5180" y="2420"/>
                    </a:cubicBezTo>
                    <a:cubicBezTo>
                      <a:pt x="5189" y="2420"/>
                      <a:pt x="5208" y="2420"/>
                      <a:pt x="5199" y="2429"/>
                    </a:cubicBezTo>
                    <a:cubicBezTo>
                      <a:pt x="5180" y="2439"/>
                      <a:pt x="5170" y="2420"/>
                      <a:pt x="5161" y="2401"/>
                    </a:cubicBezTo>
                    <a:cubicBezTo>
                      <a:pt x="5199" y="2401"/>
                      <a:pt x="5189" y="2373"/>
                      <a:pt x="5218" y="2401"/>
                    </a:cubicBezTo>
                    <a:close/>
                    <a:moveTo>
                      <a:pt x="5596" y="3752"/>
                    </a:moveTo>
                    <a:cubicBezTo>
                      <a:pt x="5586" y="3762"/>
                      <a:pt x="5577" y="3771"/>
                      <a:pt x="5567" y="3781"/>
                    </a:cubicBezTo>
                    <a:cubicBezTo>
                      <a:pt x="5558" y="3733"/>
                      <a:pt x="5501" y="3762"/>
                      <a:pt x="5492" y="3715"/>
                    </a:cubicBezTo>
                    <a:cubicBezTo>
                      <a:pt x="5539" y="3705"/>
                      <a:pt x="5548" y="3762"/>
                      <a:pt x="5596" y="3752"/>
                    </a:cubicBezTo>
                    <a:close/>
                    <a:moveTo>
                      <a:pt x="5142" y="2458"/>
                    </a:moveTo>
                    <a:cubicBezTo>
                      <a:pt x="5152" y="2486"/>
                      <a:pt x="5152" y="2439"/>
                      <a:pt x="5170" y="2448"/>
                    </a:cubicBezTo>
                    <a:cubicBezTo>
                      <a:pt x="5208" y="2467"/>
                      <a:pt x="5227" y="2505"/>
                      <a:pt x="5218" y="2543"/>
                    </a:cubicBezTo>
                    <a:cubicBezTo>
                      <a:pt x="5180" y="2552"/>
                      <a:pt x="5180" y="2543"/>
                      <a:pt x="5170" y="2571"/>
                    </a:cubicBezTo>
                    <a:cubicBezTo>
                      <a:pt x="5142" y="2543"/>
                      <a:pt x="5142" y="2524"/>
                      <a:pt x="5142" y="2467"/>
                    </a:cubicBezTo>
                    <a:cubicBezTo>
                      <a:pt x="5133" y="2477"/>
                      <a:pt x="5133" y="2467"/>
                      <a:pt x="5142" y="2458"/>
                    </a:cubicBezTo>
                    <a:close/>
                    <a:moveTo>
                      <a:pt x="5700" y="4168"/>
                    </a:moveTo>
                    <a:cubicBezTo>
                      <a:pt x="5709" y="4149"/>
                      <a:pt x="5671" y="4112"/>
                      <a:pt x="5719" y="4112"/>
                    </a:cubicBezTo>
                    <a:cubicBezTo>
                      <a:pt x="5700" y="4083"/>
                      <a:pt x="5681" y="4064"/>
                      <a:pt x="5662" y="4045"/>
                    </a:cubicBezTo>
                    <a:cubicBezTo>
                      <a:pt x="5605" y="4093"/>
                      <a:pt x="5586" y="4055"/>
                      <a:pt x="5558" y="4093"/>
                    </a:cubicBezTo>
                    <a:cubicBezTo>
                      <a:pt x="5539" y="4074"/>
                      <a:pt x="5520" y="4064"/>
                      <a:pt x="5511" y="4036"/>
                    </a:cubicBezTo>
                    <a:cubicBezTo>
                      <a:pt x="5463" y="4074"/>
                      <a:pt x="5482" y="4102"/>
                      <a:pt x="5426" y="4112"/>
                    </a:cubicBezTo>
                    <a:cubicBezTo>
                      <a:pt x="5426" y="4064"/>
                      <a:pt x="5397" y="4102"/>
                      <a:pt x="5388" y="4064"/>
                    </a:cubicBezTo>
                    <a:cubicBezTo>
                      <a:pt x="5303" y="4121"/>
                      <a:pt x="5341" y="4140"/>
                      <a:pt x="5397" y="4206"/>
                    </a:cubicBezTo>
                    <a:cubicBezTo>
                      <a:pt x="5397" y="4197"/>
                      <a:pt x="5416" y="4178"/>
                      <a:pt x="5426" y="4206"/>
                    </a:cubicBezTo>
                    <a:cubicBezTo>
                      <a:pt x="5445" y="4206"/>
                      <a:pt x="5416" y="4178"/>
                      <a:pt x="5445" y="4168"/>
                    </a:cubicBezTo>
                    <a:cubicBezTo>
                      <a:pt x="5454" y="4178"/>
                      <a:pt x="5463" y="4178"/>
                      <a:pt x="5454" y="4168"/>
                    </a:cubicBezTo>
                    <a:cubicBezTo>
                      <a:pt x="5492" y="4197"/>
                      <a:pt x="5539" y="4178"/>
                      <a:pt x="5567" y="4225"/>
                    </a:cubicBezTo>
                    <a:cubicBezTo>
                      <a:pt x="5596" y="4206"/>
                      <a:pt x="5634" y="4187"/>
                      <a:pt x="5643" y="4244"/>
                    </a:cubicBezTo>
                    <a:cubicBezTo>
                      <a:pt x="5662" y="4225"/>
                      <a:pt x="5671" y="4197"/>
                      <a:pt x="5662" y="4159"/>
                    </a:cubicBezTo>
                    <a:cubicBezTo>
                      <a:pt x="5681" y="4159"/>
                      <a:pt x="5690" y="4149"/>
                      <a:pt x="5700" y="4168"/>
                    </a:cubicBezTo>
                    <a:close/>
                    <a:moveTo>
                      <a:pt x="5265" y="2921"/>
                    </a:moveTo>
                    <a:cubicBezTo>
                      <a:pt x="5246" y="2902"/>
                      <a:pt x="5227" y="2883"/>
                      <a:pt x="5227" y="2845"/>
                    </a:cubicBezTo>
                    <a:cubicBezTo>
                      <a:pt x="5255" y="2873"/>
                      <a:pt x="5246" y="2817"/>
                      <a:pt x="5274" y="2817"/>
                    </a:cubicBezTo>
                    <a:cubicBezTo>
                      <a:pt x="5293" y="2836"/>
                      <a:pt x="5303" y="2873"/>
                      <a:pt x="5331" y="2873"/>
                    </a:cubicBezTo>
                    <a:cubicBezTo>
                      <a:pt x="5350" y="2845"/>
                      <a:pt x="5397" y="2845"/>
                      <a:pt x="5435" y="2864"/>
                    </a:cubicBezTo>
                    <a:cubicBezTo>
                      <a:pt x="5378" y="2959"/>
                      <a:pt x="5359" y="2855"/>
                      <a:pt x="5265" y="2921"/>
                    </a:cubicBezTo>
                    <a:close/>
                    <a:moveTo>
                      <a:pt x="5634" y="1891"/>
                    </a:moveTo>
                    <a:cubicBezTo>
                      <a:pt x="5671" y="1862"/>
                      <a:pt x="5624" y="1881"/>
                      <a:pt x="5624" y="1843"/>
                    </a:cubicBezTo>
                    <a:lnTo>
                      <a:pt x="5662" y="1824"/>
                    </a:lnTo>
                    <a:cubicBezTo>
                      <a:pt x="5700" y="1862"/>
                      <a:pt x="5719" y="1947"/>
                      <a:pt x="5690" y="1947"/>
                    </a:cubicBezTo>
                    <a:cubicBezTo>
                      <a:pt x="5700" y="1928"/>
                      <a:pt x="5652" y="1900"/>
                      <a:pt x="5634" y="1891"/>
                    </a:cubicBezTo>
                    <a:close/>
                    <a:moveTo>
                      <a:pt x="7250" y="3866"/>
                    </a:moveTo>
                    <a:cubicBezTo>
                      <a:pt x="7240" y="3866"/>
                      <a:pt x="7240" y="3875"/>
                      <a:pt x="7250" y="3885"/>
                    </a:cubicBezTo>
                    <a:cubicBezTo>
                      <a:pt x="7174" y="3922"/>
                      <a:pt x="7174" y="3819"/>
                      <a:pt x="7136" y="3800"/>
                    </a:cubicBezTo>
                    <a:cubicBezTo>
                      <a:pt x="7193" y="3762"/>
                      <a:pt x="7193" y="3866"/>
                      <a:pt x="7250" y="3866"/>
                    </a:cubicBezTo>
                    <a:close/>
                    <a:moveTo>
                      <a:pt x="7259" y="4102"/>
                    </a:moveTo>
                    <a:cubicBezTo>
                      <a:pt x="7268" y="4093"/>
                      <a:pt x="7259" y="4074"/>
                      <a:pt x="7268" y="4064"/>
                    </a:cubicBezTo>
                    <a:cubicBezTo>
                      <a:pt x="7287" y="4055"/>
                      <a:pt x="7297" y="4074"/>
                      <a:pt x="7306" y="4083"/>
                    </a:cubicBezTo>
                    <a:cubicBezTo>
                      <a:pt x="7278" y="4074"/>
                      <a:pt x="7278" y="4121"/>
                      <a:pt x="7259" y="4102"/>
                    </a:cubicBezTo>
                    <a:close/>
                    <a:moveTo>
                      <a:pt x="7486" y="4310"/>
                    </a:moveTo>
                    <a:cubicBezTo>
                      <a:pt x="7486" y="4310"/>
                      <a:pt x="7486" y="4319"/>
                      <a:pt x="7486" y="4329"/>
                    </a:cubicBezTo>
                    <a:cubicBezTo>
                      <a:pt x="7467" y="4329"/>
                      <a:pt x="7439" y="4338"/>
                      <a:pt x="7429" y="4310"/>
                    </a:cubicBezTo>
                    <a:cubicBezTo>
                      <a:pt x="7457" y="4301"/>
                      <a:pt x="7476" y="4291"/>
                      <a:pt x="7486" y="4310"/>
                    </a:cubicBezTo>
                    <a:close/>
                    <a:moveTo>
                      <a:pt x="7543" y="4669"/>
                    </a:moveTo>
                    <a:cubicBezTo>
                      <a:pt x="7561" y="4679"/>
                      <a:pt x="7571" y="4688"/>
                      <a:pt x="7580" y="4707"/>
                    </a:cubicBezTo>
                    <a:cubicBezTo>
                      <a:pt x="7590" y="4688"/>
                      <a:pt x="7609" y="4679"/>
                      <a:pt x="7599" y="4660"/>
                    </a:cubicBezTo>
                    <a:cubicBezTo>
                      <a:pt x="7590" y="4660"/>
                      <a:pt x="7580" y="4660"/>
                      <a:pt x="7580" y="4669"/>
                    </a:cubicBezTo>
                    <a:cubicBezTo>
                      <a:pt x="7571" y="4669"/>
                      <a:pt x="7561" y="4660"/>
                      <a:pt x="7552" y="4650"/>
                    </a:cubicBezTo>
                    <a:cubicBezTo>
                      <a:pt x="7543" y="4650"/>
                      <a:pt x="7552" y="4669"/>
                      <a:pt x="7543" y="4669"/>
                    </a:cubicBezTo>
                    <a:close/>
                    <a:moveTo>
                      <a:pt x="6040" y="1286"/>
                    </a:moveTo>
                    <a:cubicBezTo>
                      <a:pt x="6040" y="1305"/>
                      <a:pt x="6049" y="1295"/>
                      <a:pt x="6059" y="1286"/>
                    </a:cubicBezTo>
                    <a:cubicBezTo>
                      <a:pt x="6059" y="1295"/>
                      <a:pt x="6068" y="1305"/>
                      <a:pt x="6078" y="1314"/>
                    </a:cubicBezTo>
                    <a:cubicBezTo>
                      <a:pt x="6059" y="1324"/>
                      <a:pt x="6059" y="1342"/>
                      <a:pt x="6030" y="1342"/>
                    </a:cubicBezTo>
                    <a:cubicBezTo>
                      <a:pt x="6021" y="1324"/>
                      <a:pt x="6021" y="1305"/>
                      <a:pt x="6040" y="1286"/>
                    </a:cubicBezTo>
                    <a:close/>
                    <a:moveTo>
                      <a:pt x="6087" y="1815"/>
                    </a:moveTo>
                    <a:cubicBezTo>
                      <a:pt x="6087" y="1787"/>
                      <a:pt x="6134" y="1758"/>
                      <a:pt x="6172" y="1768"/>
                    </a:cubicBezTo>
                    <a:cubicBezTo>
                      <a:pt x="6182" y="1824"/>
                      <a:pt x="6163" y="1862"/>
                      <a:pt x="6182" y="1900"/>
                    </a:cubicBezTo>
                    <a:cubicBezTo>
                      <a:pt x="6144" y="1881"/>
                      <a:pt x="6125" y="1834"/>
                      <a:pt x="6087" y="1815"/>
                    </a:cubicBezTo>
                    <a:close/>
                    <a:moveTo>
                      <a:pt x="7363" y="3677"/>
                    </a:moveTo>
                    <a:cubicBezTo>
                      <a:pt x="7382" y="3639"/>
                      <a:pt x="7382" y="3686"/>
                      <a:pt x="7410" y="3667"/>
                    </a:cubicBezTo>
                    <a:cubicBezTo>
                      <a:pt x="7429" y="3696"/>
                      <a:pt x="7391" y="3724"/>
                      <a:pt x="7372" y="3705"/>
                    </a:cubicBezTo>
                    <a:cubicBezTo>
                      <a:pt x="7382" y="3696"/>
                      <a:pt x="7382" y="3686"/>
                      <a:pt x="7382" y="3677"/>
                    </a:cubicBezTo>
                    <a:cubicBezTo>
                      <a:pt x="7382" y="3677"/>
                      <a:pt x="7372" y="3686"/>
                      <a:pt x="7363" y="3677"/>
                    </a:cubicBezTo>
                    <a:close/>
                    <a:moveTo>
                      <a:pt x="7165" y="3781"/>
                    </a:moveTo>
                    <a:lnTo>
                      <a:pt x="7193" y="3781"/>
                    </a:lnTo>
                    <a:cubicBezTo>
                      <a:pt x="7174" y="3771"/>
                      <a:pt x="7165" y="3743"/>
                      <a:pt x="7165" y="3724"/>
                    </a:cubicBezTo>
                    <a:cubicBezTo>
                      <a:pt x="7155" y="3733"/>
                      <a:pt x="7155" y="3762"/>
                      <a:pt x="7165" y="3781"/>
                    </a:cubicBezTo>
                    <a:close/>
                    <a:moveTo>
                      <a:pt x="7183" y="3337"/>
                    </a:moveTo>
                    <a:cubicBezTo>
                      <a:pt x="7202" y="3337"/>
                      <a:pt x="7193" y="3318"/>
                      <a:pt x="7202" y="3318"/>
                    </a:cubicBezTo>
                    <a:cubicBezTo>
                      <a:pt x="7202" y="3327"/>
                      <a:pt x="7221" y="3308"/>
                      <a:pt x="7231" y="3327"/>
                    </a:cubicBezTo>
                    <a:cubicBezTo>
                      <a:pt x="7212" y="3337"/>
                      <a:pt x="7202" y="3374"/>
                      <a:pt x="7183" y="3337"/>
                    </a:cubicBezTo>
                    <a:close/>
                    <a:moveTo>
                      <a:pt x="7495" y="4178"/>
                    </a:moveTo>
                    <a:cubicBezTo>
                      <a:pt x="7476" y="4159"/>
                      <a:pt x="7457" y="4168"/>
                      <a:pt x="7429" y="4178"/>
                    </a:cubicBezTo>
                    <a:lnTo>
                      <a:pt x="7410" y="4121"/>
                    </a:lnTo>
                    <a:cubicBezTo>
                      <a:pt x="7448" y="4149"/>
                      <a:pt x="7467" y="4102"/>
                      <a:pt x="7457" y="4083"/>
                    </a:cubicBezTo>
                    <a:cubicBezTo>
                      <a:pt x="7486" y="4093"/>
                      <a:pt x="7476" y="4102"/>
                      <a:pt x="7467" y="4121"/>
                    </a:cubicBezTo>
                    <a:cubicBezTo>
                      <a:pt x="7486" y="4130"/>
                      <a:pt x="7505" y="4121"/>
                      <a:pt x="7514" y="4130"/>
                    </a:cubicBezTo>
                    <a:cubicBezTo>
                      <a:pt x="7495" y="4140"/>
                      <a:pt x="7533" y="4178"/>
                      <a:pt x="7495" y="4178"/>
                    </a:cubicBezTo>
                    <a:close/>
                    <a:moveTo>
                      <a:pt x="7183" y="3459"/>
                    </a:moveTo>
                    <a:cubicBezTo>
                      <a:pt x="7193" y="3412"/>
                      <a:pt x="7146" y="3384"/>
                      <a:pt x="7108" y="3403"/>
                    </a:cubicBezTo>
                    <a:cubicBezTo>
                      <a:pt x="7098" y="3365"/>
                      <a:pt x="7117" y="3365"/>
                      <a:pt x="7098" y="3346"/>
                    </a:cubicBezTo>
                    <a:cubicBezTo>
                      <a:pt x="7089" y="3393"/>
                      <a:pt x="7117" y="3422"/>
                      <a:pt x="7136" y="3469"/>
                    </a:cubicBezTo>
                    <a:cubicBezTo>
                      <a:pt x="7146" y="3431"/>
                      <a:pt x="7155" y="3469"/>
                      <a:pt x="7183" y="3459"/>
                    </a:cubicBezTo>
                    <a:close/>
                    <a:moveTo>
                      <a:pt x="7675" y="4943"/>
                    </a:moveTo>
                    <a:cubicBezTo>
                      <a:pt x="7675" y="4896"/>
                      <a:pt x="7647" y="4877"/>
                      <a:pt x="7675" y="4849"/>
                    </a:cubicBezTo>
                    <a:cubicBezTo>
                      <a:pt x="7703" y="4877"/>
                      <a:pt x="7722" y="4943"/>
                      <a:pt x="7675" y="4943"/>
                    </a:cubicBezTo>
                    <a:close/>
                    <a:moveTo>
                      <a:pt x="7108" y="2845"/>
                    </a:moveTo>
                    <a:cubicBezTo>
                      <a:pt x="7079" y="2855"/>
                      <a:pt x="7070" y="2826"/>
                      <a:pt x="7042" y="2845"/>
                    </a:cubicBezTo>
                    <a:cubicBezTo>
                      <a:pt x="7042" y="2855"/>
                      <a:pt x="7051" y="2864"/>
                      <a:pt x="7042" y="2864"/>
                    </a:cubicBezTo>
                    <a:cubicBezTo>
                      <a:pt x="7004" y="2826"/>
                      <a:pt x="7108" y="2798"/>
                      <a:pt x="7108" y="2845"/>
                    </a:cubicBezTo>
                    <a:close/>
                    <a:moveTo>
                      <a:pt x="7070" y="2713"/>
                    </a:moveTo>
                    <a:cubicBezTo>
                      <a:pt x="7089" y="2741"/>
                      <a:pt x="7079" y="2694"/>
                      <a:pt x="7098" y="2694"/>
                    </a:cubicBezTo>
                    <a:cubicBezTo>
                      <a:pt x="7108" y="2722"/>
                      <a:pt x="7136" y="2713"/>
                      <a:pt x="7146" y="2741"/>
                    </a:cubicBezTo>
                    <a:cubicBezTo>
                      <a:pt x="7108" y="2760"/>
                      <a:pt x="7089" y="2722"/>
                      <a:pt x="7079" y="2751"/>
                    </a:cubicBezTo>
                    <a:cubicBezTo>
                      <a:pt x="7070" y="2741"/>
                      <a:pt x="7061" y="2722"/>
                      <a:pt x="7070" y="2713"/>
                    </a:cubicBezTo>
                    <a:close/>
                    <a:moveTo>
                      <a:pt x="7165" y="3677"/>
                    </a:moveTo>
                    <a:cubicBezTo>
                      <a:pt x="7127" y="3705"/>
                      <a:pt x="7070" y="3630"/>
                      <a:pt x="7061" y="3592"/>
                    </a:cubicBezTo>
                    <a:cubicBezTo>
                      <a:pt x="7127" y="3573"/>
                      <a:pt x="7146" y="3630"/>
                      <a:pt x="7165" y="3677"/>
                    </a:cubicBezTo>
                    <a:close/>
                    <a:moveTo>
                      <a:pt x="7410" y="3299"/>
                    </a:moveTo>
                    <a:cubicBezTo>
                      <a:pt x="7401" y="3280"/>
                      <a:pt x="7391" y="3261"/>
                      <a:pt x="7382" y="3251"/>
                    </a:cubicBezTo>
                    <a:cubicBezTo>
                      <a:pt x="7372" y="3251"/>
                      <a:pt x="7363" y="3261"/>
                      <a:pt x="7363" y="3251"/>
                    </a:cubicBezTo>
                    <a:cubicBezTo>
                      <a:pt x="7410" y="3242"/>
                      <a:pt x="7457" y="3242"/>
                      <a:pt x="7495" y="3251"/>
                    </a:cubicBezTo>
                    <a:lnTo>
                      <a:pt x="7505" y="3280"/>
                    </a:lnTo>
                    <a:cubicBezTo>
                      <a:pt x="7486" y="3299"/>
                      <a:pt x="7486" y="3251"/>
                      <a:pt x="7467" y="3261"/>
                    </a:cubicBezTo>
                    <a:cubicBezTo>
                      <a:pt x="7476" y="3289"/>
                      <a:pt x="7467" y="3308"/>
                      <a:pt x="7467" y="3337"/>
                    </a:cubicBezTo>
                    <a:cubicBezTo>
                      <a:pt x="7505" y="3308"/>
                      <a:pt x="7495" y="3384"/>
                      <a:pt x="7476" y="3355"/>
                    </a:cubicBezTo>
                    <a:cubicBezTo>
                      <a:pt x="7486" y="3346"/>
                      <a:pt x="7476" y="3337"/>
                      <a:pt x="7467" y="3346"/>
                    </a:cubicBezTo>
                    <a:cubicBezTo>
                      <a:pt x="7448" y="3318"/>
                      <a:pt x="7467" y="3318"/>
                      <a:pt x="7457" y="3289"/>
                    </a:cubicBezTo>
                    <a:cubicBezTo>
                      <a:pt x="7420" y="3318"/>
                      <a:pt x="7420" y="3242"/>
                      <a:pt x="7410" y="3299"/>
                    </a:cubicBezTo>
                    <a:close/>
                    <a:moveTo>
                      <a:pt x="5558" y="445"/>
                    </a:moveTo>
                    <a:cubicBezTo>
                      <a:pt x="5586" y="464"/>
                      <a:pt x="5567" y="501"/>
                      <a:pt x="5558" y="520"/>
                    </a:cubicBezTo>
                    <a:cubicBezTo>
                      <a:pt x="5558" y="501"/>
                      <a:pt x="5539" y="511"/>
                      <a:pt x="5530" y="482"/>
                    </a:cubicBezTo>
                    <a:cubicBezTo>
                      <a:pt x="5548" y="473"/>
                      <a:pt x="5548" y="464"/>
                      <a:pt x="5558" y="445"/>
                    </a:cubicBezTo>
                    <a:close/>
                    <a:moveTo>
                      <a:pt x="5719" y="738"/>
                    </a:moveTo>
                    <a:cubicBezTo>
                      <a:pt x="5728" y="709"/>
                      <a:pt x="5690" y="700"/>
                      <a:pt x="5709" y="671"/>
                    </a:cubicBezTo>
                    <a:cubicBezTo>
                      <a:pt x="5728" y="690"/>
                      <a:pt x="5709" y="624"/>
                      <a:pt x="5737" y="624"/>
                    </a:cubicBezTo>
                    <a:cubicBezTo>
                      <a:pt x="5747" y="634"/>
                      <a:pt x="5747" y="643"/>
                      <a:pt x="5766" y="634"/>
                    </a:cubicBezTo>
                    <a:cubicBezTo>
                      <a:pt x="5766" y="690"/>
                      <a:pt x="5794" y="690"/>
                      <a:pt x="5804" y="728"/>
                    </a:cubicBezTo>
                    <a:cubicBezTo>
                      <a:pt x="5756" y="747"/>
                      <a:pt x="5756" y="738"/>
                      <a:pt x="5719" y="738"/>
                    </a:cubicBezTo>
                    <a:close/>
                    <a:moveTo>
                      <a:pt x="7609" y="2713"/>
                    </a:moveTo>
                    <a:cubicBezTo>
                      <a:pt x="7590" y="2713"/>
                      <a:pt x="7543" y="2675"/>
                      <a:pt x="7580" y="2666"/>
                    </a:cubicBezTo>
                    <a:cubicBezTo>
                      <a:pt x="7561" y="2609"/>
                      <a:pt x="7533" y="2647"/>
                      <a:pt x="7524" y="2618"/>
                    </a:cubicBezTo>
                    <a:cubicBezTo>
                      <a:pt x="7372" y="2703"/>
                      <a:pt x="7543" y="2779"/>
                      <a:pt x="7571" y="2855"/>
                    </a:cubicBezTo>
                    <a:cubicBezTo>
                      <a:pt x="7590" y="2817"/>
                      <a:pt x="7599" y="2826"/>
                      <a:pt x="7618" y="2817"/>
                    </a:cubicBezTo>
                    <a:cubicBezTo>
                      <a:pt x="7609" y="2788"/>
                      <a:pt x="7590" y="2788"/>
                      <a:pt x="7571" y="2798"/>
                    </a:cubicBezTo>
                    <a:cubicBezTo>
                      <a:pt x="7561" y="2779"/>
                      <a:pt x="7609" y="2779"/>
                      <a:pt x="7609" y="2798"/>
                    </a:cubicBezTo>
                    <a:cubicBezTo>
                      <a:pt x="7609" y="2770"/>
                      <a:pt x="7561" y="2741"/>
                      <a:pt x="7609" y="2713"/>
                    </a:cubicBezTo>
                    <a:close/>
                    <a:moveTo>
                      <a:pt x="7533" y="3091"/>
                    </a:moveTo>
                    <a:cubicBezTo>
                      <a:pt x="7552" y="3110"/>
                      <a:pt x="7609" y="3119"/>
                      <a:pt x="7590" y="3166"/>
                    </a:cubicBezTo>
                    <a:cubicBezTo>
                      <a:pt x="7571" y="3138"/>
                      <a:pt x="7524" y="3129"/>
                      <a:pt x="7533" y="3091"/>
                    </a:cubicBezTo>
                    <a:close/>
                    <a:moveTo>
                      <a:pt x="7656" y="3176"/>
                    </a:moveTo>
                    <a:cubicBezTo>
                      <a:pt x="7656" y="3148"/>
                      <a:pt x="7618" y="3195"/>
                      <a:pt x="7618" y="3157"/>
                    </a:cubicBezTo>
                    <a:cubicBezTo>
                      <a:pt x="7599" y="3157"/>
                      <a:pt x="7618" y="3242"/>
                      <a:pt x="7656" y="3214"/>
                    </a:cubicBezTo>
                    <a:cubicBezTo>
                      <a:pt x="7647" y="3204"/>
                      <a:pt x="7647" y="3185"/>
                      <a:pt x="7656" y="3176"/>
                    </a:cubicBezTo>
                    <a:close/>
                    <a:moveTo>
                      <a:pt x="7495" y="2845"/>
                    </a:moveTo>
                    <a:cubicBezTo>
                      <a:pt x="7505" y="2883"/>
                      <a:pt x="7448" y="2883"/>
                      <a:pt x="7476" y="2968"/>
                    </a:cubicBezTo>
                    <a:cubicBezTo>
                      <a:pt x="7486" y="2949"/>
                      <a:pt x="7486" y="2940"/>
                      <a:pt x="7505" y="2959"/>
                    </a:cubicBezTo>
                    <a:cubicBezTo>
                      <a:pt x="7505" y="2977"/>
                      <a:pt x="7495" y="2987"/>
                      <a:pt x="7505" y="3015"/>
                    </a:cubicBezTo>
                    <a:cubicBezTo>
                      <a:pt x="7533" y="2996"/>
                      <a:pt x="7524" y="3044"/>
                      <a:pt x="7552" y="3025"/>
                    </a:cubicBezTo>
                    <a:cubicBezTo>
                      <a:pt x="7543" y="3006"/>
                      <a:pt x="7543" y="2959"/>
                      <a:pt x="7552" y="2977"/>
                    </a:cubicBezTo>
                    <a:cubicBezTo>
                      <a:pt x="7571" y="2977"/>
                      <a:pt x="7543" y="2940"/>
                      <a:pt x="7533" y="2940"/>
                    </a:cubicBezTo>
                    <a:cubicBezTo>
                      <a:pt x="7533" y="2930"/>
                      <a:pt x="7543" y="2930"/>
                      <a:pt x="7552" y="2921"/>
                    </a:cubicBezTo>
                    <a:cubicBezTo>
                      <a:pt x="7543" y="2902"/>
                      <a:pt x="7505" y="2883"/>
                      <a:pt x="7543" y="2864"/>
                    </a:cubicBezTo>
                    <a:cubicBezTo>
                      <a:pt x="7533" y="2855"/>
                      <a:pt x="7524" y="2836"/>
                      <a:pt x="7495" y="2845"/>
                    </a:cubicBezTo>
                    <a:close/>
                    <a:moveTo>
                      <a:pt x="7590" y="3185"/>
                    </a:moveTo>
                    <a:cubicBezTo>
                      <a:pt x="7561" y="3233"/>
                      <a:pt x="7552" y="3157"/>
                      <a:pt x="7514" y="3195"/>
                    </a:cubicBezTo>
                    <a:cubicBezTo>
                      <a:pt x="7524" y="3223"/>
                      <a:pt x="7561" y="3176"/>
                      <a:pt x="7571" y="3223"/>
                    </a:cubicBezTo>
                    <a:cubicBezTo>
                      <a:pt x="7571" y="3204"/>
                      <a:pt x="7609" y="3214"/>
                      <a:pt x="7590" y="3185"/>
                    </a:cubicBezTo>
                    <a:close/>
                    <a:moveTo>
                      <a:pt x="5823" y="927"/>
                    </a:moveTo>
                    <a:cubicBezTo>
                      <a:pt x="5813" y="974"/>
                      <a:pt x="5851" y="946"/>
                      <a:pt x="5851" y="1002"/>
                    </a:cubicBezTo>
                    <a:cubicBezTo>
                      <a:pt x="5813" y="1002"/>
                      <a:pt x="5785" y="983"/>
                      <a:pt x="5766" y="946"/>
                    </a:cubicBezTo>
                    <a:cubicBezTo>
                      <a:pt x="5775" y="917"/>
                      <a:pt x="5804" y="927"/>
                      <a:pt x="5823" y="927"/>
                    </a:cubicBezTo>
                    <a:close/>
                    <a:moveTo>
                      <a:pt x="5785" y="993"/>
                    </a:moveTo>
                    <a:cubicBezTo>
                      <a:pt x="5804" y="1021"/>
                      <a:pt x="5804" y="1031"/>
                      <a:pt x="5823" y="1059"/>
                    </a:cubicBezTo>
                    <a:cubicBezTo>
                      <a:pt x="5841" y="1049"/>
                      <a:pt x="5813" y="1012"/>
                      <a:pt x="5813" y="993"/>
                    </a:cubicBezTo>
                    <a:cubicBezTo>
                      <a:pt x="5804" y="993"/>
                      <a:pt x="5794" y="1002"/>
                      <a:pt x="5785" y="993"/>
                    </a:cubicBezTo>
                    <a:close/>
                    <a:moveTo>
                      <a:pt x="6276" y="1749"/>
                    </a:moveTo>
                    <a:cubicBezTo>
                      <a:pt x="6267" y="1768"/>
                      <a:pt x="6295" y="1787"/>
                      <a:pt x="6267" y="1806"/>
                    </a:cubicBezTo>
                    <a:cubicBezTo>
                      <a:pt x="6257" y="1787"/>
                      <a:pt x="6248" y="1787"/>
                      <a:pt x="6229" y="1796"/>
                    </a:cubicBezTo>
                    <a:lnTo>
                      <a:pt x="6219" y="1739"/>
                    </a:lnTo>
                    <a:cubicBezTo>
                      <a:pt x="6238" y="1739"/>
                      <a:pt x="6267" y="1720"/>
                      <a:pt x="6276" y="1749"/>
                    </a:cubicBezTo>
                    <a:close/>
                    <a:moveTo>
                      <a:pt x="6068" y="473"/>
                    </a:moveTo>
                    <a:cubicBezTo>
                      <a:pt x="6078" y="492"/>
                      <a:pt x="6116" y="492"/>
                      <a:pt x="6097" y="530"/>
                    </a:cubicBezTo>
                    <a:cubicBezTo>
                      <a:pt x="6068" y="549"/>
                      <a:pt x="6049" y="482"/>
                      <a:pt x="6068" y="473"/>
                    </a:cubicBezTo>
                    <a:close/>
                    <a:moveTo>
                      <a:pt x="7552" y="3630"/>
                    </a:moveTo>
                    <a:cubicBezTo>
                      <a:pt x="7552" y="3686"/>
                      <a:pt x="7590" y="3658"/>
                      <a:pt x="7590" y="3696"/>
                    </a:cubicBezTo>
                    <a:cubicBezTo>
                      <a:pt x="7628" y="3696"/>
                      <a:pt x="7590" y="3658"/>
                      <a:pt x="7628" y="3648"/>
                    </a:cubicBezTo>
                    <a:cubicBezTo>
                      <a:pt x="7609" y="3639"/>
                      <a:pt x="7580" y="3630"/>
                      <a:pt x="7552" y="3630"/>
                    </a:cubicBezTo>
                    <a:close/>
                    <a:moveTo>
                      <a:pt x="7656" y="3044"/>
                    </a:moveTo>
                    <a:cubicBezTo>
                      <a:pt x="7637" y="3006"/>
                      <a:pt x="7590" y="3053"/>
                      <a:pt x="7580" y="3053"/>
                    </a:cubicBezTo>
                    <a:cubicBezTo>
                      <a:pt x="7561" y="3025"/>
                      <a:pt x="7571" y="3044"/>
                      <a:pt x="7561" y="3006"/>
                    </a:cubicBezTo>
                    <a:cubicBezTo>
                      <a:pt x="7599" y="2987"/>
                      <a:pt x="7628" y="3044"/>
                      <a:pt x="7647" y="3006"/>
                    </a:cubicBezTo>
                    <a:cubicBezTo>
                      <a:pt x="7637" y="2977"/>
                      <a:pt x="7590" y="2959"/>
                      <a:pt x="7599" y="2940"/>
                    </a:cubicBezTo>
                    <a:cubicBezTo>
                      <a:pt x="7637" y="2977"/>
                      <a:pt x="7628" y="2892"/>
                      <a:pt x="7694" y="2902"/>
                    </a:cubicBezTo>
                    <a:cubicBezTo>
                      <a:pt x="7684" y="2930"/>
                      <a:pt x="7694" y="2949"/>
                      <a:pt x="7722" y="2968"/>
                    </a:cubicBezTo>
                    <a:cubicBezTo>
                      <a:pt x="7684" y="2977"/>
                      <a:pt x="7684" y="3015"/>
                      <a:pt x="7656" y="3044"/>
                    </a:cubicBezTo>
                    <a:close/>
                    <a:moveTo>
                      <a:pt x="6664" y="2996"/>
                    </a:moveTo>
                    <a:cubicBezTo>
                      <a:pt x="6664" y="3006"/>
                      <a:pt x="6654" y="3006"/>
                      <a:pt x="6645" y="2987"/>
                    </a:cubicBezTo>
                    <a:cubicBezTo>
                      <a:pt x="6730" y="2968"/>
                      <a:pt x="6805" y="2911"/>
                      <a:pt x="6881" y="2968"/>
                    </a:cubicBezTo>
                    <a:cubicBezTo>
                      <a:pt x="6881" y="3006"/>
                      <a:pt x="6890" y="3015"/>
                      <a:pt x="6909" y="3053"/>
                    </a:cubicBezTo>
                    <a:cubicBezTo>
                      <a:pt x="6853" y="3053"/>
                      <a:pt x="6843" y="3044"/>
                      <a:pt x="6777" y="3053"/>
                    </a:cubicBezTo>
                    <a:cubicBezTo>
                      <a:pt x="6768" y="3091"/>
                      <a:pt x="6768" y="3091"/>
                      <a:pt x="6777" y="3129"/>
                    </a:cubicBezTo>
                    <a:cubicBezTo>
                      <a:pt x="6843" y="3148"/>
                      <a:pt x="6862" y="3299"/>
                      <a:pt x="6928" y="3337"/>
                    </a:cubicBezTo>
                    <a:cubicBezTo>
                      <a:pt x="6900" y="3346"/>
                      <a:pt x="6919" y="3374"/>
                      <a:pt x="6900" y="3384"/>
                    </a:cubicBezTo>
                    <a:cubicBezTo>
                      <a:pt x="6881" y="3355"/>
                      <a:pt x="6843" y="3318"/>
                      <a:pt x="6853" y="3289"/>
                    </a:cubicBezTo>
                    <a:cubicBezTo>
                      <a:pt x="6786" y="3280"/>
                      <a:pt x="6786" y="3157"/>
                      <a:pt x="6730" y="3148"/>
                    </a:cubicBezTo>
                    <a:cubicBezTo>
                      <a:pt x="6720" y="3138"/>
                      <a:pt x="6720" y="3176"/>
                      <a:pt x="6701" y="3138"/>
                    </a:cubicBezTo>
                    <a:cubicBezTo>
                      <a:pt x="6701" y="3119"/>
                      <a:pt x="6701" y="3091"/>
                      <a:pt x="6701" y="3062"/>
                    </a:cubicBezTo>
                    <a:cubicBezTo>
                      <a:pt x="6683" y="3015"/>
                      <a:pt x="6654" y="3044"/>
                      <a:pt x="6626" y="3034"/>
                    </a:cubicBezTo>
                    <a:cubicBezTo>
                      <a:pt x="6626" y="3015"/>
                      <a:pt x="6701" y="3006"/>
                      <a:pt x="6664" y="2996"/>
                    </a:cubicBezTo>
                    <a:close/>
                    <a:moveTo>
                      <a:pt x="6881" y="3497"/>
                    </a:moveTo>
                    <a:cubicBezTo>
                      <a:pt x="6909" y="3497"/>
                      <a:pt x="6881" y="3469"/>
                      <a:pt x="6909" y="3459"/>
                    </a:cubicBezTo>
                    <a:cubicBezTo>
                      <a:pt x="6919" y="3488"/>
                      <a:pt x="6928" y="3507"/>
                      <a:pt x="6909" y="3516"/>
                    </a:cubicBezTo>
                    <a:cubicBezTo>
                      <a:pt x="6909" y="3497"/>
                      <a:pt x="6881" y="3526"/>
                      <a:pt x="6881" y="3497"/>
                    </a:cubicBezTo>
                    <a:close/>
                    <a:moveTo>
                      <a:pt x="7240" y="3970"/>
                    </a:moveTo>
                    <a:cubicBezTo>
                      <a:pt x="7250" y="3979"/>
                      <a:pt x="7287" y="4008"/>
                      <a:pt x="7268" y="3970"/>
                    </a:cubicBezTo>
                    <a:cubicBezTo>
                      <a:pt x="7278" y="3970"/>
                      <a:pt x="7287" y="3970"/>
                      <a:pt x="7287" y="3970"/>
                    </a:cubicBezTo>
                    <a:cubicBezTo>
                      <a:pt x="7297" y="4017"/>
                      <a:pt x="7306" y="4026"/>
                      <a:pt x="7325" y="4093"/>
                    </a:cubicBezTo>
                    <a:cubicBezTo>
                      <a:pt x="7344" y="4083"/>
                      <a:pt x="7354" y="4093"/>
                      <a:pt x="7354" y="4112"/>
                    </a:cubicBezTo>
                    <a:cubicBezTo>
                      <a:pt x="7382" y="4093"/>
                      <a:pt x="7354" y="4036"/>
                      <a:pt x="7391" y="4026"/>
                    </a:cubicBezTo>
                    <a:cubicBezTo>
                      <a:pt x="7344" y="4036"/>
                      <a:pt x="7306" y="3989"/>
                      <a:pt x="7278" y="3941"/>
                    </a:cubicBezTo>
                    <a:cubicBezTo>
                      <a:pt x="7259" y="3941"/>
                      <a:pt x="7268" y="3970"/>
                      <a:pt x="7240" y="3970"/>
                    </a:cubicBezTo>
                    <a:close/>
                    <a:moveTo>
                      <a:pt x="7278" y="3091"/>
                    </a:moveTo>
                    <a:cubicBezTo>
                      <a:pt x="7268" y="3100"/>
                      <a:pt x="7259" y="3110"/>
                      <a:pt x="7268" y="3129"/>
                    </a:cubicBezTo>
                    <a:cubicBezTo>
                      <a:pt x="7240" y="3138"/>
                      <a:pt x="7221" y="3119"/>
                      <a:pt x="7212" y="3148"/>
                    </a:cubicBezTo>
                    <a:cubicBezTo>
                      <a:pt x="7183" y="3100"/>
                      <a:pt x="7240" y="3119"/>
                      <a:pt x="7231" y="3110"/>
                    </a:cubicBezTo>
                    <a:cubicBezTo>
                      <a:pt x="7202" y="3100"/>
                      <a:pt x="7240" y="3072"/>
                      <a:pt x="7212" y="3072"/>
                    </a:cubicBezTo>
                    <a:cubicBezTo>
                      <a:pt x="7231" y="3053"/>
                      <a:pt x="7231" y="3034"/>
                      <a:pt x="7250" y="3025"/>
                    </a:cubicBezTo>
                    <a:cubicBezTo>
                      <a:pt x="7278" y="3062"/>
                      <a:pt x="7221" y="3053"/>
                      <a:pt x="7240" y="3081"/>
                    </a:cubicBezTo>
                    <a:cubicBezTo>
                      <a:pt x="7250" y="3081"/>
                      <a:pt x="7268" y="3081"/>
                      <a:pt x="7278" y="3091"/>
                    </a:cubicBezTo>
                    <a:close/>
                    <a:moveTo>
                      <a:pt x="7391" y="3733"/>
                    </a:moveTo>
                    <a:cubicBezTo>
                      <a:pt x="7382" y="3743"/>
                      <a:pt x="7391" y="3752"/>
                      <a:pt x="7372" y="3762"/>
                    </a:cubicBezTo>
                    <a:cubicBezTo>
                      <a:pt x="7391" y="3762"/>
                      <a:pt x="7429" y="3809"/>
                      <a:pt x="7401" y="3828"/>
                    </a:cubicBezTo>
                    <a:cubicBezTo>
                      <a:pt x="7410" y="3856"/>
                      <a:pt x="7439" y="3856"/>
                      <a:pt x="7476" y="3856"/>
                    </a:cubicBezTo>
                    <a:cubicBezTo>
                      <a:pt x="7448" y="3800"/>
                      <a:pt x="7486" y="3781"/>
                      <a:pt x="7448" y="3743"/>
                    </a:cubicBezTo>
                    <a:cubicBezTo>
                      <a:pt x="7420" y="3771"/>
                      <a:pt x="7382" y="3781"/>
                      <a:pt x="7391" y="3733"/>
                    </a:cubicBezTo>
                    <a:close/>
                    <a:moveTo>
                      <a:pt x="6938" y="3488"/>
                    </a:moveTo>
                    <a:cubicBezTo>
                      <a:pt x="6966" y="3507"/>
                      <a:pt x="6976" y="3450"/>
                      <a:pt x="7004" y="3450"/>
                    </a:cubicBezTo>
                    <a:cubicBezTo>
                      <a:pt x="6994" y="3431"/>
                      <a:pt x="6985" y="3412"/>
                      <a:pt x="6994" y="3403"/>
                    </a:cubicBezTo>
                    <a:cubicBezTo>
                      <a:pt x="6985" y="3355"/>
                      <a:pt x="6938" y="3412"/>
                      <a:pt x="6919" y="3374"/>
                    </a:cubicBezTo>
                    <a:cubicBezTo>
                      <a:pt x="6881" y="3403"/>
                      <a:pt x="6966" y="3459"/>
                      <a:pt x="6938" y="3488"/>
                    </a:cubicBezTo>
                    <a:close/>
                    <a:moveTo>
                      <a:pt x="7599" y="4376"/>
                    </a:moveTo>
                    <a:cubicBezTo>
                      <a:pt x="7580" y="4338"/>
                      <a:pt x="7580" y="4291"/>
                      <a:pt x="7552" y="4291"/>
                    </a:cubicBezTo>
                    <a:cubicBezTo>
                      <a:pt x="7571" y="4301"/>
                      <a:pt x="7609" y="4215"/>
                      <a:pt x="7618" y="4234"/>
                    </a:cubicBezTo>
                    <a:cubicBezTo>
                      <a:pt x="7647" y="4187"/>
                      <a:pt x="7561" y="4187"/>
                      <a:pt x="7543" y="4149"/>
                    </a:cubicBezTo>
                    <a:cubicBezTo>
                      <a:pt x="7495" y="4225"/>
                      <a:pt x="7561" y="4272"/>
                      <a:pt x="7505" y="4338"/>
                    </a:cubicBezTo>
                    <a:cubicBezTo>
                      <a:pt x="7543" y="4376"/>
                      <a:pt x="7533" y="4357"/>
                      <a:pt x="7561" y="4395"/>
                    </a:cubicBezTo>
                    <a:cubicBezTo>
                      <a:pt x="7580" y="4395"/>
                      <a:pt x="7571" y="4376"/>
                      <a:pt x="7599" y="4376"/>
                    </a:cubicBezTo>
                    <a:close/>
                    <a:moveTo>
                      <a:pt x="7023" y="3970"/>
                    </a:moveTo>
                    <a:cubicBezTo>
                      <a:pt x="7061" y="3998"/>
                      <a:pt x="7079" y="3960"/>
                      <a:pt x="7117" y="3998"/>
                    </a:cubicBezTo>
                    <a:cubicBezTo>
                      <a:pt x="7098" y="3998"/>
                      <a:pt x="7127" y="4036"/>
                      <a:pt x="7127" y="4045"/>
                    </a:cubicBezTo>
                    <a:cubicBezTo>
                      <a:pt x="7127" y="4045"/>
                      <a:pt x="7136" y="4055"/>
                      <a:pt x="7127" y="4055"/>
                    </a:cubicBezTo>
                    <a:cubicBezTo>
                      <a:pt x="7117" y="4045"/>
                      <a:pt x="7108" y="4036"/>
                      <a:pt x="7098" y="4036"/>
                    </a:cubicBezTo>
                    <a:cubicBezTo>
                      <a:pt x="7089" y="4055"/>
                      <a:pt x="7061" y="4064"/>
                      <a:pt x="7089" y="4093"/>
                    </a:cubicBezTo>
                    <a:cubicBezTo>
                      <a:pt x="7061" y="4093"/>
                      <a:pt x="7023" y="4093"/>
                      <a:pt x="7004" y="4074"/>
                    </a:cubicBezTo>
                    <a:cubicBezTo>
                      <a:pt x="7013" y="4074"/>
                      <a:pt x="7004" y="4064"/>
                      <a:pt x="6994" y="4074"/>
                    </a:cubicBezTo>
                    <a:cubicBezTo>
                      <a:pt x="6985" y="4026"/>
                      <a:pt x="7032" y="4017"/>
                      <a:pt x="7023" y="3970"/>
                    </a:cubicBezTo>
                    <a:close/>
                    <a:moveTo>
                      <a:pt x="7183" y="4291"/>
                    </a:moveTo>
                    <a:cubicBezTo>
                      <a:pt x="7193" y="4310"/>
                      <a:pt x="7202" y="4301"/>
                      <a:pt x="7212" y="4310"/>
                    </a:cubicBezTo>
                    <a:cubicBezTo>
                      <a:pt x="7202" y="4338"/>
                      <a:pt x="7174" y="4338"/>
                      <a:pt x="7165" y="4319"/>
                    </a:cubicBezTo>
                    <a:cubicBezTo>
                      <a:pt x="7183" y="4319"/>
                      <a:pt x="7174" y="4291"/>
                      <a:pt x="7183" y="4291"/>
                    </a:cubicBezTo>
                    <a:close/>
                    <a:moveTo>
                      <a:pt x="5293" y="8752"/>
                    </a:moveTo>
                    <a:cubicBezTo>
                      <a:pt x="5293" y="8780"/>
                      <a:pt x="5312" y="8761"/>
                      <a:pt x="5331" y="8771"/>
                    </a:cubicBezTo>
                    <a:cubicBezTo>
                      <a:pt x="5331" y="8808"/>
                      <a:pt x="5331" y="8799"/>
                      <a:pt x="5350" y="8818"/>
                    </a:cubicBezTo>
                    <a:cubicBezTo>
                      <a:pt x="5303" y="8846"/>
                      <a:pt x="5265" y="8827"/>
                      <a:pt x="5227" y="8780"/>
                    </a:cubicBezTo>
                    <a:cubicBezTo>
                      <a:pt x="5265" y="8761"/>
                      <a:pt x="5284" y="8780"/>
                      <a:pt x="5293" y="8752"/>
                    </a:cubicBezTo>
                    <a:close/>
                    <a:moveTo>
                      <a:pt x="6957" y="3535"/>
                    </a:moveTo>
                    <a:cubicBezTo>
                      <a:pt x="6976" y="3526"/>
                      <a:pt x="6957" y="3488"/>
                      <a:pt x="6994" y="3488"/>
                    </a:cubicBezTo>
                    <a:cubicBezTo>
                      <a:pt x="7023" y="3526"/>
                      <a:pt x="6976" y="3526"/>
                      <a:pt x="7004" y="3563"/>
                    </a:cubicBezTo>
                    <a:cubicBezTo>
                      <a:pt x="6976" y="3573"/>
                      <a:pt x="6976" y="3535"/>
                      <a:pt x="6957" y="3535"/>
                    </a:cubicBezTo>
                    <a:close/>
                    <a:moveTo>
                      <a:pt x="7335" y="3119"/>
                    </a:moveTo>
                    <a:cubicBezTo>
                      <a:pt x="7316" y="3119"/>
                      <a:pt x="7287" y="3148"/>
                      <a:pt x="7287" y="3119"/>
                    </a:cubicBezTo>
                    <a:cubicBezTo>
                      <a:pt x="7297" y="3119"/>
                      <a:pt x="7297" y="3100"/>
                      <a:pt x="7287" y="3081"/>
                    </a:cubicBezTo>
                    <a:cubicBezTo>
                      <a:pt x="7316" y="3062"/>
                      <a:pt x="7325" y="3091"/>
                      <a:pt x="7335" y="3119"/>
                    </a:cubicBezTo>
                    <a:close/>
                    <a:moveTo>
                      <a:pt x="6664" y="2845"/>
                    </a:moveTo>
                    <a:cubicBezTo>
                      <a:pt x="6692" y="2845"/>
                      <a:pt x="6730" y="2873"/>
                      <a:pt x="6711" y="2902"/>
                    </a:cubicBezTo>
                    <a:cubicBezTo>
                      <a:pt x="6701" y="2892"/>
                      <a:pt x="6701" y="2883"/>
                      <a:pt x="6692" y="2883"/>
                    </a:cubicBezTo>
                    <a:cubicBezTo>
                      <a:pt x="6692" y="2892"/>
                      <a:pt x="6701" y="2902"/>
                      <a:pt x="6692" y="2902"/>
                    </a:cubicBezTo>
                    <a:cubicBezTo>
                      <a:pt x="6673" y="2873"/>
                      <a:pt x="6616" y="2855"/>
                      <a:pt x="6654" y="2817"/>
                    </a:cubicBezTo>
                    <a:close/>
                    <a:moveTo>
                      <a:pt x="6503" y="2127"/>
                    </a:moveTo>
                    <a:cubicBezTo>
                      <a:pt x="6465" y="2146"/>
                      <a:pt x="6475" y="2184"/>
                      <a:pt x="6437" y="2202"/>
                    </a:cubicBezTo>
                    <a:cubicBezTo>
                      <a:pt x="6427" y="2165"/>
                      <a:pt x="6399" y="2165"/>
                      <a:pt x="6390" y="2136"/>
                    </a:cubicBezTo>
                    <a:cubicBezTo>
                      <a:pt x="6418" y="2117"/>
                      <a:pt x="6418" y="2117"/>
                      <a:pt x="6446" y="2080"/>
                    </a:cubicBezTo>
                    <a:cubicBezTo>
                      <a:pt x="6465" y="2099"/>
                      <a:pt x="6494" y="2089"/>
                      <a:pt x="6503" y="2127"/>
                    </a:cubicBezTo>
                    <a:close/>
                    <a:moveTo>
                      <a:pt x="6890" y="2836"/>
                    </a:moveTo>
                    <a:cubicBezTo>
                      <a:pt x="6881" y="2807"/>
                      <a:pt x="6890" y="2779"/>
                      <a:pt x="6862" y="2751"/>
                    </a:cubicBezTo>
                    <a:cubicBezTo>
                      <a:pt x="6890" y="2722"/>
                      <a:pt x="6843" y="2647"/>
                      <a:pt x="6834" y="2609"/>
                    </a:cubicBezTo>
                    <a:cubicBezTo>
                      <a:pt x="6786" y="2637"/>
                      <a:pt x="6815" y="2703"/>
                      <a:pt x="6815" y="2741"/>
                    </a:cubicBezTo>
                    <a:cubicBezTo>
                      <a:pt x="6786" y="2751"/>
                      <a:pt x="6758" y="2760"/>
                      <a:pt x="6739" y="2741"/>
                    </a:cubicBezTo>
                    <a:cubicBezTo>
                      <a:pt x="6720" y="2760"/>
                      <a:pt x="6768" y="2751"/>
                      <a:pt x="6768" y="2788"/>
                    </a:cubicBezTo>
                    <a:cubicBezTo>
                      <a:pt x="6768" y="2807"/>
                      <a:pt x="6758" y="2788"/>
                      <a:pt x="6739" y="2798"/>
                    </a:cubicBezTo>
                    <a:cubicBezTo>
                      <a:pt x="6758" y="2826"/>
                      <a:pt x="6749" y="2845"/>
                      <a:pt x="6730" y="2855"/>
                    </a:cubicBezTo>
                    <a:cubicBezTo>
                      <a:pt x="6758" y="2892"/>
                      <a:pt x="6786" y="2864"/>
                      <a:pt x="6768" y="2911"/>
                    </a:cubicBezTo>
                    <a:cubicBezTo>
                      <a:pt x="6786" y="2892"/>
                      <a:pt x="6862" y="2902"/>
                      <a:pt x="6843" y="2845"/>
                    </a:cubicBezTo>
                    <a:cubicBezTo>
                      <a:pt x="6862" y="2883"/>
                      <a:pt x="6881" y="2826"/>
                      <a:pt x="6890" y="2836"/>
                    </a:cubicBezTo>
                    <a:close/>
                    <a:moveTo>
                      <a:pt x="7297" y="3507"/>
                    </a:moveTo>
                    <a:cubicBezTo>
                      <a:pt x="7287" y="3526"/>
                      <a:pt x="7259" y="3488"/>
                      <a:pt x="7268" y="3526"/>
                    </a:cubicBezTo>
                    <a:cubicBezTo>
                      <a:pt x="7278" y="3544"/>
                      <a:pt x="7278" y="3488"/>
                      <a:pt x="7287" y="3535"/>
                    </a:cubicBezTo>
                    <a:cubicBezTo>
                      <a:pt x="7297" y="3554"/>
                      <a:pt x="7268" y="3554"/>
                      <a:pt x="7287" y="3573"/>
                    </a:cubicBezTo>
                    <a:cubicBezTo>
                      <a:pt x="7250" y="3563"/>
                      <a:pt x="7212" y="3582"/>
                      <a:pt x="7174" y="3573"/>
                    </a:cubicBezTo>
                    <a:cubicBezTo>
                      <a:pt x="7193" y="3563"/>
                      <a:pt x="7146" y="3526"/>
                      <a:pt x="7136" y="3507"/>
                    </a:cubicBezTo>
                    <a:cubicBezTo>
                      <a:pt x="7165" y="3459"/>
                      <a:pt x="7268" y="3516"/>
                      <a:pt x="7287" y="3469"/>
                    </a:cubicBezTo>
                    <a:close/>
                    <a:moveTo>
                      <a:pt x="6531" y="2637"/>
                    </a:moveTo>
                    <a:cubicBezTo>
                      <a:pt x="6522" y="2618"/>
                      <a:pt x="6494" y="2618"/>
                      <a:pt x="6484" y="2580"/>
                    </a:cubicBezTo>
                    <a:cubicBezTo>
                      <a:pt x="6512" y="2590"/>
                      <a:pt x="6541" y="2618"/>
                      <a:pt x="6560" y="2599"/>
                    </a:cubicBezTo>
                    <a:cubicBezTo>
                      <a:pt x="6550" y="2599"/>
                      <a:pt x="6560" y="2618"/>
                      <a:pt x="6550" y="2628"/>
                    </a:cubicBezTo>
                    <a:cubicBezTo>
                      <a:pt x="6541" y="2618"/>
                      <a:pt x="6531" y="2618"/>
                      <a:pt x="6531" y="2628"/>
                    </a:cubicBezTo>
                    <a:cubicBezTo>
                      <a:pt x="6541" y="2628"/>
                      <a:pt x="6541" y="2637"/>
                      <a:pt x="6531" y="2637"/>
                    </a:cubicBezTo>
                    <a:close/>
                    <a:moveTo>
                      <a:pt x="6824" y="2420"/>
                    </a:moveTo>
                    <a:cubicBezTo>
                      <a:pt x="6834" y="2448"/>
                      <a:pt x="6824" y="2495"/>
                      <a:pt x="6805" y="2477"/>
                    </a:cubicBezTo>
                    <a:cubicBezTo>
                      <a:pt x="6815" y="2467"/>
                      <a:pt x="6805" y="2448"/>
                      <a:pt x="6796" y="2448"/>
                    </a:cubicBezTo>
                    <a:cubicBezTo>
                      <a:pt x="6805" y="2439"/>
                      <a:pt x="6805" y="2429"/>
                      <a:pt x="6824" y="2420"/>
                    </a:cubicBezTo>
                    <a:close/>
                    <a:moveTo>
                      <a:pt x="6380" y="1135"/>
                    </a:moveTo>
                    <a:cubicBezTo>
                      <a:pt x="6352" y="1078"/>
                      <a:pt x="6380" y="1002"/>
                      <a:pt x="6314" y="1021"/>
                    </a:cubicBezTo>
                    <a:cubicBezTo>
                      <a:pt x="6314" y="1012"/>
                      <a:pt x="6333" y="1002"/>
                      <a:pt x="6333" y="1012"/>
                    </a:cubicBezTo>
                    <a:cubicBezTo>
                      <a:pt x="6342" y="974"/>
                      <a:pt x="6295" y="1002"/>
                      <a:pt x="6276" y="1012"/>
                    </a:cubicBezTo>
                    <a:cubicBezTo>
                      <a:pt x="6323" y="1049"/>
                      <a:pt x="6276" y="1116"/>
                      <a:pt x="6314" y="1144"/>
                    </a:cubicBezTo>
                    <a:cubicBezTo>
                      <a:pt x="6333" y="1135"/>
                      <a:pt x="6305" y="1106"/>
                      <a:pt x="6314" y="1097"/>
                    </a:cubicBezTo>
                    <a:cubicBezTo>
                      <a:pt x="6352" y="1097"/>
                      <a:pt x="6352" y="1135"/>
                      <a:pt x="6380" y="1135"/>
                    </a:cubicBezTo>
                    <a:close/>
                    <a:moveTo>
                      <a:pt x="7098" y="3110"/>
                    </a:moveTo>
                    <a:cubicBezTo>
                      <a:pt x="7155" y="3091"/>
                      <a:pt x="7070" y="3081"/>
                      <a:pt x="7013" y="3062"/>
                    </a:cubicBezTo>
                    <a:cubicBezTo>
                      <a:pt x="6976" y="3034"/>
                      <a:pt x="6957" y="3006"/>
                      <a:pt x="6938" y="2987"/>
                    </a:cubicBezTo>
                    <a:cubicBezTo>
                      <a:pt x="6900" y="2996"/>
                      <a:pt x="6957" y="3044"/>
                      <a:pt x="6928" y="3025"/>
                    </a:cubicBezTo>
                    <a:cubicBezTo>
                      <a:pt x="6909" y="3034"/>
                      <a:pt x="6938" y="3062"/>
                      <a:pt x="6957" y="3044"/>
                    </a:cubicBezTo>
                    <a:cubicBezTo>
                      <a:pt x="6957" y="3062"/>
                      <a:pt x="6928" y="3062"/>
                      <a:pt x="6928" y="3081"/>
                    </a:cubicBezTo>
                    <a:cubicBezTo>
                      <a:pt x="6957" y="3110"/>
                      <a:pt x="7023" y="3129"/>
                      <a:pt x="7023" y="3157"/>
                    </a:cubicBezTo>
                    <a:cubicBezTo>
                      <a:pt x="7023" y="3185"/>
                      <a:pt x="7070" y="3129"/>
                      <a:pt x="7061" y="3176"/>
                    </a:cubicBezTo>
                    <a:cubicBezTo>
                      <a:pt x="7079" y="3166"/>
                      <a:pt x="7061" y="3148"/>
                      <a:pt x="7061" y="3129"/>
                    </a:cubicBezTo>
                    <a:cubicBezTo>
                      <a:pt x="7079" y="3138"/>
                      <a:pt x="7098" y="3148"/>
                      <a:pt x="7127" y="3157"/>
                    </a:cubicBezTo>
                    <a:cubicBezTo>
                      <a:pt x="7127" y="3166"/>
                      <a:pt x="7117" y="3157"/>
                      <a:pt x="7098" y="3166"/>
                    </a:cubicBezTo>
                    <a:cubicBezTo>
                      <a:pt x="7117" y="3185"/>
                      <a:pt x="7146" y="3176"/>
                      <a:pt x="7165" y="3166"/>
                    </a:cubicBezTo>
                    <a:cubicBezTo>
                      <a:pt x="7155" y="3138"/>
                      <a:pt x="7136" y="3157"/>
                      <a:pt x="7136" y="3129"/>
                    </a:cubicBezTo>
                    <a:lnTo>
                      <a:pt x="7098" y="3138"/>
                    </a:lnTo>
                    <a:cubicBezTo>
                      <a:pt x="7098" y="3129"/>
                      <a:pt x="7108" y="3119"/>
                      <a:pt x="7098" y="3110"/>
                    </a:cubicBezTo>
                    <a:close/>
                    <a:moveTo>
                      <a:pt x="6720" y="1928"/>
                    </a:moveTo>
                    <a:cubicBezTo>
                      <a:pt x="6711" y="1919"/>
                      <a:pt x="6720" y="1910"/>
                      <a:pt x="6730" y="1919"/>
                    </a:cubicBezTo>
                    <a:cubicBezTo>
                      <a:pt x="6711" y="1928"/>
                      <a:pt x="6730" y="1966"/>
                      <a:pt x="6701" y="1966"/>
                    </a:cubicBezTo>
                    <a:cubicBezTo>
                      <a:pt x="6692" y="1938"/>
                      <a:pt x="6673" y="1947"/>
                      <a:pt x="6673" y="1919"/>
                    </a:cubicBezTo>
                    <a:cubicBezTo>
                      <a:pt x="6701" y="1900"/>
                      <a:pt x="6692" y="1947"/>
                      <a:pt x="6720" y="1928"/>
                    </a:cubicBezTo>
                    <a:close/>
                    <a:moveTo>
                      <a:pt x="6418" y="1409"/>
                    </a:moveTo>
                    <a:cubicBezTo>
                      <a:pt x="6437" y="1390"/>
                      <a:pt x="6399" y="1380"/>
                      <a:pt x="6446" y="1371"/>
                    </a:cubicBezTo>
                    <a:cubicBezTo>
                      <a:pt x="6446" y="1333"/>
                      <a:pt x="6418" y="1342"/>
                      <a:pt x="6418" y="1305"/>
                    </a:cubicBezTo>
                    <a:cubicBezTo>
                      <a:pt x="6380" y="1333"/>
                      <a:pt x="6390" y="1380"/>
                      <a:pt x="6418" y="1409"/>
                    </a:cubicBezTo>
                    <a:close/>
                    <a:moveTo>
                      <a:pt x="6701" y="2023"/>
                    </a:moveTo>
                    <a:cubicBezTo>
                      <a:pt x="6701" y="2023"/>
                      <a:pt x="6701" y="2023"/>
                      <a:pt x="6701" y="2023"/>
                    </a:cubicBezTo>
                    <a:cubicBezTo>
                      <a:pt x="6711" y="2032"/>
                      <a:pt x="6701" y="2032"/>
                      <a:pt x="6701" y="2023"/>
                    </a:cubicBezTo>
                    <a:close/>
                    <a:moveTo>
                      <a:pt x="6399" y="1664"/>
                    </a:moveTo>
                    <a:cubicBezTo>
                      <a:pt x="6361" y="1664"/>
                      <a:pt x="6371" y="1702"/>
                      <a:pt x="6399" y="1702"/>
                    </a:cubicBezTo>
                    <a:cubicBezTo>
                      <a:pt x="6380" y="1730"/>
                      <a:pt x="6361" y="1711"/>
                      <a:pt x="6342" y="1711"/>
                    </a:cubicBezTo>
                    <a:cubicBezTo>
                      <a:pt x="6314" y="1664"/>
                      <a:pt x="6333" y="1635"/>
                      <a:pt x="6371" y="1626"/>
                    </a:cubicBezTo>
                    <a:cubicBezTo>
                      <a:pt x="6371" y="1664"/>
                      <a:pt x="6399" y="1626"/>
                      <a:pt x="6399" y="1664"/>
                    </a:cubicBezTo>
                    <a:close/>
                    <a:moveTo>
                      <a:pt x="6683" y="2089"/>
                    </a:moveTo>
                    <a:cubicBezTo>
                      <a:pt x="6692" y="2061"/>
                      <a:pt x="6683" y="2032"/>
                      <a:pt x="6701" y="2023"/>
                    </a:cubicBezTo>
                    <a:cubicBezTo>
                      <a:pt x="6683" y="2004"/>
                      <a:pt x="6635" y="1947"/>
                      <a:pt x="6597" y="1966"/>
                    </a:cubicBezTo>
                    <a:cubicBezTo>
                      <a:pt x="6588" y="1995"/>
                      <a:pt x="6626" y="2004"/>
                      <a:pt x="6588" y="2013"/>
                    </a:cubicBezTo>
                    <a:cubicBezTo>
                      <a:pt x="6597" y="2051"/>
                      <a:pt x="6616" y="2070"/>
                      <a:pt x="6645" y="2117"/>
                    </a:cubicBezTo>
                    <a:cubicBezTo>
                      <a:pt x="6664" y="2108"/>
                      <a:pt x="6654" y="2089"/>
                      <a:pt x="6683" y="2089"/>
                    </a:cubicBezTo>
                    <a:close/>
                    <a:moveTo>
                      <a:pt x="7231" y="2930"/>
                    </a:moveTo>
                    <a:cubicBezTo>
                      <a:pt x="7212" y="2902"/>
                      <a:pt x="7202" y="2949"/>
                      <a:pt x="7183" y="2921"/>
                    </a:cubicBezTo>
                    <a:cubicBezTo>
                      <a:pt x="7212" y="2873"/>
                      <a:pt x="7146" y="2826"/>
                      <a:pt x="7183" y="2779"/>
                    </a:cubicBezTo>
                    <a:cubicBezTo>
                      <a:pt x="7174" y="2760"/>
                      <a:pt x="7146" y="2788"/>
                      <a:pt x="7136" y="2760"/>
                    </a:cubicBezTo>
                    <a:cubicBezTo>
                      <a:pt x="7127" y="2760"/>
                      <a:pt x="7136" y="2770"/>
                      <a:pt x="7136" y="2770"/>
                    </a:cubicBezTo>
                    <a:cubicBezTo>
                      <a:pt x="7155" y="2826"/>
                      <a:pt x="7108" y="2770"/>
                      <a:pt x="7098" y="2798"/>
                    </a:cubicBezTo>
                    <a:cubicBezTo>
                      <a:pt x="7108" y="2836"/>
                      <a:pt x="7146" y="2883"/>
                      <a:pt x="7127" y="2902"/>
                    </a:cubicBezTo>
                    <a:cubicBezTo>
                      <a:pt x="7146" y="2930"/>
                      <a:pt x="7183" y="2921"/>
                      <a:pt x="7202" y="2949"/>
                    </a:cubicBezTo>
                    <a:cubicBezTo>
                      <a:pt x="7202" y="2940"/>
                      <a:pt x="7221" y="2940"/>
                      <a:pt x="7231" y="2930"/>
                    </a:cubicBezTo>
                    <a:close/>
                    <a:moveTo>
                      <a:pt x="5123" y="5501"/>
                    </a:moveTo>
                    <a:cubicBezTo>
                      <a:pt x="5133" y="5482"/>
                      <a:pt x="5142" y="5472"/>
                      <a:pt x="5152" y="5463"/>
                    </a:cubicBezTo>
                    <a:cubicBezTo>
                      <a:pt x="5142" y="5463"/>
                      <a:pt x="5133" y="5444"/>
                      <a:pt x="5114" y="5435"/>
                    </a:cubicBezTo>
                    <a:cubicBezTo>
                      <a:pt x="5114" y="5453"/>
                      <a:pt x="5104" y="5463"/>
                      <a:pt x="5085" y="5463"/>
                    </a:cubicBezTo>
                    <a:cubicBezTo>
                      <a:pt x="5076" y="5463"/>
                      <a:pt x="5057" y="5472"/>
                      <a:pt x="5057" y="5444"/>
                    </a:cubicBezTo>
                    <a:cubicBezTo>
                      <a:pt x="5085" y="5435"/>
                      <a:pt x="5114" y="5425"/>
                      <a:pt x="5133" y="5406"/>
                    </a:cubicBezTo>
                    <a:cubicBezTo>
                      <a:pt x="5161" y="5453"/>
                      <a:pt x="5189" y="5397"/>
                      <a:pt x="5208" y="5435"/>
                    </a:cubicBezTo>
                    <a:cubicBezTo>
                      <a:pt x="5218" y="5472"/>
                      <a:pt x="5189" y="5416"/>
                      <a:pt x="5170" y="5435"/>
                    </a:cubicBezTo>
                    <a:cubicBezTo>
                      <a:pt x="5152" y="5463"/>
                      <a:pt x="5199" y="5463"/>
                      <a:pt x="5180" y="5520"/>
                    </a:cubicBezTo>
                    <a:lnTo>
                      <a:pt x="5218" y="5510"/>
                    </a:lnTo>
                    <a:lnTo>
                      <a:pt x="5227" y="5548"/>
                    </a:lnTo>
                    <a:cubicBezTo>
                      <a:pt x="5199" y="5529"/>
                      <a:pt x="5142" y="5567"/>
                      <a:pt x="5123" y="5501"/>
                    </a:cubicBezTo>
                    <a:close/>
                    <a:moveTo>
                      <a:pt x="4840" y="3270"/>
                    </a:moveTo>
                    <a:cubicBezTo>
                      <a:pt x="4849" y="3280"/>
                      <a:pt x="4849" y="3280"/>
                      <a:pt x="4859" y="3280"/>
                    </a:cubicBezTo>
                    <a:cubicBezTo>
                      <a:pt x="4859" y="3289"/>
                      <a:pt x="4840" y="3270"/>
                      <a:pt x="4830" y="3280"/>
                    </a:cubicBezTo>
                    <a:cubicBezTo>
                      <a:pt x="4840" y="3308"/>
                      <a:pt x="4859" y="3299"/>
                      <a:pt x="4877" y="3289"/>
                    </a:cubicBezTo>
                    <a:cubicBezTo>
                      <a:pt x="4877" y="3270"/>
                      <a:pt x="4859" y="3261"/>
                      <a:pt x="4840" y="3270"/>
                    </a:cubicBezTo>
                    <a:close/>
                    <a:moveTo>
                      <a:pt x="5369" y="5661"/>
                    </a:moveTo>
                    <a:cubicBezTo>
                      <a:pt x="5350" y="5680"/>
                      <a:pt x="5312" y="5652"/>
                      <a:pt x="5284" y="5633"/>
                    </a:cubicBezTo>
                    <a:cubicBezTo>
                      <a:pt x="5322" y="5624"/>
                      <a:pt x="5350" y="5633"/>
                      <a:pt x="5369" y="5661"/>
                    </a:cubicBezTo>
                    <a:close/>
                    <a:moveTo>
                      <a:pt x="4963" y="5633"/>
                    </a:moveTo>
                    <a:cubicBezTo>
                      <a:pt x="4981" y="5680"/>
                      <a:pt x="4934" y="5680"/>
                      <a:pt x="4944" y="5718"/>
                    </a:cubicBezTo>
                    <a:cubicBezTo>
                      <a:pt x="4915" y="5699"/>
                      <a:pt x="4925" y="5643"/>
                      <a:pt x="4963" y="5633"/>
                    </a:cubicBezTo>
                    <a:close/>
                    <a:moveTo>
                      <a:pt x="4811" y="5539"/>
                    </a:moveTo>
                    <a:cubicBezTo>
                      <a:pt x="4821" y="5529"/>
                      <a:pt x="4821" y="5529"/>
                      <a:pt x="4821" y="5510"/>
                    </a:cubicBezTo>
                    <a:cubicBezTo>
                      <a:pt x="4840" y="5510"/>
                      <a:pt x="4859" y="5520"/>
                      <a:pt x="4868" y="5539"/>
                    </a:cubicBezTo>
                    <a:cubicBezTo>
                      <a:pt x="4849" y="5539"/>
                      <a:pt x="4830" y="5548"/>
                      <a:pt x="4811" y="5539"/>
                    </a:cubicBezTo>
                    <a:close/>
                    <a:moveTo>
                      <a:pt x="5681" y="8052"/>
                    </a:moveTo>
                    <a:cubicBezTo>
                      <a:pt x="5700" y="8081"/>
                      <a:pt x="5737" y="8062"/>
                      <a:pt x="5756" y="8090"/>
                    </a:cubicBezTo>
                    <a:cubicBezTo>
                      <a:pt x="5747" y="8109"/>
                      <a:pt x="5737" y="8128"/>
                      <a:pt x="5719" y="8137"/>
                    </a:cubicBezTo>
                    <a:cubicBezTo>
                      <a:pt x="5690" y="8119"/>
                      <a:pt x="5662" y="8090"/>
                      <a:pt x="5681" y="8052"/>
                    </a:cubicBezTo>
                    <a:close/>
                    <a:moveTo>
                      <a:pt x="4991" y="5652"/>
                    </a:moveTo>
                    <a:cubicBezTo>
                      <a:pt x="5010" y="5643"/>
                      <a:pt x="5010" y="5614"/>
                      <a:pt x="5000" y="5586"/>
                    </a:cubicBezTo>
                    <a:cubicBezTo>
                      <a:pt x="4972" y="5567"/>
                      <a:pt x="4981" y="5643"/>
                      <a:pt x="4934" y="5605"/>
                    </a:cubicBezTo>
                    <a:cubicBezTo>
                      <a:pt x="4925" y="5614"/>
                      <a:pt x="4934" y="5633"/>
                      <a:pt x="4915" y="5633"/>
                    </a:cubicBezTo>
                    <a:cubicBezTo>
                      <a:pt x="4934" y="5643"/>
                      <a:pt x="4972" y="5595"/>
                      <a:pt x="4991" y="5652"/>
                    </a:cubicBezTo>
                    <a:close/>
                    <a:moveTo>
                      <a:pt x="5369" y="8402"/>
                    </a:moveTo>
                    <a:cubicBezTo>
                      <a:pt x="5350" y="8364"/>
                      <a:pt x="5359" y="8345"/>
                      <a:pt x="5388" y="8336"/>
                    </a:cubicBezTo>
                    <a:cubicBezTo>
                      <a:pt x="5388" y="8364"/>
                      <a:pt x="5407" y="8355"/>
                      <a:pt x="5407" y="8383"/>
                    </a:cubicBezTo>
                    <a:close/>
                    <a:moveTo>
                      <a:pt x="5085" y="7542"/>
                    </a:moveTo>
                    <a:cubicBezTo>
                      <a:pt x="5114" y="7533"/>
                      <a:pt x="5123" y="7570"/>
                      <a:pt x="5133" y="7589"/>
                    </a:cubicBezTo>
                    <a:cubicBezTo>
                      <a:pt x="5114" y="7589"/>
                      <a:pt x="5095" y="7646"/>
                      <a:pt x="5095" y="7618"/>
                    </a:cubicBezTo>
                    <a:cubicBezTo>
                      <a:pt x="5123" y="7589"/>
                      <a:pt x="5066" y="7570"/>
                      <a:pt x="5085" y="7542"/>
                    </a:cubicBezTo>
                    <a:close/>
                    <a:moveTo>
                      <a:pt x="4310" y="5283"/>
                    </a:moveTo>
                    <a:cubicBezTo>
                      <a:pt x="4329" y="5293"/>
                      <a:pt x="4301" y="5217"/>
                      <a:pt x="4339" y="5227"/>
                    </a:cubicBezTo>
                    <a:cubicBezTo>
                      <a:pt x="4367" y="5217"/>
                      <a:pt x="4377" y="5255"/>
                      <a:pt x="4395" y="5283"/>
                    </a:cubicBezTo>
                    <a:cubicBezTo>
                      <a:pt x="4377" y="5321"/>
                      <a:pt x="4282" y="5283"/>
                      <a:pt x="4310" y="5283"/>
                    </a:cubicBezTo>
                    <a:close/>
                    <a:moveTo>
                      <a:pt x="5964" y="7287"/>
                    </a:moveTo>
                    <a:lnTo>
                      <a:pt x="5945" y="7230"/>
                    </a:lnTo>
                    <a:cubicBezTo>
                      <a:pt x="5945" y="7211"/>
                      <a:pt x="5983" y="7221"/>
                      <a:pt x="5983" y="7202"/>
                    </a:cubicBezTo>
                    <a:cubicBezTo>
                      <a:pt x="5964" y="7174"/>
                      <a:pt x="5955" y="7164"/>
                      <a:pt x="5936" y="7155"/>
                    </a:cubicBezTo>
                    <a:cubicBezTo>
                      <a:pt x="5955" y="7136"/>
                      <a:pt x="5964" y="7155"/>
                      <a:pt x="5983" y="7145"/>
                    </a:cubicBezTo>
                    <a:cubicBezTo>
                      <a:pt x="6002" y="7192"/>
                      <a:pt x="5993" y="7221"/>
                      <a:pt x="6002" y="7259"/>
                    </a:cubicBezTo>
                    <a:cubicBezTo>
                      <a:pt x="5974" y="7259"/>
                      <a:pt x="5983" y="7277"/>
                      <a:pt x="5964" y="7287"/>
                    </a:cubicBezTo>
                    <a:close/>
                    <a:moveTo>
                      <a:pt x="5634" y="8997"/>
                    </a:moveTo>
                    <a:cubicBezTo>
                      <a:pt x="5643" y="9026"/>
                      <a:pt x="5662" y="9064"/>
                      <a:pt x="5634" y="9073"/>
                    </a:cubicBezTo>
                    <a:cubicBezTo>
                      <a:pt x="5624" y="9054"/>
                      <a:pt x="5624" y="9083"/>
                      <a:pt x="5605" y="9073"/>
                    </a:cubicBezTo>
                    <a:cubicBezTo>
                      <a:pt x="5596" y="9045"/>
                      <a:pt x="5577" y="9016"/>
                      <a:pt x="5586" y="8997"/>
                    </a:cubicBezTo>
                    <a:cubicBezTo>
                      <a:pt x="5615" y="8997"/>
                      <a:pt x="5605" y="9026"/>
                      <a:pt x="5634" y="8997"/>
                    </a:cubicBezTo>
                    <a:close/>
                    <a:moveTo>
                      <a:pt x="6323" y="8638"/>
                    </a:moveTo>
                    <a:cubicBezTo>
                      <a:pt x="6323" y="8591"/>
                      <a:pt x="6295" y="8601"/>
                      <a:pt x="6286" y="8572"/>
                    </a:cubicBezTo>
                    <a:cubicBezTo>
                      <a:pt x="6323" y="8582"/>
                      <a:pt x="6276" y="8534"/>
                      <a:pt x="6295" y="8534"/>
                    </a:cubicBezTo>
                    <a:cubicBezTo>
                      <a:pt x="6314" y="8553"/>
                      <a:pt x="6305" y="8525"/>
                      <a:pt x="6314" y="8516"/>
                    </a:cubicBezTo>
                    <a:cubicBezTo>
                      <a:pt x="6323" y="8563"/>
                      <a:pt x="6295" y="8582"/>
                      <a:pt x="6342" y="8601"/>
                    </a:cubicBezTo>
                    <a:cubicBezTo>
                      <a:pt x="6305" y="8591"/>
                      <a:pt x="6342" y="8629"/>
                      <a:pt x="6323" y="8638"/>
                    </a:cubicBezTo>
                    <a:close/>
                    <a:moveTo>
                      <a:pt x="5747" y="8525"/>
                    </a:moveTo>
                    <a:cubicBezTo>
                      <a:pt x="5785" y="8516"/>
                      <a:pt x="5823" y="8487"/>
                      <a:pt x="5832" y="8525"/>
                    </a:cubicBezTo>
                    <a:cubicBezTo>
                      <a:pt x="5823" y="8544"/>
                      <a:pt x="5804" y="8553"/>
                      <a:pt x="5785" y="8563"/>
                    </a:cubicBezTo>
                    <a:cubicBezTo>
                      <a:pt x="5785" y="8534"/>
                      <a:pt x="5747" y="8563"/>
                      <a:pt x="5747" y="8525"/>
                    </a:cubicBezTo>
                    <a:close/>
                    <a:moveTo>
                      <a:pt x="4443" y="5321"/>
                    </a:moveTo>
                    <a:cubicBezTo>
                      <a:pt x="4452" y="5340"/>
                      <a:pt x="4481" y="5340"/>
                      <a:pt x="4490" y="5359"/>
                    </a:cubicBezTo>
                    <a:cubicBezTo>
                      <a:pt x="4471" y="5387"/>
                      <a:pt x="4424" y="5340"/>
                      <a:pt x="4443" y="5321"/>
                    </a:cubicBezTo>
                    <a:close/>
                    <a:moveTo>
                      <a:pt x="5993" y="7476"/>
                    </a:moveTo>
                    <a:cubicBezTo>
                      <a:pt x="6002" y="7476"/>
                      <a:pt x="6002" y="7466"/>
                      <a:pt x="5993" y="7457"/>
                    </a:cubicBezTo>
                    <a:cubicBezTo>
                      <a:pt x="6002" y="7448"/>
                      <a:pt x="6002" y="7438"/>
                      <a:pt x="6021" y="7429"/>
                    </a:cubicBezTo>
                    <a:cubicBezTo>
                      <a:pt x="6021" y="7457"/>
                      <a:pt x="6049" y="7438"/>
                      <a:pt x="6059" y="7485"/>
                    </a:cubicBezTo>
                    <a:cubicBezTo>
                      <a:pt x="6030" y="7485"/>
                      <a:pt x="6002" y="7504"/>
                      <a:pt x="5993" y="7476"/>
                    </a:cubicBezTo>
                    <a:close/>
                    <a:moveTo>
                      <a:pt x="4698" y="6068"/>
                    </a:moveTo>
                    <a:cubicBezTo>
                      <a:pt x="4688" y="6039"/>
                      <a:pt x="4679" y="6011"/>
                      <a:pt x="4651" y="5973"/>
                    </a:cubicBezTo>
                    <a:cubicBezTo>
                      <a:pt x="4698" y="5983"/>
                      <a:pt x="4726" y="5992"/>
                      <a:pt x="4755" y="6049"/>
                    </a:cubicBezTo>
                    <a:close/>
                    <a:moveTo>
                      <a:pt x="5624" y="8544"/>
                    </a:moveTo>
                    <a:cubicBezTo>
                      <a:pt x="5643" y="8582"/>
                      <a:pt x="5605" y="8534"/>
                      <a:pt x="5615" y="8563"/>
                    </a:cubicBezTo>
                    <a:cubicBezTo>
                      <a:pt x="5624" y="8582"/>
                      <a:pt x="5634" y="8582"/>
                      <a:pt x="5643" y="8591"/>
                    </a:cubicBezTo>
                    <a:cubicBezTo>
                      <a:pt x="5615" y="8601"/>
                      <a:pt x="5605" y="8582"/>
                      <a:pt x="5596" y="8553"/>
                    </a:cubicBezTo>
                    <a:close/>
                    <a:moveTo>
                      <a:pt x="5454" y="5699"/>
                    </a:moveTo>
                    <a:cubicBezTo>
                      <a:pt x="5463" y="5690"/>
                      <a:pt x="5454" y="5661"/>
                      <a:pt x="5445" y="5671"/>
                    </a:cubicBezTo>
                    <a:cubicBezTo>
                      <a:pt x="5435" y="5671"/>
                      <a:pt x="5435" y="5671"/>
                      <a:pt x="5426" y="5661"/>
                    </a:cubicBezTo>
                    <a:cubicBezTo>
                      <a:pt x="5463" y="5652"/>
                      <a:pt x="5454" y="5624"/>
                      <a:pt x="5482" y="5614"/>
                    </a:cubicBezTo>
                    <a:cubicBezTo>
                      <a:pt x="5482" y="5624"/>
                      <a:pt x="5492" y="5624"/>
                      <a:pt x="5501" y="5624"/>
                    </a:cubicBezTo>
                    <a:cubicBezTo>
                      <a:pt x="5511" y="5671"/>
                      <a:pt x="5492" y="5728"/>
                      <a:pt x="5454" y="5699"/>
                    </a:cubicBezTo>
                    <a:close/>
                    <a:moveTo>
                      <a:pt x="5397" y="5378"/>
                    </a:moveTo>
                    <a:cubicBezTo>
                      <a:pt x="5435" y="5350"/>
                      <a:pt x="5445" y="5387"/>
                      <a:pt x="5473" y="5397"/>
                    </a:cubicBezTo>
                    <a:cubicBezTo>
                      <a:pt x="5454" y="5397"/>
                      <a:pt x="5463" y="5406"/>
                      <a:pt x="5445" y="5416"/>
                    </a:cubicBezTo>
                    <a:cubicBezTo>
                      <a:pt x="5435" y="5387"/>
                      <a:pt x="5416" y="5397"/>
                      <a:pt x="5397" y="5378"/>
                    </a:cubicBezTo>
                    <a:close/>
                    <a:moveTo>
                      <a:pt x="6257" y="7854"/>
                    </a:moveTo>
                    <a:cubicBezTo>
                      <a:pt x="6257" y="7854"/>
                      <a:pt x="6257" y="7863"/>
                      <a:pt x="6267" y="7854"/>
                    </a:cubicBezTo>
                    <a:cubicBezTo>
                      <a:pt x="6267" y="7854"/>
                      <a:pt x="6257" y="7835"/>
                      <a:pt x="6267" y="7835"/>
                    </a:cubicBezTo>
                    <a:cubicBezTo>
                      <a:pt x="6267" y="7882"/>
                      <a:pt x="6305" y="7882"/>
                      <a:pt x="6314" y="7854"/>
                    </a:cubicBezTo>
                    <a:cubicBezTo>
                      <a:pt x="6342" y="7939"/>
                      <a:pt x="6210" y="7854"/>
                      <a:pt x="6257" y="7854"/>
                    </a:cubicBezTo>
                    <a:close/>
                    <a:moveTo>
                      <a:pt x="5180" y="4934"/>
                    </a:moveTo>
                    <a:lnTo>
                      <a:pt x="5199" y="5000"/>
                    </a:lnTo>
                    <a:cubicBezTo>
                      <a:pt x="5180" y="5009"/>
                      <a:pt x="5152" y="5028"/>
                      <a:pt x="5142" y="5000"/>
                    </a:cubicBezTo>
                    <a:cubicBezTo>
                      <a:pt x="5161" y="4981"/>
                      <a:pt x="5142" y="4962"/>
                      <a:pt x="5123" y="4953"/>
                    </a:cubicBezTo>
                    <a:cubicBezTo>
                      <a:pt x="5152" y="4934"/>
                      <a:pt x="5170" y="4962"/>
                      <a:pt x="5180" y="4934"/>
                    </a:cubicBezTo>
                    <a:close/>
                    <a:moveTo>
                      <a:pt x="5010" y="4697"/>
                    </a:moveTo>
                    <a:cubicBezTo>
                      <a:pt x="5000" y="4735"/>
                      <a:pt x="5029" y="4754"/>
                      <a:pt x="5029" y="4792"/>
                    </a:cubicBezTo>
                    <a:cubicBezTo>
                      <a:pt x="5000" y="4745"/>
                      <a:pt x="5019" y="4820"/>
                      <a:pt x="5000" y="4820"/>
                    </a:cubicBezTo>
                    <a:cubicBezTo>
                      <a:pt x="4991" y="4783"/>
                      <a:pt x="4981" y="4735"/>
                      <a:pt x="4963" y="4707"/>
                    </a:cubicBezTo>
                    <a:cubicBezTo>
                      <a:pt x="4972" y="4679"/>
                      <a:pt x="5000" y="4688"/>
                      <a:pt x="5010" y="4697"/>
                    </a:cubicBezTo>
                    <a:close/>
                    <a:moveTo>
                      <a:pt x="6153" y="7684"/>
                    </a:moveTo>
                    <a:cubicBezTo>
                      <a:pt x="6144" y="7665"/>
                      <a:pt x="6144" y="7655"/>
                      <a:pt x="6144" y="7646"/>
                    </a:cubicBezTo>
                    <a:lnTo>
                      <a:pt x="6191" y="7637"/>
                    </a:lnTo>
                    <a:cubicBezTo>
                      <a:pt x="6182" y="7674"/>
                      <a:pt x="6238" y="7703"/>
                      <a:pt x="6219" y="7731"/>
                    </a:cubicBezTo>
                    <a:cubicBezTo>
                      <a:pt x="6210" y="7731"/>
                      <a:pt x="6210" y="7712"/>
                      <a:pt x="6201" y="7722"/>
                    </a:cubicBezTo>
                    <a:cubicBezTo>
                      <a:pt x="6201" y="7722"/>
                      <a:pt x="6210" y="7741"/>
                      <a:pt x="6201" y="7741"/>
                    </a:cubicBezTo>
                    <a:cubicBezTo>
                      <a:pt x="6182" y="7712"/>
                      <a:pt x="6182" y="7655"/>
                      <a:pt x="6163" y="7655"/>
                    </a:cubicBezTo>
                    <a:cubicBezTo>
                      <a:pt x="6144" y="7646"/>
                      <a:pt x="6172" y="7712"/>
                      <a:pt x="6153" y="7684"/>
                    </a:cubicBezTo>
                    <a:close/>
                    <a:moveTo>
                      <a:pt x="5104" y="5170"/>
                    </a:moveTo>
                    <a:cubicBezTo>
                      <a:pt x="5085" y="5179"/>
                      <a:pt x="5123" y="5208"/>
                      <a:pt x="5133" y="5227"/>
                    </a:cubicBezTo>
                    <a:cubicBezTo>
                      <a:pt x="5066" y="5189"/>
                      <a:pt x="5048" y="5274"/>
                      <a:pt x="4991" y="5236"/>
                    </a:cubicBezTo>
                    <a:cubicBezTo>
                      <a:pt x="4981" y="5274"/>
                      <a:pt x="5019" y="5293"/>
                      <a:pt x="5010" y="5331"/>
                    </a:cubicBezTo>
                    <a:cubicBezTo>
                      <a:pt x="5076" y="5350"/>
                      <a:pt x="5114" y="5378"/>
                      <a:pt x="5170" y="5368"/>
                    </a:cubicBezTo>
                    <a:cubicBezTo>
                      <a:pt x="5170" y="5378"/>
                      <a:pt x="5161" y="5387"/>
                      <a:pt x="5170" y="5397"/>
                    </a:cubicBezTo>
                    <a:cubicBezTo>
                      <a:pt x="5170" y="5406"/>
                      <a:pt x="5189" y="5331"/>
                      <a:pt x="5208" y="5406"/>
                    </a:cubicBezTo>
                    <a:cubicBezTo>
                      <a:pt x="5218" y="5387"/>
                      <a:pt x="5255" y="5397"/>
                      <a:pt x="5284" y="5378"/>
                    </a:cubicBezTo>
                    <a:cubicBezTo>
                      <a:pt x="5284" y="5359"/>
                      <a:pt x="5303" y="5350"/>
                      <a:pt x="5293" y="5321"/>
                    </a:cubicBezTo>
                    <a:cubicBezTo>
                      <a:pt x="5284" y="5331"/>
                      <a:pt x="5284" y="5340"/>
                      <a:pt x="5284" y="5350"/>
                    </a:cubicBezTo>
                    <a:cubicBezTo>
                      <a:pt x="5246" y="5378"/>
                      <a:pt x="5237" y="5264"/>
                      <a:pt x="5218" y="5302"/>
                    </a:cubicBezTo>
                    <a:cubicBezTo>
                      <a:pt x="5227" y="5246"/>
                      <a:pt x="5284" y="5227"/>
                      <a:pt x="5322" y="5255"/>
                    </a:cubicBezTo>
                    <a:cubicBezTo>
                      <a:pt x="5341" y="5227"/>
                      <a:pt x="5284" y="5246"/>
                      <a:pt x="5293" y="5198"/>
                    </a:cubicBezTo>
                    <a:cubicBezTo>
                      <a:pt x="5284" y="5208"/>
                      <a:pt x="5274" y="5198"/>
                      <a:pt x="5274" y="5189"/>
                    </a:cubicBezTo>
                    <a:cubicBezTo>
                      <a:pt x="5255" y="5189"/>
                      <a:pt x="5237" y="5198"/>
                      <a:pt x="5237" y="5208"/>
                    </a:cubicBezTo>
                    <a:cubicBezTo>
                      <a:pt x="5208" y="5170"/>
                      <a:pt x="5161" y="5179"/>
                      <a:pt x="5152" y="5142"/>
                    </a:cubicBezTo>
                    <a:cubicBezTo>
                      <a:pt x="5142" y="5142"/>
                      <a:pt x="5133" y="5142"/>
                      <a:pt x="5133" y="5132"/>
                    </a:cubicBezTo>
                    <a:cubicBezTo>
                      <a:pt x="5114" y="5142"/>
                      <a:pt x="5133" y="5198"/>
                      <a:pt x="5104" y="5170"/>
                    </a:cubicBezTo>
                    <a:close/>
                    <a:moveTo>
                      <a:pt x="5870" y="8875"/>
                    </a:moveTo>
                    <a:cubicBezTo>
                      <a:pt x="5870" y="8846"/>
                      <a:pt x="5889" y="8837"/>
                      <a:pt x="5851" y="8818"/>
                    </a:cubicBezTo>
                    <a:cubicBezTo>
                      <a:pt x="5917" y="8790"/>
                      <a:pt x="5926" y="8799"/>
                      <a:pt x="5974" y="8818"/>
                    </a:cubicBezTo>
                    <a:cubicBezTo>
                      <a:pt x="5964" y="8799"/>
                      <a:pt x="5983" y="8752"/>
                      <a:pt x="6002" y="8780"/>
                    </a:cubicBezTo>
                    <a:cubicBezTo>
                      <a:pt x="5983" y="8808"/>
                      <a:pt x="6078" y="8771"/>
                      <a:pt x="6068" y="8827"/>
                    </a:cubicBezTo>
                    <a:cubicBezTo>
                      <a:pt x="6049" y="8818"/>
                      <a:pt x="6030" y="8818"/>
                      <a:pt x="6021" y="8808"/>
                    </a:cubicBezTo>
                    <a:cubicBezTo>
                      <a:pt x="6030" y="8837"/>
                      <a:pt x="6030" y="8865"/>
                      <a:pt x="6021" y="8875"/>
                    </a:cubicBezTo>
                    <a:cubicBezTo>
                      <a:pt x="5993" y="8837"/>
                      <a:pt x="5974" y="8875"/>
                      <a:pt x="5945" y="8894"/>
                    </a:cubicBezTo>
                    <a:cubicBezTo>
                      <a:pt x="5917" y="8875"/>
                      <a:pt x="5898" y="8846"/>
                      <a:pt x="5870" y="8875"/>
                    </a:cubicBezTo>
                    <a:close/>
                    <a:moveTo>
                      <a:pt x="5293" y="7731"/>
                    </a:moveTo>
                    <a:cubicBezTo>
                      <a:pt x="5312" y="7778"/>
                      <a:pt x="5378" y="7807"/>
                      <a:pt x="5369" y="7863"/>
                    </a:cubicBezTo>
                    <a:cubicBezTo>
                      <a:pt x="5359" y="7845"/>
                      <a:pt x="5350" y="7863"/>
                      <a:pt x="5331" y="7863"/>
                    </a:cubicBezTo>
                    <a:cubicBezTo>
                      <a:pt x="5322" y="7826"/>
                      <a:pt x="5274" y="7788"/>
                      <a:pt x="5255" y="7816"/>
                    </a:cubicBezTo>
                    <a:cubicBezTo>
                      <a:pt x="5255" y="7778"/>
                      <a:pt x="5237" y="7788"/>
                      <a:pt x="5237" y="7769"/>
                    </a:cubicBezTo>
                    <a:cubicBezTo>
                      <a:pt x="5255" y="7741"/>
                      <a:pt x="5274" y="7769"/>
                      <a:pt x="5293" y="7731"/>
                    </a:cubicBezTo>
                    <a:close/>
                    <a:moveTo>
                      <a:pt x="5728" y="8799"/>
                    </a:moveTo>
                    <a:cubicBezTo>
                      <a:pt x="5690" y="8808"/>
                      <a:pt x="5756" y="8865"/>
                      <a:pt x="5719" y="8875"/>
                    </a:cubicBezTo>
                    <a:cubicBezTo>
                      <a:pt x="5756" y="8912"/>
                      <a:pt x="5813" y="8865"/>
                      <a:pt x="5841" y="8884"/>
                    </a:cubicBezTo>
                    <a:cubicBezTo>
                      <a:pt x="5879" y="8846"/>
                      <a:pt x="5785" y="8827"/>
                      <a:pt x="5841" y="8799"/>
                    </a:cubicBezTo>
                    <a:cubicBezTo>
                      <a:pt x="5851" y="8771"/>
                      <a:pt x="5756" y="8818"/>
                      <a:pt x="5728" y="8799"/>
                    </a:cubicBezTo>
                    <a:close/>
                    <a:moveTo>
                      <a:pt x="5227" y="8468"/>
                    </a:moveTo>
                    <a:cubicBezTo>
                      <a:pt x="5208" y="8478"/>
                      <a:pt x="5237" y="8497"/>
                      <a:pt x="5246" y="8497"/>
                    </a:cubicBezTo>
                    <a:cubicBezTo>
                      <a:pt x="5246" y="8487"/>
                      <a:pt x="5246" y="8478"/>
                      <a:pt x="5255" y="8487"/>
                    </a:cubicBezTo>
                    <a:cubicBezTo>
                      <a:pt x="5246" y="8516"/>
                      <a:pt x="5237" y="8582"/>
                      <a:pt x="5255" y="8619"/>
                    </a:cubicBezTo>
                    <a:cubicBezTo>
                      <a:pt x="5218" y="8601"/>
                      <a:pt x="5218" y="8601"/>
                      <a:pt x="5199" y="8563"/>
                    </a:cubicBezTo>
                    <a:cubicBezTo>
                      <a:pt x="5180" y="8563"/>
                      <a:pt x="5170" y="8553"/>
                      <a:pt x="5152" y="8544"/>
                    </a:cubicBezTo>
                    <a:lnTo>
                      <a:pt x="5133" y="8487"/>
                    </a:lnTo>
                    <a:cubicBezTo>
                      <a:pt x="5189" y="8468"/>
                      <a:pt x="5199" y="8459"/>
                      <a:pt x="5227" y="8468"/>
                    </a:cubicBezTo>
                    <a:close/>
                    <a:moveTo>
                      <a:pt x="6342" y="8478"/>
                    </a:moveTo>
                    <a:cubicBezTo>
                      <a:pt x="6305" y="8487"/>
                      <a:pt x="6352" y="8516"/>
                      <a:pt x="6333" y="8525"/>
                    </a:cubicBezTo>
                    <a:cubicBezTo>
                      <a:pt x="6371" y="8553"/>
                      <a:pt x="6361" y="8497"/>
                      <a:pt x="6342" y="8478"/>
                    </a:cubicBezTo>
                    <a:close/>
                    <a:moveTo>
                      <a:pt x="5974" y="7741"/>
                    </a:moveTo>
                    <a:cubicBezTo>
                      <a:pt x="6002" y="7693"/>
                      <a:pt x="6002" y="7665"/>
                      <a:pt x="6068" y="7655"/>
                    </a:cubicBezTo>
                    <a:cubicBezTo>
                      <a:pt x="6068" y="7693"/>
                      <a:pt x="6030" y="7665"/>
                      <a:pt x="6021" y="7712"/>
                    </a:cubicBezTo>
                    <a:cubicBezTo>
                      <a:pt x="6030" y="7722"/>
                      <a:pt x="6040" y="7722"/>
                      <a:pt x="6049" y="7722"/>
                    </a:cubicBezTo>
                    <a:cubicBezTo>
                      <a:pt x="6049" y="7712"/>
                      <a:pt x="6040" y="7703"/>
                      <a:pt x="6049" y="7703"/>
                    </a:cubicBezTo>
                    <a:cubicBezTo>
                      <a:pt x="6078" y="7750"/>
                      <a:pt x="6116" y="7788"/>
                      <a:pt x="6097" y="7845"/>
                    </a:cubicBezTo>
                    <a:cubicBezTo>
                      <a:pt x="6059" y="7845"/>
                      <a:pt x="5974" y="7873"/>
                      <a:pt x="5945" y="7835"/>
                    </a:cubicBezTo>
                    <a:cubicBezTo>
                      <a:pt x="5964" y="7863"/>
                      <a:pt x="5945" y="7741"/>
                      <a:pt x="5945" y="7759"/>
                    </a:cubicBezTo>
                    <a:cubicBezTo>
                      <a:pt x="5945" y="7750"/>
                      <a:pt x="5974" y="7750"/>
                      <a:pt x="5974" y="7741"/>
                    </a:cubicBezTo>
                    <a:close/>
                    <a:moveTo>
                      <a:pt x="4915" y="4811"/>
                    </a:moveTo>
                    <a:cubicBezTo>
                      <a:pt x="4934" y="4811"/>
                      <a:pt x="4944" y="4858"/>
                      <a:pt x="4925" y="4830"/>
                    </a:cubicBezTo>
                    <a:cubicBezTo>
                      <a:pt x="4925" y="4830"/>
                      <a:pt x="4925" y="4820"/>
                      <a:pt x="4915" y="4830"/>
                    </a:cubicBezTo>
                    <a:cubicBezTo>
                      <a:pt x="4915" y="4820"/>
                      <a:pt x="4915" y="4811"/>
                      <a:pt x="4915" y="4811"/>
                    </a:cubicBezTo>
                    <a:close/>
                    <a:moveTo>
                      <a:pt x="6399" y="8865"/>
                    </a:moveTo>
                    <a:cubicBezTo>
                      <a:pt x="6399" y="8865"/>
                      <a:pt x="6399" y="8865"/>
                      <a:pt x="6399" y="8865"/>
                    </a:cubicBezTo>
                    <a:cubicBezTo>
                      <a:pt x="6418" y="8846"/>
                      <a:pt x="6408" y="8856"/>
                      <a:pt x="6399" y="8865"/>
                    </a:cubicBezTo>
                    <a:close/>
                    <a:moveTo>
                      <a:pt x="6078" y="8194"/>
                    </a:moveTo>
                    <a:cubicBezTo>
                      <a:pt x="6134" y="8345"/>
                      <a:pt x="5993" y="8298"/>
                      <a:pt x="5936" y="8232"/>
                    </a:cubicBezTo>
                    <a:cubicBezTo>
                      <a:pt x="5974" y="8194"/>
                      <a:pt x="6012" y="8223"/>
                      <a:pt x="6078" y="8194"/>
                    </a:cubicBezTo>
                    <a:close/>
                    <a:moveTo>
                      <a:pt x="6163" y="8695"/>
                    </a:moveTo>
                    <a:cubicBezTo>
                      <a:pt x="6144" y="8686"/>
                      <a:pt x="6106" y="8723"/>
                      <a:pt x="6097" y="8686"/>
                    </a:cubicBezTo>
                    <a:cubicBezTo>
                      <a:pt x="6125" y="8686"/>
                      <a:pt x="6125" y="8657"/>
                      <a:pt x="6144" y="8638"/>
                    </a:cubicBezTo>
                    <a:cubicBezTo>
                      <a:pt x="6163" y="8657"/>
                      <a:pt x="6144" y="8667"/>
                      <a:pt x="6163" y="8695"/>
                    </a:cubicBezTo>
                    <a:close/>
                    <a:moveTo>
                      <a:pt x="6153" y="8478"/>
                    </a:moveTo>
                    <a:cubicBezTo>
                      <a:pt x="6172" y="8497"/>
                      <a:pt x="6201" y="8487"/>
                      <a:pt x="6210" y="8487"/>
                    </a:cubicBezTo>
                    <a:cubicBezTo>
                      <a:pt x="6191" y="8497"/>
                      <a:pt x="6210" y="8497"/>
                      <a:pt x="6219" y="8516"/>
                    </a:cubicBezTo>
                    <a:cubicBezTo>
                      <a:pt x="6191" y="8534"/>
                      <a:pt x="6182" y="8534"/>
                      <a:pt x="6144" y="8534"/>
                    </a:cubicBezTo>
                    <a:cubicBezTo>
                      <a:pt x="6134" y="8506"/>
                      <a:pt x="6144" y="8487"/>
                      <a:pt x="6153" y="8478"/>
                    </a:cubicBezTo>
                    <a:close/>
                    <a:moveTo>
                      <a:pt x="5936" y="8081"/>
                    </a:moveTo>
                    <a:cubicBezTo>
                      <a:pt x="5926" y="8062"/>
                      <a:pt x="5898" y="8052"/>
                      <a:pt x="5889" y="8024"/>
                    </a:cubicBezTo>
                    <a:lnTo>
                      <a:pt x="5936" y="8015"/>
                    </a:lnTo>
                    <a:cubicBezTo>
                      <a:pt x="5945" y="8034"/>
                      <a:pt x="5926" y="8034"/>
                      <a:pt x="5926" y="8043"/>
                    </a:cubicBezTo>
                    <a:cubicBezTo>
                      <a:pt x="5936" y="8062"/>
                      <a:pt x="5955" y="8062"/>
                      <a:pt x="5936" y="8081"/>
                    </a:cubicBezTo>
                    <a:close/>
                    <a:moveTo>
                      <a:pt x="5596" y="7580"/>
                    </a:moveTo>
                    <a:cubicBezTo>
                      <a:pt x="5586" y="7552"/>
                      <a:pt x="5605" y="7523"/>
                      <a:pt x="5577" y="7514"/>
                    </a:cubicBezTo>
                    <a:cubicBezTo>
                      <a:pt x="5596" y="7504"/>
                      <a:pt x="5596" y="7514"/>
                      <a:pt x="5615" y="7504"/>
                    </a:cubicBezTo>
                    <a:cubicBezTo>
                      <a:pt x="5586" y="7457"/>
                      <a:pt x="5577" y="7429"/>
                      <a:pt x="5558" y="7372"/>
                    </a:cubicBezTo>
                    <a:cubicBezTo>
                      <a:pt x="5577" y="7363"/>
                      <a:pt x="5596" y="7344"/>
                      <a:pt x="5605" y="7325"/>
                    </a:cubicBezTo>
                    <a:cubicBezTo>
                      <a:pt x="5624" y="7353"/>
                      <a:pt x="5643" y="7372"/>
                      <a:pt x="5671" y="7391"/>
                    </a:cubicBezTo>
                    <a:cubicBezTo>
                      <a:pt x="5709" y="7372"/>
                      <a:pt x="5624" y="7287"/>
                      <a:pt x="5652" y="7287"/>
                    </a:cubicBezTo>
                    <a:cubicBezTo>
                      <a:pt x="5662" y="7306"/>
                      <a:pt x="5662" y="7325"/>
                      <a:pt x="5681" y="7325"/>
                    </a:cubicBezTo>
                    <a:lnTo>
                      <a:pt x="5700" y="7315"/>
                    </a:lnTo>
                    <a:cubicBezTo>
                      <a:pt x="5690" y="7315"/>
                      <a:pt x="5662" y="7268"/>
                      <a:pt x="5681" y="7287"/>
                    </a:cubicBezTo>
                    <a:cubicBezTo>
                      <a:pt x="5709" y="7306"/>
                      <a:pt x="5737" y="7287"/>
                      <a:pt x="5700" y="7259"/>
                    </a:cubicBezTo>
                    <a:cubicBezTo>
                      <a:pt x="5728" y="7249"/>
                      <a:pt x="5737" y="7287"/>
                      <a:pt x="5766" y="7259"/>
                    </a:cubicBezTo>
                    <a:cubicBezTo>
                      <a:pt x="5794" y="7334"/>
                      <a:pt x="5775" y="7334"/>
                      <a:pt x="5775" y="7391"/>
                    </a:cubicBezTo>
                    <a:cubicBezTo>
                      <a:pt x="5671" y="7363"/>
                      <a:pt x="5615" y="7438"/>
                      <a:pt x="5652" y="7552"/>
                    </a:cubicBezTo>
                    <a:cubicBezTo>
                      <a:pt x="5615" y="7561"/>
                      <a:pt x="5615" y="7552"/>
                      <a:pt x="5596" y="7580"/>
                    </a:cubicBezTo>
                    <a:close/>
                    <a:moveTo>
                      <a:pt x="5445" y="8601"/>
                    </a:moveTo>
                    <a:cubicBezTo>
                      <a:pt x="5454" y="8638"/>
                      <a:pt x="5454" y="8657"/>
                      <a:pt x="5445" y="8676"/>
                    </a:cubicBezTo>
                    <a:cubicBezTo>
                      <a:pt x="5435" y="8667"/>
                      <a:pt x="5416" y="8676"/>
                      <a:pt x="5416" y="8686"/>
                    </a:cubicBezTo>
                    <a:cubicBezTo>
                      <a:pt x="5407" y="8667"/>
                      <a:pt x="5397" y="8648"/>
                      <a:pt x="5388" y="8638"/>
                    </a:cubicBezTo>
                    <a:cubicBezTo>
                      <a:pt x="5416" y="8619"/>
                      <a:pt x="5407" y="8591"/>
                      <a:pt x="5445" y="8601"/>
                    </a:cubicBezTo>
                    <a:close/>
                    <a:moveTo>
                      <a:pt x="4603" y="5359"/>
                    </a:moveTo>
                    <a:cubicBezTo>
                      <a:pt x="4632" y="5331"/>
                      <a:pt x="4594" y="5312"/>
                      <a:pt x="4584" y="5293"/>
                    </a:cubicBezTo>
                    <a:cubicBezTo>
                      <a:pt x="4603" y="5283"/>
                      <a:pt x="4632" y="5264"/>
                      <a:pt x="4670" y="5255"/>
                    </a:cubicBezTo>
                    <a:cubicBezTo>
                      <a:pt x="4688" y="5283"/>
                      <a:pt x="4736" y="5312"/>
                      <a:pt x="4755" y="5274"/>
                    </a:cubicBezTo>
                    <a:cubicBezTo>
                      <a:pt x="4774" y="5350"/>
                      <a:pt x="4877" y="5246"/>
                      <a:pt x="4906" y="5312"/>
                    </a:cubicBezTo>
                    <a:cubicBezTo>
                      <a:pt x="4849" y="5340"/>
                      <a:pt x="4811" y="5350"/>
                      <a:pt x="4792" y="5416"/>
                    </a:cubicBezTo>
                    <a:cubicBezTo>
                      <a:pt x="4764" y="5425"/>
                      <a:pt x="4755" y="5378"/>
                      <a:pt x="4717" y="5397"/>
                    </a:cubicBezTo>
                    <a:cubicBezTo>
                      <a:pt x="4698" y="5397"/>
                      <a:pt x="4736" y="5435"/>
                      <a:pt x="4707" y="5435"/>
                    </a:cubicBezTo>
                    <a:cubicBezTo>
                      <a:pt x="4688" y="5406"/>
                      <a:pt x="4688" y="5397"/>
                      <a:pt x="4651" y="5425"/>
                    </a:cubicBezTo>
                    <a:cubicBezTo>
                      <a:pt x="4660" y="5387"/>
                      <a:pt x="4622" y="5340"/>
                      <a:pt x="4603" y="5359"/>
                    </a:cubicBezTo>
                    <a:close/>
                    <a:moveTo>
                      <a:pt x="4622" y="5198"/>
                    </a:moveTo>
                    <a:cubicBezTo>
                      <a:pt x="4613" y="5170"/>
                      <a:pt x="4594" y="5161"/>
                      <a:pt x="4603" y="5132"/>
                    </a:cubicBezTo>
                    <a:cubicBezTo>
                      <a:pt x="4641" y="5123"/>
                      <a:pt x="4641" y="5189"/>
                      <a:pt x="4622" y="5198"/>
                    </a:cubicBezTo>
                    <a:close/>
                    <a:moveTo>
                      <a:pt x="5463" y="7589"/>
                    </a:moveTo>
                    <a:cubicBezTo>
                      <a:pt x="5511" y="7618"/>
                      <a:pt x="5567" y="7665"/>
                      <a:pt x="5605" y="7646"/>
                    </a:cubicBezTo>
                    <a:cubicBezTo>
                      <a:pt x="5577" y="7674"/>
                      <a:pt x="5652" y="7750"/>
                      <a:pt x="5577" y="7712"/>
                    </a:cubicBezTo>
                    <a:cubicBezTo>
                      <a:pt x="5596" y="7759"/>
                      <a:pt x="5634" y="7807"/>
                      <a:pt x="5577" y="7826"/>
                    </a:cubicBezTo>
                    <a:cubicBezTo>
                      <a:pt x="5577" y="7788"/>
                      <a:pt x="5520" y="7778"/>
                      <a:pt x="5482" y="7759"/>
                    </a:cubicBezTo>
                    <a:cubicBezTo>
                      <a:pt x="5454" y="7674"/>
                      <a:pt x="5426" y="7684"/>
                      <a:pt x="5397" y="7637"/>
                    </a:cubicBezTo>
                    <a:cubicBezTo>
                      <a:pt x="5416" y="7599"/>
                      <a:pt x="5463" y="7637"/>
                      <a:pt x="5463" y="7589"/>
                    </a:cubicBezTo>
                    <a:close/>
                    <a:moveTo>
                      <a:pt x="4887" y="4801"/>
                    </a:moveTo>
                    <a:cubicBezTo>
                      <a:pt x="4877" y="4811"/>
                      <a:pt x="4887" y="4811"/>
                      <a:pt x="4887" y="4811"/>
                    </a:cubicBezTo>
                    <a:cubicBezTo>
                      <a:pt x="4896" y="4820"/>
                      <a:pt x="4887" y="4820"/>
                      <a:pt x="4877" y="4830"/>
                    </a:cubicBezTo>
                    <a:cubicBezTo>
                      <a:pt x="4887" y="4839"/>
                      <a:pt x="4887" y="4839"/>
                      <a:pt x="4896" y="4858"/>
                    </a:cubicBezTo>
                    <a:cubicBezTo>
                      <a:pt x="4896" y="4849"/>
                      <a:pt x="4915" y="4839"/>
                      <a:pt x="4915" y="4830"/>
                    </a:cubicBezTo>
                    <a:cubicBezTo>
                      <a:pt x="4906" y="4820"/>
                      <a:pt x="4896" y="4811"/>
                      <a:pt x="4887" y="4801"/>
                    </a:cubicBezTo>
                    <a:close/>
                    <a:moveTo>
                      <a:pt x="5643" y="8487"/>
                    </a:moveTo>
                    <a:cubicBezTo>
                      <a:pt x="5624" y="8468"/>
                      <a:pt x="5624" y="8478"/>
                      <a:pt x="5596" y="8497"/>
                    </a:cubicBezTo>
                    <a:lnTo>
                      <a:pt x="5577" y="8430"/>
                    </a:lnTo>
                    <a:cubicBezTo>
                      <a:pt x="5605" y="8412"/>
                      <a:pt x="5615" y="8440"/>
                      <a:pt x="5643" y="8421"/>
                    </a:cubicBezTo>
                    <a:cubicBezTo>
                      <a:pt x="5662" y="8449"/>
                      <a:pt x="5634" y="8459"/>
                      <a:pt x="5643" y="8468"/>
                    </a:cubicBezTo>
                    <a:cubicBezTo>
                      <a:pt x="5643" y="8468"/>
                      <a:pt x="5652" y="8487"/>
                      <a:pt x="5643" y="8487"/>
                    </a:cubicBezTo>
                    <a:close/>
                    <a:moveTo>
                      <a:pt x="5038" y="5869"/>
                    </a:moveTo>
                    <a:lnTo>
                      <a:pt x="5010" y="5879"/>
                    </a:lnTo>
                    <a:cubicBezTo>
                      <a:pt x="4991" y="5850"/>
                      <a:pt x="5000" y="5784"/>
                      <a:pt x="5029" y="5813"/>
                    </a:cubicBezTo>
                    <a:cubicBezTo>
                      <a:pt x="5010" y="5822"/>
                      <a:pt x="5038" y="5850"/>
                      <a:pt x="5038" y="5869"/>
                    </a:cubicBezTo>
                    <a:close/>
                    <a:moveTo>
                      <a:pt x="6106" y="6909"/>
                    </a:moveTo>
                    <a:cubicBezTo>
                      <a:pt x="6097" y="6890"/>
                      <a:pt x="6097" y="6862"/>
                      <a:pt x="6106" y="6833"/>
                    </a:cubicBezTo>
                    <a:lnTo>
                      <a:pt x="6125" y="6824"/>
                    </a:lnTo>
                    <a:cubicBezTo>
                      <a:pt x="6163" y="6843"/>
                      <a:pt x="6172" y="6862"/>
                      <a:pt x="6191" y="6899"/>
                    </a:cubicBezTo>
                    <a:cubicBezTo>
                      <a:pt x="6172" y="6928"/>
                      <a:pt x="6125" y="6918"/>
                      <a:pt x="6106" y="6909"/>
                    </a:cubicBezTo>
                    <a:close/>
                    <a:moveTo>
                      <a:pt x="5331" y="5151"/>
                    </a:moveTo>
                    <a:cubicBezTo>
                      <a:pt x="5369" y="5142"/>
                      <a:pt x="5482" y="5132"/>
                      <a:pt x="5416" y="5179"/>
                    </a:cubicBezTo>
                    <a:cubicBezTo>
                      <a:pt x="5435" y="5217"/>
                      <a:pt x="5454" y="5161"/>
                      <a:pt x="5473" y="5208"/>
                    </a:cubicBezTo>
                    <a:cubicBezTo>
                      <a:pt x="5501" y="5198"/>
                      <a:pt x="5482" y="5189"/>
                      <a:pt x="5492" y="5227"/>
                    </a:cubicBezTo>
                    <a:cubicBezTo>
                      <a:pt x="5511" y="5217"/>
                      <a:pt x="5520" y="5217"/>
                      <a:pt x="5511" y="5198"/>
                    </a:cubicBezTo>
                    <a:cubicBezTo>
                      <a:pt x="5539" y="5198"/>
                      <a:pt x="5520" y="5227"/>
                      <a:pt x="5520" y="5236"/>
                    </a:cubicBezTo>
                    <a:cubicBezTo>
                      <a:pt x="5520" y="5274"/>
                      <a:pt x="5548" y="5246"/>
                      <a:pt x="5558" y="5264"/>
                    </a:cubicBezTo>
                    <a:cubicBezTo>
                      <a:pt x="5586" y="5246"/>
                      <a:pt x="5586" y="5236"/>
                      <a:pt x="5624" y="5255"/>
                    </a:cubicBezTo>
                    <a:cubicBezTo>
                      <a:pt x="5634" y="5236"/>
                      <a:pt x="5671" y="5189"/>
                      <a:pt x="5634" y="5161"/>
                    </a:cubicBezTo>
                    <a:cubicBezTo>
                      <a:pt x="5624" y="5227"/>
                      <a:pt x="5558" y="5142"/>
                      <a:pt x="5530" y="5170"/>
                    </a:cubicBezTo>
                    <a:cubicBezTo>
                      <a:pt x="5539" y="5142"/>
                      <a:pt x="5539" y="5132"/>
                      <a:pt x="5539" y="5094"/>
                    </a:cubicBezTo>
                    <a:cubicBezTo>
                      <a:pt x="5558" y="5075"/>
                      <a:pt x="5567" y="5094"/>
                      <a:pt x="5586" y="5085"/>
                    </a:cubicBezTo>
                    <a:cubicBezTo>
                      <a:pt x="5548" y="5057"/>
                      <a:pt x="5596" y="5057"/>
                      <a:pt x="5577" y="5019"/>
                    </a:cubicBezTo>
                    <a:cubicBezTo>
                      <a:pt x="5539" y="5057"/>
                      <a:pt x="5501" y="5085"/>
                      <a:pt x="5445" y="5104"/>
                    </a:cubicBezTo>
                    <a:cubicBezTo>
                      <a:pt x="5416" y="5047"/>
                      <a:pt x="5397" y="5047"/>
                      <a:pt x="5369" y="4972"/>
                    </a:cubicBezTo>
                    <a:cubicBezTo>
                      <a:pt x="5341" y="5066"/>
                      <a:pt x="5265" y="4962"/>
                      <a:pt x="5199" y="4972"/>
                    </a:cubicBezTo>
                    <a:cubicBezTo>
                      <a:pt x="5218" y="5009"/>
                      <a:pt x="5189" y="5009"/>
                      <a:pt x="5189" y="5028"/>
                    </a:cubicBezTo>
                    <a:cubicBezTo>
                      <a:pt x="5170" y="5038"/>
                      <a:pt x="5227" y="5019"/>
                      <a:pt x="5237" y="5057"/>
                    </a:cubicBezTo>
                    <a:cubicBezTo>
                      <a:pt x="5237" y="5009"/>
                      <a:pt x="5274" y="5075"/>
                      <a:pt x="5274" y="5019"/>
                    </a:cubicBezTo>
                    <a:cubicBezTo>
                      <a:pt x="5293" y="5028"/>
                      <a:pt x="5293" y="5047"/>
                      <a:pt x="5303" y="5028"/>
                    </a:cubicBezTo>
                    <a:cubicBezTo>
                      <a:pt x="5322" y="5057"/>
                      <a:pt x="5274" y="5047"/>
                      <a:pt x="5293" y="5085"/>
                    </a:cubicBezTo>
                    <a:cubicBezTo>
                      <a:pt x="5312" y="5085"/>
                      <a:pt x="5303" y="5066"/>
                      <a:pt x="5322" y="5066"/>
                    </a:cubicBezTo>
                    <a:cubicBezTo>
                      <a:pt x="5293" y="5094"/>
                      <a:pt x="5369" y="5132"/>
                      <a:pt x="5331" y="5151"/>
                    </a:cubicBezTo>
                    <a:close/>
                    <a:moveTo>
                      <a:pt x="6616" y="7353"/>
                    </a:moveTo>
                    <a:cubicBezTo>
                      <a:pt x="6626" y="7363"/>
                      <a:pt x="6645" y="7410"/>
                      <a:pt x="6616" y="7419"/>
                    </a:cubicBezTo>
                    <a:cubicBezTo>
                      <a:pt x="6607" y="7391"/>
                      <a:pt x="6597" y="7363"/>
                      <a:pt x="6616" y="7353"/>
                    </a:cubicBezTo>
                    <a:close/>
                    <a:moveTo>
                      <a:pt x="6749" y="7353"/>
                    </a:moveTo>
                    <a:cubicBezTo>
                      <a:pt x="6720" y="7353"/>
                      <a:pt x="6730" y="7372"/>
                      <a:pt x="6701" y="7372"/>
                    </a:cubicBezTo>
                    <a:cubicBezTo>
                      <a:pt x="6701" y="7363"/>
                      <a:pt x="6701" y="7353"/>
                      <a:pt x="6692" y="7353"/>
                    </a:cubicBezTo>
                    <a:cubicBezTo>
                      <a:pt x="6683" y="7363"/>
                      <a:pt x="6673" y="7372"/>
                      <a:pt x="6664" y="7372"/>
                    </a:cubicBezTo>
                    <a:cubicBezTo>
                      <a:pt x="6645" y="7325"/>
                      <a:pt x="6711" y="7296"/>
                      <a:pt x="6692" y="7344"/>
                    </a:cubicBezTo>
                    <a:cubicBezTo>
                      <a:pt x="6711" y="7344"/>
                      <a:pt x="6730" y="7296"/>
                      <a:pt x="6749" y="7325"/>
                    </a:cubicBezTo>
                    <a:cubicBezTo>
                      <a:pt x="6739" y="7334"/>
                      <a:pt x="6739" y="7344"/>
                      <a:pt x="6749" y="7353"/>
                    </a:cubicBezTo>
                    <a:close/>
                    <a:moveTo>
                      <a:pt x="5577" y="5019"/>
                    </a:moveTo>
                    <a:cubicBezTo>
                      <a:pt x="5577" y="5019"/>
                      <a:pt x="5577" y="5019"/>
                      <a:pt x="5577" y="5019"/>
                    </a:cubicBezTo>
                    <a:cubicBezTo>
                      <a:pt x="5577" y="5019"/>
                      <a:pt x="5577" y="5019"/>
                      <a:pt x="5577" y="5019"/>
                    </a:cubicBezTo>
                    <a:close/>
                    <a:moveTo>
                      <a:pt x="3621" y="1758"/>
                    </a:moveTo>
                    <a:lnTo>
                      <a:pt x="3621" y="1777"/>
                    </a:lnTo>
                    <a:cubicBezTo>
                      <a:pt x="3630" y="1749"/>
                      <a:pt x="3677" y="1777"/>
                      <a:pt x="3658" y="1796"/>
                    </a:cubicBezTo>
                    <a:cubicBezTo>
                      <a:pt x="3649" y="1777"/>
                      <a:pt x="3630" y="1777"/>
                      <a:pt x="3621" y="1796"/>
                    </a:cubicBezTo>
                    <a:cubicBezTo>
                      <a:pt x="3621" y="1787"/>
                      <a:pt x="3602" y="1768"/>
                      <a:pt x="3621" y="1758"/>
                    </a:cubicBezTo>
                    <a:close/>
                    <a:moveTo>
                      <a:pt x="4395" y="3856"/>
                    </a:moveTo>
                    <a:cubicBezTo>
                      <a:pt x="4405" y="3875"/>
                      <a:pt x="4433" y="3913"/>
                      <a:pt x="4414" y="3922"/>
                    </a:cubicBezTo>
                    <a:cubicBezTo>
                      <a:pt x="4395" y="3904"/>
                      <a:pt x="4348" y="3922"/>
                      <a:pt x="4348" y="3856"/>
                    </a:cubicBezTo>
                    <a:cubicBezTo>
                      <a:pt x="4367" y="3847"/>
                      <a:pt x="4377" y="3856"/>
                      <a:pt x="4395" y="3856"/>
                    </a:cubicBezTo>
                    <a:close/>
                    <a:moveTo>
                      <a:pt x="4244" y="3667"/>
                    </a:moveTo>
                    <a:cubicBezTo>
                      <a:pt x="4197" y="3677"/>
                      <a:pt x="4235" y="3724"/>
                      <a:pt x="4178" y="3733"/>
                    </a:cubicBezTo>
                    <a:cubicBezTo>
                      <a:pt x="4159" y="3696"/>
                      <a:pt x="4150" y="3686"/>
                      <a:pt x="4159" y="3648"/>
                    </a:cubicBezTo>
                    <a:cubicBezTo>
                      <a:pt x="4169" y="3658"/>
                      <a:pt x="4216" y="3639"/>
                      <a:pt x="4244" y="3667"/>
                    </a:cubicBezTo>
                    <a:close/>
                    <a:moveTo>
                      <a:pt x="4084" y="2864"/>
                    </a:moveTo>
                    <a:cubicBezTo>
                      <a:pt x="4074" y="2845"/>
                      <a:pt x="4065" y="2855"/>
                      <a:pt x="4055" y="2845"/>
                    </a:cubicBezTo>
                    <a:cubicBezTo>
                      <a:pt x="4074" y="2817"/>
                      <a:pt x="4065" y="2770"/>
                      <a:pt x="4065" y="2732"/>
                    </a:cubicBezTo>
                    <a:cubicBezTo>
                      <a:pt x="4046" y="2694"/>
                      <a:pt x="4017" y="2722"/>
                      <a:pt x="4008" y="2713"/>
                    </a:cubicBezTo>
                    <a:cubicBezTo>
                      <a:pt x="4036" y="2694"/>
                      <a:pt x="3942" y="2694"/>
                      <a:pt x="3970" y="2656"/>
                    </a:cubicBezTo>
                    <a:cubicBezTo>
                      <a:pt x="3989" y="2656"/>
                      <a:pt x="4008" y="2647"/>
                      <a:pt x="4036" y="2656"/>
                    </a:cubicBezTo>
                    <a:cubicBezTo>
                      <a:pt x="4074" y="2722"/>
                      <a:pt x="4159" y="2694"/>
                      <a:pt x="4188" y="2788"/>
                    </a:cubicBezTo>
                    <a:cubicBezTo>
                      <a:pt x="4178" y="2798"/>
                      <a:pt x="4159" y="2807"/>
                      <a:pt x="4150" y="2826"/>
                    </a:cubicBezTo>
                    <a:cubicBezTo>
                      <a:pt x="4121" y="2770"/>
                      <a:pt x="4074" y="2826"/>
                      <a:pt x="4084" y="2864"/>
                    </a:cubicBezTo>
                    <a:close/>
                    <a:moveTo>
                      <a:pt x="4424" y="3932"/>
                    </a:moveTo>
                    <a:cubicBezTo>
                      <a:pt x="4433" y="3951"/>
                      <a:pt x="4452" y="3960"/>
                      <a:pt x="4481" y="3951"/>
                    </a:cubicBezTo>
                    <a:cubicBezTo>
                      <a:pt x="4471" y="3932"/>
                      <a:pt x="4452" y="3913"/>
                      <a:pt x="4424" y="3932"/>
                    </a:cubicBezTo>
                    <a:close/>
                    <a:moveTo>
                      <a:pt x="5577" y="5019"/>
                    </a:moveTo>
                    <a:cubicBezTo>
                      <a:pt x="5586" y="5019"/>
                      <a:pt x="5596" y="5009"/>
                      <a:pt x="5605" y="5000"/>
                    </a:cubicBezTo>
                    <a:cubicBezTo>
                      <a:pt x="5615" y="5057"/>
                      <a:pt x="5586" y="5047"/>
                      <a:pt x="5577" y="5019"/>
                    </a:cubicBezTo>
                    <a:close/>
                    <a:moveTo>
                      <a:pt x="6635" y="7164"/>
                    </a:moveTo>
                    <a:cubicBezTo>
                      <a:pt x="6635" y="7174"/>
                      <a:pt x="6626" y="7183"/>
                      <a:pt x="6635" y="7192"/>
                    </a:cubicBezTo>
                    <a:cubicBezTo>
                      <a:pt x="6607" y="7192"/>
                      <a:pt x="6569" y="7155"/>
                      <a:pt x="6597" y="7136"/>
                    </a:cubicBezTo>
                    <a:lnTo>
                      <a:pt x="6607" y="7164"/>
                    </a:lnTo>
                    <a:cubicBezTo>
                      <a:pt x="6616" y="7164"/>
                      <a:pt x="6635" y="7155"/>
                      <a:pt x="6635" y="7164"/>
                    </a:cubicBezTo>
                    <a:close/>
                    <a:moveTo>
                      <a:pt x="5284" y="2269"/>
                    </a:moveTo>
                    <a:cubicBezTo>
                      <a:pt x="5265" y="2240"/>
                      <a:pt x="5255" y="2278"/>
                      <a:pt x="5227" y="2259"/>
                    </a:cubicBezTo>
                    <a:cubicBezTo>
                      <a:pt x="5218" y="2240"/>
                      <a:pt x="5227" y="2240"/>
                      <a:pt x="5237" y="2231"/>
                    </a:cubicBezTo>
                    <a:cubicBezTo>
                      <a:pt x="5199" y="2221"/>
                      <a:pt x="5170" y="2212"/>
                      <a:pt x="5142" y="2184"/>
                    </a:cubicBezTo>
                    <a:cubicBezTo>
                      <a:pt x="5152" y="2136"/>
                      <a:pt x="5170" y="2070"/>
                      <a:pt x="5114" y="2023"/>
                    </a:cubicBezTo>
                    <a:cubicBezTo>
                      <a:pt x="5114" y="2061"/>
                      <a:pt x="5104" y="2117"/>
                      <a:pt x="5048" y="2108"/>
                    </a:cubicBezTo>
                    <a:cubicBezTo>
                      <a:pt x="5057" y="2127"/>
                      <a:pt x="5038" y="2136"/>
                      <a:pt x="5038" y="2155"/>
                    </a:cubicBezTo>
                    <a:cubicBezTo>
                      <a:pt x="5038" y="2193"/>
                      <a:pt x="5066" y="2165"/>
                      <a:pt x="5076" y="2202"/>
                    </a:cubicBezTo>
                    <a:cubicBezTo>
                      <a:pt x="5095" y="2212"/>
                      <a:pt x="5095" y="2174"/>
                      <a:pt x="5114" y="2212"/>
                    </a:cubicBezTo>
                    <a:cubicBezTo>
                      <a:pt x="5114" y="2221"/>
                      <a:pt x="5104" y="2212"/>
                      <a:pt x="5104" y="2212"/>
                    </a:cubicBezTo>
                    <a:cubicBezTo>
                      <a:pt x="5085" y="2231"/>
                      <a:pt x="5123" y="2240"/>
                      <a:pt x="5123" y="2269"/>
                    </a:cubicBezTo>
                    <a:cubicBezTo>
                      <a:pt x="5123" y="2297"/>
                      <a:pt x="5114" y="2316"/>
                      <a:pt x="5085" y="2316"/>
                    </a:cubicBezTo>
                    <a:cubicBezTo>
                      <a:pt x="5085" y="2335"/>
                      <a:pt x="5076" y="2344"/>
                      <a:pt x="5085" y="2363"/>
                    </a:cubicBezTo>
                    <a:cubicBezTo>
                      <a:pt x="5114" y="2363"/>
                      <a:pt x="5161" y="2325"/>
                      <a:pt x="5189" y="2382"/>
                    </a:cubicBezTo>
                    <a:cubicBezTo>
                      <a:pt x="5208" y="2373"/>
                      <a:pt x="5208" y="2354"/>
                      <a:pt x="5227" y="2344"/>
                    </a:cubicBezTo>
                    <a:cubicBezTo>
                      <a:pt x="5218" y="2335"/>
                      <a:pt x="5218" y="2344"/>
                      <a:pt x="5218" y="2344"/>
                    </a:cubicBezTo>
                    <a:cubicBezTo>
                      <a:pt x="5189" y="2363"/>
                      <a:pt x="5189" y="2316"/>
                      <a:pt x="5170" y="2335"/>
                    </a:cubicBezTo>
                    <a:cubicBezTo>
                      <a:pt x="5189" y="2278"/>
                      <a:pt x="5265" y="2297"/>
                      <a:pt x="5284" y="2269"/>
                    </a:cubicBezTo>
                    <a:close/>
                    <a:moveTo>
                      <a:pt x="5114" y="2439"/>
                    </a:moveTo>
                    <a:cubicBezTo>
                      <a:pt x="5114" y="2410"/>
                      <a:pt x="5076" y="2391"/>
                      <a:pt x="5095" y="2391"/>
                    </a:cubicBezTo>
                    <a:cubicBezTo>
                      <a:pt x="5029" y="2373"/>
                      <a:pt x="5000" y="2354"/>
                      <a:pt x="4934" y="2382"/>
                    </a:cubicBezTo>
                    <a:cubicBezTo>
                      <a:pt x="4925" y="2391"/>
                      <a:pt x="4925" y="2410"/>
                      <a:pt x="4934" y="2429"/>
                    </a:cubicBezTo>
                    <a:cubicBezTo>
                      <a:pt x="4925" y="2439"/>
                      <a:pt x="4915" y="2410"/>
                      <a:pt x="4896" y="2420"/>
                    </a:cubicBezTo>
                    <a:cubicBezTo>
                      <a:pt x="4915" y="2448"/>
                      <a:pt x="4896" y="2458"/>
                      <a:pt x="4906" y="2486"/>
                    </a:cubicBezTo>
                    <a:cubicBezTo>
                      <a:pt x="4925" y="2448"/>
                      <a:pt x="4972" y="2467"/>
                      <a:pt x="4981" y="2505"/>
                    </a:cubicBezTo>
                    <a:cubicBezTo>
                      <a:pt x="5048" y="2467"/>
                      <a:pt x="5057" y="2467"/>
                      <a:pt x="5114" y="2439"/>
                    </a:cubicBezTo>
                    <a:close/>
                    <a:moveTo>
                      <a:pt x="5492" y="2316"/>
                    </a:moveTo>
                    <a:cubicBezTo>
                      <a:pt x="5492" y="2325"/>
                      <a:pt x="5501" y="2316"/>
                      <a:pt x="5511" y="2306"/>
                    </a:cubicBezTo>
                    <a:lnTo>
                      <a:pt x="5530" y="2373"/>
                    </a:lnTo>
                    <a:cubicBezTo>
                      <a:pt x="5520" y="2382"/>
                      <a:pt x="5511" y="2382"/>
                      <a:pt x="5520" y="2401"/>
                    </a:cubicBezTo>
                    <a:cubicBezTo>
                      <a:pt x="5482" y="2429"/>
                      <a:pt x="5473" y="2382"/>
                      <a:pt x="5454" y="2410"/>
                    </a:cubicBezTo>
                    <a:lnTo>
                      <a:pt x="5445" y="2373"/>
                    </a:lnTo>
                    <a:cubicBezTo>
                      <a:pt x="5482" y="2382"/>
                      <a:pt x="5473" y="2335"/>
                      <a:pt x="5492" y="2316"/>
                    </a:cubicBezTo>
                    <a:close/>
                    <a:moveTo>
                      <a:pt x="5180" y="3922"/>
                    </a:moveTo>
                    <a:cubicBezTo>
                      <a:pt x="5170" y="3875"/>
                      <a:pt x="5152" y="3866"/>
                      <a:pt x="5189" y="3847"/>
                    </a:cubicBezTo>
                    <a:cubicBezTo>
                      <a:pt x="5189" y="3828"/>
                      <a:pt x="5170" y="3837"/>
                      <a:pt x="5170" y="3809"/>
                    </a:cubicBezTo>
                    <a:cubicBezTo>
                      <a:pt x="5152" y="3809"/>
                      <a:pt x="5152" y="3819"/>
                      <a:pt x="5142" y="3828"/>
                    </a:cubicBezTo>
                    <a:cubicBezTo>
                      <a:pt x="5152" y="3771"/>
                      <a:pt x="5095" y="3790"/>
                      <a:pt x="5066" y="3771"/>
                    </a:cubicBezTo>
                    <a:cubicBezTo>
                      <a:pt x="5066" y="3752"/>
                      <a:pt x="5085" y="3781"/>
                      <a:pt x="5095" y="3752"/>
                    </a:cubicBezTo>
                    <a:cubicBezTo>
                      <a:pt x="5076" y="3715"/>
                      <a:pt x="5095" y="3724"/>
                      <a:pt x="5076" y="3696"/>
                    </a:cubicBezTo>
                    <a:cubicBezTo>
                      <a:pt x="5048" y="3705"/>
                      <a:pt x="5057" y="3743"/>
                      <a:pt x="5048" y="3762"/>
                    </a:cubicBezTo>
                    <a:cubicBezTo>
                      <a:pt x="5057" y="3781"/>
                      <a:pt x="5076" y="3790"/>
                      <a:pt x="5085" y="3800"/>
                    </a:cubicBezTo>
                    <a:cubicBezTo>
                      <a:pt x="5085" y="3819"/>
                      <a:pt x="5066" y="3819"/>
                      <a:pt x="5048" y="3828"/>
                    </a:cubicBezTo>
                    <a:cubicBezTo>
                      <a:pt x="5076" y="3885"/>
                      <a:pt x="5123" y="3856"/>
                      <a:pt x="5142" y="3932"/>
                    </a:cubicBezTo>
                    <a:cubicBezTo>
                      <a:pt x="5152" y="3913"/>
                      <a:pt x="5152" y="3932"/>
                      <a:pt x="5180" y="3922"/>
                    </a:cubicBezTo>
                    <a:close/>
                    <a:moveTo>
                      <a:pt x="5331" y="1872"/>
                    </a:moveTo>
                    <a:cubicBezTo>
                      <a:pt x="5350" y="1872"/>
                      <a:pt x="5350" y="1891"/>
                      <a:pt x="5359" y="1910"/>
                    </a:cubicBezTo>
                    <a:cubicBezTo>
                      <a:pt x="5341" y="1919"/>
                      <a:pt x="5331" y="1900"/>
                      <a:pt x="5312" y="1910"/>
                    </a:cubicBezTo>
                    <a:cubicBezTo>
                      <a:pt x="5341" y="1957"/>
                      <a:pt x="5322" y="1995"/>
                      <a:pt x="5388" y="1985"/>
                    </a:cubicBezTo>
                    <a:cubicBezTo>
                      <a:pt x="5378" y="1966"/>
                      <a:pt x="5378" y="1957"/>
                      <a:pt x="5397" y="1947"/>
                    </a:cubicBezTo>
                    <a:cubicBezTo>
                      <a:pt x="5416" y="1947"/>
                      <a:pt x="5397" y="1966"/>
                      <a:pt x="5407" y="1976"/>
                    </a:cubicBezTo>
                    <a:cubicBezTo>
                      <a:pt x="5492" y="1938"/>
                      <a:pt x="5407" y="1891"/>
                      <a:pt x="5435" y="1824"/>
                    </a:cubicBezTo>
                    <a:cubicBezTo>
                      <a:pt x="5426" y="1853"/>
                      <a:pt x="5359" y="1843"/>
                      <a:pt x="5322" y="1881"/>
                    </a:cubicBezTo>
                    <a:cubicBezTo>
                      <a:pt x="5322" y="1891"/>
                      <a:pt x="5322" y="1872"/>
                      <a:pt x="5331" y="1872"/>
                    </a:cubicBezTo>
                    <a:close/>
                    <a:moveTo>
                      <a:pt x="6635" y="7277"/>
                    </a:moveTo>
                    <a:cubicBezTo>
                      <a:pt x="6635" y="7306"/>
                      <a:pt x="6654" y="7296"/>
                      <a:pt x="6664" y="7325"/>
                    </a:cubicBezTo>
                    <a:cubicBezTo>
                      <a:pt x="6626" y="7353"/>
                      <a:pt x="6616" y="7277"/>
                      <a:pt x="6635" y="7277"/>
                    </a:cubicBezTo>
                    <a:close/>
                    <a:moveTo>
                      <a:pt x="4499" y="1853"/>
                    </a:moveTo>
                    <a:cubicBezTo>
                      <a:pt x="4490" y="1881"/>
                      <a:pt x="4490" y="1891"/>
                      <a:pt x="4518" y="1910"/>
                    </a:cubicBezTo>
                    <a:cubicBezTo>
                      <a:pt x="4452" y="1928"/>
                      <a:pt x="4481" y="1815"/>
                      <a:pt x="4424" y="1834"/>
                    </a:cubicBezTo>
                    <a:cubicBezTo>
                      <a:pt x="4433" y="1834"/>
                      <a:pt x="4433" y="1777"/>
                      <a:pt x="4452" y="1806"/>
                    </a:cubicBezTo>
                    <a:cubicBezTo>
                      <a:pt x="4471" y="1758"/>
                      <a:pt x="4424" y="1806"/>
                      <a:pt x="4414" y="1777"/>
                    </a:cubicBezTo>
                    <a:cubicBezTo>
                      <a:pt x="4386" y="1796"/>
                      <a:pt x="4424" y="1862"/>
                      <a:pt x="4395" y="1891"/>
                    </a:cubicBezTo>
                    <a:cubicBezTo>
                      <a:pt x="4395" y="1928"/>
                      <a:pt x="4424" y="1891"/>
                      <a:pt x="4424" y="1919"/>
                    </a:cubicBezTo>
                    <a:cubicBezTo>
                      <a:pt x="4452" y="1919"/>
                      <a:pt x="4452" y="1891"/>
                      <a:pt x="4471" y="1919"/>
                    </a:cubicBezTo>
                    <a:cubicBezTo>
                      <a:pt x="4481" y="1947"/>
                      <a:pt x="4452" y="1947"/>
                      <a:pt x="4433" y="1928"/>
                    </a:cubicBezTo>
                    <a:cubicBezTo>
                      <a:pt x="4405" y="1947"/>
                      <a:pt x="4452" y="2004"/>
                      <a:pt x="4414" y="1995"/>
                    </a:cubicBezTo>
                    <a:cubicBezTo>
                      <a:pt x="4395" y="2023"/>
                      <a:pt x="4452" y="2061"/>
                      <a:pt x="4433" y="2099"/>
                    </a:cubicBezTo>
                    <a:cubicBezTo>
                      <a:pt x="4471" y="2080"/>
                      <a:pt x="4462" y="2070"/>
                      <a:pt x="4499" y="2061"/>
                    </a:cubicBezTo>
                    <a:cubicBezTo>
                      <a:pt x="4499" y="2051"/>
                      <a:pt x="4509" y="2042"/>
                      <a:pt x="4509" y="2032"/>
                    </a:cubicBezTo>
                    <a:cubicBezTo>
                      <a:pt x="4509" y="2042"/>
                      <a:pt x="4509" y="2042"/>
                      <a:pt x="4499" y="2042"/>
                    </a:cubicBezTo>
                    <a:cubicBezTo>
                      <a:pt x="4499" y="2032"/>
                      <a:pt x="4481" y="2023"/>
                      <a:pt x="4481" y="2032"/>
                    </a:cubicBezTo>
                    <a:cubicBezTo>
                      <a:pt x="4481" y="2042"/>
                      <a:pt x="4481" y="2051"/>
                      <a:pt x="4481" y="2051"/>
                    </a:cubicBezTo>
                    <a:cubicBezTo>
                      <a:pt x="4481" y="2004"/>
                      <a:pt x="4452" y="2013"/>
                      <a:pt x="4433" y="1976"/>
                    </a:cubicBezTo>
                    <a:cubicBezTo>
                      <a:pt x="4462" y="1966"/>
                      <a:pt x="4481" y="1976"/>
                      <a:pt x="4518" y="1957"/>
                    </a:cubicBezTo>
                    <a:cubicBezTo>
                      <a:pt x="4537" y="2004"/>
                      <a:pt x="4452" y="1976"/>
                      <a:pt x="4481" y="2013"/>
                    </a:cubicBezTo>
                    <a:cubicBezTo>
                      <a:pt x="4490" y="2013"/>
                      <a:pt x="4490" y="1995"/>
                      <a:pt x="4499" y="2004"/>
                    </a:cubicBezTo>
                    <a:cubicBezTo>
                      <a:pt x="4481" y="2013"/>
                      <a:pt x="4509" y="2023"/>
                      <a:pt x="4509" y="2032"/>
                    </a:cubicBezTo>
                    <a:cubicBezTo>
                      <a:pt x="4518" y="2004"/>
                      <a:pt x="4537" y="1976"/>
                      <a:pt x="4556" y="1938"/>
                    </a:cubicBezTo>
                    <a:cubicBezTo>
                      <a:pt x="4566" y="1928"/>
                      <a:pt x="4566" y="1966"/>
                      <a:pt x="4584" y="1966"/>
                    </a:cubicBezTo>
                    <a:cubicBezTo>
                      <a:pt x="4584" y="1928"/>
                      <a:pt x="4603" y="1938"/>
                      <a:pt x="4651" y="1928"/>
                    </a:cubicBezTo>
                    <a:cubicBezTo>
                      <a:pt x="4651" y="1910"/>
                      <a:pt x="4632" y="1872"/>
                      <a:pt x="4641" y="1853"/>
                    </a:cubicBezTo>
                    <a:cubicBezTo>
                      <a:pt x="4594" y="1862"/>
                      <a:pt x="4556" y="1862"/>
                      <a:pt x="4499" y="1853"/>
                    </a:cubicBezTo>
                    <a:close/>
                    <a:moveTo>
                      <a:pt x="4868" y="2070"/>
                    </a:moveTo>
                    <a:cubicBezTo>
                      <a:pt x="4868" y="2061"/>
                      <a:pt x="4877" y="2051"/>
                      <a:pt x="4887" y="2070"/>
                    </a:cubicBezTo>
                    <a:cubicBezTo>
                      <a:pt x="4906" y="2051"/>
                      <a:pt x="4868" y="2013"/>
                      <a:pt x="4849" y="2032"/>
                    </a:cubicBezTo>
                    <a:close/>
                    <a:moveTo>
                      <a:pt x="5917" y="5019"/>
                    </a:moveTo>
                    <a:cubicBezTo>
                      <a:pt x="5898" y="5019"/>
                      <a:pt x="5917" y="5057"/>
                      <a:pt x="5917" y="5075"/>
                    </a:cubicBezTo>
                    <a:cubicBezTo>
                      <a:pt x="5936" y="5066"/>
                      <a:pt x="5945" y="5066"/>
                      <a:pt x="5955" y="5085"/>
                    </a:cubicBezTo>
                    <a:cubicBezTo>
                      <a:pt x="6002" y="5085"/>
                      <a:pt x="5936" y="5019"/>
                      <a:pt x="5974" y="5009"/>
                    </a:cubicBezTo>
                    <a:cubicBezTo>
                      <a:pt x="5974" y="5000"/>
                      <a:pt x="5955" y="5009"/>
                      <a:pt x="5936" y="5009"/>
                    </a:cubicBezTo>
                    <a:cubicBezTo>
                      <a:pt x="5974" y="5038"/>
                      <a:pt x="5926" y="5000"/>
                      <a:pt x="5936" y="5038"/>
                    </a:cubicBezTo>
                    <a:cubicBezTo>
                      <a:pt x="5926" y="5038"/>
                      <a:pt x="5917" y="5038"/>
                      <a:pt x="5917" y="5019"/>
                    </a:cubicBezTo>
                    <a:close/>
                    <a:moveTo>
                      <a:pt x="5558" y="3034"/>
                    </a:moveTo>
                    <a:cubicBezTo>
                      <a:pt x="5567" y="3044"/>
                      <a:pt x="5577" y="3053"/>
                      <a:pt x="5586" y="3081"/>
                    </a:cubicBezTo>
                    <a:cubicBezTo>
                      <a:pt x="5577" y="3081"/>
                      <a:pt x="5567" y="3081"/>
                      <a:pt x="5567" y="3091"/>
                    </a:cubicBezTo>
                    <a:cubicBezTo>
                      <a:pt x="5586" y="3091"/>
                      <a:pt x="5586" y="3119"/>
                      <a:pt x="5605" y="3100"/>
                    </a:cubicBezTo>
                    <a:lnTo>
                      <a:pt x="5615" y="3119"/>
                    </a:lnTo>
                    <a:cubicBezTo>
                      <a:pt x="5605" y="3119"/>
                      <a:pt x="5605" y="3129"/>
                      <a:pt x="5605" y="3138"/>
                    </a:cubicBezTo>
                    <a:cubicBezTo>
                      <a:pt x="5586" y="3110"/>
                      <a:pt x="5586" y="3100"/>
                      <a:pt x="5558" y="3129"/>
                    </a:cubicBezTo>
                    <a:lnTo>
                      <a:pt x="5539" y="3072"/>
                    </a:lnTo>
                    <a:cubicBezTo>
                      <a:pt x="5577" y="3072"/>
                      <a:pt x="5539" y="3034"/>
                      <a:pt x="5558" y="3034"/>
                    </a:cubicBezTo>
                    <a:close/>
                    <a:moveTo>
                      <a:pt x="5756" y="2940"/>
                    </a:moveTo>
                    <a:cubicBezTo>
                      <a:pt x="5681" y="2873"/>
                      <a:pt x="5634" y="2968"/>
                      <a:pt x="5548" y="2968"/>
                    </a:cubicBezTo>
                    <a:cubicBezTo>
                      <a:pt x="5548" y="3025"/>
                      <a:pt x="5615" y="3053"/>
                      <a:pt x="5652" y="3081"/>
                    </a:cubicBezTo>
                    <a:cubicBezTo>
                      <a:pt x="5624" y="3025"/>
                      <a:pt x="5700" y="3025"/>
                      <a:pt x="5662" y="2987"/>
                    </a:cubicBezTo>
                    <a:cubicBezTo>
                      <a:pt x="5671" y="2987"/>
                      <a:pt x="5700" y="2959"/>
                      <a:pt x="5709" y="2996"/>
                    </a:cubicBezTo>
                    <a:cubicBezTo>
                      <a:pt x="5719" y="2968"/>
                      <a:pt x="5719" y="2930"/>
                      <a:pt x="5756" y="2940"/>
                    </a:cubicBezTo>
                    <a:close/>
                    <a:moveTo>
                      <a:pt x="5652" y="3270"/>
                    </a:moveTo>
                    <a:lnTo>
                      <a:pt x="5615" y="3289"/>
                    </a:lnTo>
                    <a:lnTo>
                      <a:pt x="5596" y="3233"/>
                    </a:lnTo>
                    <a:cubicBezTo>
                      <a:pt x="5643" y="3214"/>
                      <a:pt x="5624" y="3270"/>
                      <a:pt x="5652" y="3270"/>
                    </a:cubicBezTo>
                    <a:close/>
                    <a:moveTo>
                      <a:pt x="5785" y="3015"/>
                    </a:moveTo>
                    <a:lnTo>
                      <a:pt x="5804" y="3006"/>
                    </a:lnTo>
                    <a:cubicBezTo>
                      <a:pt x="5813" y="3015"/>
                      <a:pt x="5813" y="3025"/>
                      <a:pt x="5804" y="3034"/>
                    </a:cubicBezTo>
                    <a:cubicBezTo>
                      <a:pt x="5813" y="3034"/>
                      <a:pt x="5823" y="3034"/>
                      <a:pt x="5832" y="3044"/>
                    </a:cubicBezTo>
                    <a:cubicBezTo>
                      <a:pt x="5823" y="3044"/>
                      <a:pt x="5804" y="3072"/>
                      <a:pt x="5794" y="3053"/>
                    </a:cubicBezTo>
                    <a:cubicBezTo>
                      <a:pt x="5813" y="3034"/>
                      <a:pt x="5775" y="3034"/>
                      <a:pt x="5785" y="3015"/>
                    </a:cubicBezTo>
                    <a:close/>
                    <a:moveTo>
                      <a:pt x="5104" y="8761"/>
                    </a:moveTo>
                    <a:cubicBezTo>
                      <a:pt x="5114" y="8771"/>
                      <a:pt x="5133" y="8780"/>
                      <a:pt x="5152" y="8771"/>
                    </a:cubicBezTo>
                    <a:cubicBezTo>
                      <a:pt x="5114" y="8742"/>
                      <a:pt x="5161" y="8705"/>
                      <a:pt x="5152" y="8733"/>
                    </a:cubicBezTo>
                    <a:cubicBezTo>
                      <a:pt x="5133" y="8752"/>
                      <a:pt x="5170" y="8771"/>
                      <a:pt x="5189" y="8752"/>
                    </a:cubicBezTo>
                    <a:cubicBezTo>
                      <a:pt x="5189" y="8780"/>
                      <a:pt x="5208" y="8799"/>
                      <a:pt x="5199" y="8808"/>
                    </a:cubicBezTo>
                    <a:cubicBezTo>
                      <a:pt x="5199" y="8818"/>
                      <a:pt x="5133" y="8790"/>
                      <a:pt x="5152" y="8827"/>
                    </a:cubicBezTo>
                    <a:cubicBezTo>
                      <a:pt x="5123" y="8837"/>
                      <a:pt x="5104" y="8827"/>
                      <a:pt x="5085" y="8818"/>
                    </a:cubicBezTo>
                    <a:cubicBezTo>
                      <a:pt x="5133" y="8827"/>
                      <a:pt x="5085" y="8771"/>
                      <a:pt x="5104" y="8761"/>
                    </a:cubicBezTo>
                    <a:close/>
                    <a:moveTo>
                      <a:pt x="4915" y="8289"/>
                    </a:moveTo>
                    <a:cubicBezTo>
                      <a:pt x="4906" y="8260"/>
                      <a:pt x="4906" y="8251"/>
                      <a:pt x="4915" y="8232"/>
                    </a:cubicBezTo>
                    <a:cubicBezTo>
                      <a:pt x="4925" y="8232"/>
                      <a:pt x="4934" y="8223"/>
                      <a:pt x="4944" y="8213"/>
                    </a:cubicBezTo>
                    <a:cubicBezTo>
                      <a:pt x="4963" y="8241"/>
                      <a:pt x="4953" y="8251"/>
                      <a:pt x="4972" y="8289"/>
                    </a:cubicBezTo>
                    <a:cubicBezTo>
                      <a:pt x="4925" y="8289"/>
                      <a:pt x="4934" y="8317"/>
                      <a:pt x="4906" y="8336"/>
                    </a:cubicBezTo>
                    <a:cubicBezTo>
                      <a:pt x="4887" y="8308"/>
                      <a:pt x="4877" y="8279"/>
                      <a:pt x="4887" y="8251"/>
                    </a:cubicBezTo>
                    <a:cubicBezTo>
                      <a:pt x="4906" y="8251"/>
                      <a:pt x="4906" y="8289"/>
                      <a:pt x="4915" y="8289"/>
                    </a:cubicBezTo>
                    <a:close/>
                    <a:moveTo>
                      <a:pt x="4774" y="7807"/>
                    </a:moveTo>
                    <a:cubicBezTo>
                      <a:pt x="4821" y="7826"/>
                      <a:pt x="4802" y="7788"/>
                      <a:pt x="4811" y="7769"/>
                    </a:cubicBezTo>
                    <a:cubicBezTo>
                      <a:pt x="4830" y="7797"/>
                      <a:pt x="4802" y="7826"/>
                      <a:pt x="4830" y="7826"/>
                    </a:cubicBezTo>
                    <a:cubicBezTo>
                      <a:pt x="4840" y="7788"/>
                      <a:pt x="4877" y="7826"/>
                      <a:pt x="4906" y="7788"/>
                    </a:cubicBezTo>
                    <a:cubicBezTo>
                      <a:pt x="4915" y="7797"/>
                      <a:pt x="4925" y="7797"/>
                      <a:pt x="4925" y="7826"/>
                    </a:cubicBezTo>
                    <a:cubicBezTo>
                      <a:pt x="4925" y="7835"/>
                      <a:pt x="4906" y="7845"/>
                      <a:pt x="4887" y="7845"/>
                    </a:cubicBezTo>
                    <a:cubicBezTo>
                      <a:pt x="4849" y="7807"/>
                      <a:pt x="4783" y="7882"/>
                      <a:pt x="4774" y="7807"/>
                    </a:cubicBezTo>
                    <a:close/>
                    <a:moveTo>
                      <a:pt x="4424" y="4329"/>
                    </a:moveTo>
                    <a:cubicBezTo>
                      <a:pt x="4424" y="4301"/>
                      <a:pt x="4462" y="4282"/>
                      <a:pt x="4481" y="4253"/>
                    </a:cubicBezTo>
                    <a:cubicBezTo>
                      <a:pt x="4490" y="4272"/>
                      <a:pt x="4499" y="4272"/>
                      <a:pt x="4509" y="4272"/>
                    </a:cubicBezTo>
                    <a:cubicBezTo>
                      <a:pt x="4528" y="4244"/>
                      <a:pt x="4499" y="4234"/>
                      <a:pt x="4518" y="4215"/>
                    </a:cubicBezTo>
                    <a:cubicBezTo>
                      <a:pt x="4537" y="4234"/>
                      <a:pt x="4528" y="4301"/>
                      <a:pt x="4556" y="4282"/>
                    </a:cubicBezTo>
                    <a:cubicBezTo>
                      <a:pt x="4556" y="4263"/>
                      <a:pt x="4547" y="4263"/>
                      <a:pt x="4537" y="4244"/>
                    </a:cubicBezTo>
                    <a:cubicBezTo>
                      <a:pt x="4566" y="4225"/>
                      <a:pt x="4584" y="4234"/>
                      <a:pt x="4584" y="4272"/>
                    </a:cubicBezTo>
                    <a:cubicBezTo>
                      <a:pt x="4547" y="4272"/>
                      <a:pt x="4566" y="4301"/>
                      <a:pt x="4547" y="4319"/>
                    </a:cubicBezTo>
                    <a:cubicBezTo>
                      <a:pt x="4537" y="4301"/>
                      <a:pt x="4528" y="4291"/>
                      <a:pt x="4518" y="4291"/>
                    </a:cubicBezTo>
                    <a:cubicBezTo>
                      <a:pt x="4528" y="4329"/>
                      <a:pt x="4518" y="4338"/>
                      <a:pt x="4537" y="4367"/>
                    </a:cubicBezTo>
                    <a:cubicBezTo>
                      <a:pt x="4509" y="4376"/>
                      <a:pt x="4509" y="4404"/>
                      <a:pt x="4509" y="4452"/>
                    </a:cubicBezTo>
                    <a:cubicBezTo>
                      <a:pt x="4537" y="4452"/>
                      <a:pt x="4547" y="4423"/>
                      <a:pt x="4566" y="4461"/>
                    </a:cubicBezTo>
                    <a:cubicBezTo>
                      <a:pt x="4537" y="4471"/>
                      <a:pt x="4528" y="4480"/>
                      <a:pt x="4537" y="4508"/>
                    </a:cubicBezTo>
                    <a:cubicBezTo>
                      <a:pt x="4584" y="4471"/>
                      <a:pt x="4566" y="4471"/>
                      <a:pt x="4584" y="4508"/>
                    </a:cubicBezTo>
                    <a:cubicBezTo>
                      <a:pt x="4603" y="4508"/>
                      <a:pt x="4603" y="4490"/>
                      <a:pt x="4594" y="4471"/>
                    </a:cubicBezTo>
                    <a:cubicBezTo>
                      <a:pt x="4613" y="4508"/>
                      <a:pt x="4670" y="4461"/>
                      <a:pt x="4660" y="4499"/>
                    </a:cubicBezTo>
                    <a:cubicBezTo>
                      <a:pt x="4632" y="4490"/>
                      <a:pt x="4594" y="4546"/>
                      <a:pt x="4537" y="4546"/>
                    </a:cubicBezTo>
                    <a:cubicBezTo>
                      <a:pt x="4528" y="4499"/>
                      <a:pt x="4490" y="4499"/>
                      <a:pt x="4452" y="4508"/>
                    </a:cubicBezTo>
                    <a:cubicBezTo>
                      <a:pt x="4452" y="4471"/>
                      <a:pt x="4443" y="4442"/>
                      <a:pt x="4395" y="4452"/>
                    </a:cubicBezTo>
                    <a:cubicBezTo>
                      <a:pt x="4395" y="4442"/>
                      <a:pt x="4395" y="4433"/>
                      <a:pt x="4395" y="4423"/>
                    </a:cubicBezTo>
                    <a:cubicBezTo>
                      <a:pt x="4386" y="4433"/>
                      <a:pt x="4377" y="4442"/>
                      <a:pt x="4367" y="4423"/>
                    </a:cubicBezTo>
                    <a:cubicBezTo>
                      <a:pt x="4367" y="4367"/>
                      <a:pt x="4367" y="4376"/>
                      <a:pt x="4358" y="4329"/>
                    </a:cubicBezTo>
                    <a:cubicBezTo>
                      <a:pt x="4386" y="4329"/>
                      <a:pt x="4395" y="4310"/>
                      <a:pt x="4424" y="4329"/>
                    </a:cubicBezTo>
                    <a:close/>
                    <a:moveTo>
                      <a:pt x="4963" y="7967"/>
                    </a:moveTo>
                    <a:cubicBezTo>
                      <a:pt x="4934" y="7948"/>
                      <a:pt x="4925" y="7977"/>
                      <a:pt x="4896" y="7967"/>
                    </a:cubicBezTo>
                    <a:cubicBezTo>
                      <a:pt x="4906" y="7958"/>
                      <a:pt x="4906" y="7948"/>
                      <a:pt x="4896" y="7939"/>
                    </a:cubicBezTo>
                    <a:cubicBezTo>
                      <a:pt x="4934" y="7939"/>
                      <a:pt x="4953" y="7930"/>
                      <a:pt x="4953" y="7901"/>
                    </a:cubicBezTo>
                    <a:cubicBezTo>
                      <a:pt x="4953" y="7911"/>
                      <a:pt x="4963" y="7911"/>
                      <a:pt x="4963" y="7911"/>
                    </a:cubicBezTo>
                    <a:cubicBezTo>
                      <a:pt x="4972" y="7911"/>
                      <a:pt x="4972" y="7911"/>
                      <a:pt x="4981" y="7920"/>
                    </a:cubicBezTo>
                    <a:cubicBezTo>
                      <a:pt x="4963" y="7920"/>
                      <a:pt x="4972" y="7948"/>
                      <a:pt x="4963" y="7967"/>
                    </a:cubicBezTo>
                    <a:close/>
                    <a:moveTo>
                      <a:pt x="4679" y="7570"/>
                    </a:moveTo>
                    <a:cubicBezTo>
                      <a:pt x="4707" y="7561"/>
                      <a:pt x="4707" y="7542"/>
                      <a:pt x="4745" y="7533"/>
                    </a:cubicBezTo>
                    <a:cubicBezTo>
                      <a:pt x="4755" y="7561"/>
                      <a:pt x="4774" y="7561"/>
                      <a:pt x="4783" y="7580"/>
                    </a:cubicBezTo>
                    <a:cubicBezTo>
                      <a:pt x="4755" y="7599"/>
                      <a:pt x="4755" y="7637"/>
                      <a:pt x="4717" y="7655"/>
                    </a:cubicBezTo>
                    <a:cubicBezTo>
                      <a:pt x="4698" y="7627"/>
                      <a:pt x="4679" y="7618"/>
                      <a:pt x="4679" y="7570"/>
                    </a:cubicBezTo>
                    <a:close/>
                    <a:moveTo>
                      <a:pt x="2836" y="1087"/>
                    </a:moveTo>
                    <a:cubicBezTo>
                      <a:pt x="2836" y="1087"/>
                      <a:pt x="2846" y="1087"/>
                      <a:pt x="2855" y="1097"/>
                    </a:cubicBezTo>
                    <a:cubicBezTo>
                      <a:pt x="2827" y="1097"/>
                      <a:pt x="2836" y="1116"/>
                      <a:pt x="2808" y="1116"/>
                    </a:cubicBezTo>
                    <a:cubicBezTo>
                      <a:pt x="2789" y="1068"/>
                      <a:pt x="2798" y="1087"/>
                      <a:pt x="2761" y="1087"/>
                    </a:cubicBezTo>
                    <a:cubicBezTo>
                      <a:pt x="2761" y="1059"/>
                      <a:pt x="2761" y="1068"/>
                      <a:pt x="2751" y="1040"/>
                    </a:cubicBezTo>
                    <a:cubicBezTo>
                      <a:pt x="2779" y="1021"/>
                      <a:pt x="2789" y="1049"/>
                      <a:pt x="2817" y="1040"/>
                    </a:cubicBezTo>
                    <a:close/>
                    <a:moveTo>
                      <a:pt x="4235" y="5350"/>
                    </a:moveTo>
                    <a:cubicBezTo>
                      <a:pt x="4206" y="5331"/>
                      <a:pt x="4197" y="5331"/>
                      <a:pt x="4159" y="5350"/>
                    </a:cubicBezTo>
                    <a:cubicBezTo>
                      <a:pt x="4150" y="5312"/>
                      <a:pt x="4131" y="5302"/>
                      <a:pt x="4112" y="5283"/>
                    </a:cubicBezTo>
                    <a:cubicBezTo>
                      <a:pt x="4150" y="5236"/>
                      <a:pt x="4121" y="5198"/>
                      <a:pt x="4140" y="5151"/>
                    </a:cubicBezTo>
                    <a:cubicBezTo>
                      <a:pt x="4150" y="5179"/>
                      <a:pt x="4169" y="5161"/>
                      <a:pt x="4197" y="5189"/>
                    </a:cubicBezTo>
                    <a:cubicBezTo>
                      <a:pt x="4159" y="5189"/>
                      <a:pt x="4131" y="5208"/>
                      <a:pt x="4159" y="5255"/>
                    </a:cubicBezTo>
                    <a:cubicBezTo>
                      <a:pt x="4188" y="5236"/>
                      <a:pt x="4197" y="5274"/>
                      <a:pt x="4225" y="5274"/>
                    </a:cubicBezTo>
                    <a:cubicBezTo>
                      <a:pt x="4188" y="5293"/>
                      <a:pt x="4263" y="5321"/>
                      <a:pt x="4235" y="5350"/>
                    </a:cubicBezTo>
                    <a:close/>
                    <a:moveTo>
                      <a:pt x="3951" y="4178"/>
                    </a:moveTo>
                    <a:cubicBezTo>
                      <a:pt x="3961" y="4206"/>
                      <a:pt x="3980" y="4215"/>
                      <a:pt x="3999" y="4225"/>
                    </a:cubicBezTo>
                    <a:cubicBezTo>
                      <a:pt x="3989" y="4234"/>
                      <a:pt x="3999" y="4244"/>
                      <a:pt x="3999" y="4263"/>
                    </a:cubicBezTo>
                    <a:cubicBezTo>
                      <a:pt x="3970" y="4263"/>
                      <a:pt x="3942" y="4244"/>
                      <a:pt x="3932" y="4215"/>
                    </a:cubicBezTo>
                    <a:cubicBezTo>
                      <a:pt x="3942" y="4206"/>
                      <a:pt x="3932" y="4187"/>
                      <a:pt x="3951" y="4178"/>
                    </a:cubicBezTo>
                    <a:close/>
                    <a:moveTo>
                      <a:pt x="4991" y="7769"/>
                    </a:moveTo>
                    <a:lnTo>
                      <a:pt x="5000" y="7788"/>
                    </a:lnTo>
                    <a:cubicBezTo>
                      <a:pt x="5010" y="7788"/>
                      <a:pt x="5010" y="7788"/>
                      <a:pt x="5010" y="7797"/>
                    </a:cubicBezTo>
                    <a:cubicBezTo>
                      <a:pt x="5000" y="7797"/>
                      <a:pt x="5000" y="7807"/>
                      <a:pt x="5010" y="7816"/>
                    </a:cubicBezTo>
                    <a:cubicBezTo>
                      <a:pt x="4991" y="7807"/>
                      <a:pt x="4953" y="7835"/>
                      <a:pt x="4934" y="7816"/>
                    </a:cubicBezTo>
                    <a:cubicBezTo>
                      <a:pt x="4953" y="7797"/>
                      <a:pt x="4991" y="7797"/>
                      <a:pt x="4991" y="7769"/>
                    </a:cubicBezTo>
                    <a:close/>
                    <a:moveTo>
                      <a:pt x="5161" y="8279"/>
                    </a:moveTo>
                    <a:cubicBezTo>
                      <a:pt x="5142" y="8289"/>
                      <a:pt x="5123" y="8289"/>
                      <a:pt x="5123" y="8260"/>
                    </a:cubicBezTo>
                    <a:lnTo>
                      <a:pt x="5152" y="8251"/>
                    </a:lnTo>
                    <a:close/>
                    <a:moveTo>
                      <a:pt x="4348" y="5680"/>
                    </a:moveTo>
                    <a:lnTo>
                      <a:pt x="4310" y="5699"/>
                    </a:lnTo>
                    <a:cubicBezTo>
                      <a:pt x="4310" y="5652"/>
                      <a:pt x="4282" y="5633"/>
                      <a:pt x="4292" y="5605"/>
                    </a:cubicBezTo>
                    <a:cubicBezTo>
                      <a:pt x="4329" y="5633"/>
                      <a:pt x="4292" y="5557"/>
                      <a:pt x="4320" y="5557"/>
                    </a:cubicBezTo>
                    <a:cubicBezTo>
                      <a:pt x="4339" y="5567"/>
                      <a:pt x="4348" y="5605"/>
                      <a:pt x="4367" y="5624"/>
                    </a:cubicBezTo>
                    <a:cubicBezTo>
                      <a:pt x="4329" y="5624"/>
                      <a:pt x="4339" y="5652"/>
                      <a:pt x="4348" y="5680"/>
                    </a:cubicBezTo>
                    <a:close/>
                    <a:moveTo>
                      <a:pt x="2959" y="1475"/>
                    </a:moveTo>
                    <a:cubicBezTo>
                      <a:pt x="2968" y="1503"/>
                      <a:pt x="2987" y="1541"/>
                      <a:pt x="2968" y="1550"/>
                    </a:cubicBezTo>
                    <a:cubicBezTo>
                      <a:pt x="2940" y="1522"/>
                      <a:pt x="2912" y="1494"/>
                      <a:pt x="2959" y="1475"/>
                    </a:cubicBezTo>
                    <a:close/>
                    <a:moveTo>
                      <a:pt x="4745" y="5718"/>
                    </a:moveTo>
                    <a:cubicBezTo>
                      <a:pt x="4745" y="5737"/>
                      <a:pt x="4774" y="5784"/>
                      <a:pt x="4736" y="5784"/>
                    </a:cubicBezTo>
                    <a:cubicBezTo>
                      <a:pt x="4707" y="5775"/>
                      <a:pt x="4698" y="5709"/>
                      <a:pt x="4745" y="5718"/>
                    </a:cubicBezTo>
                    <a:close/>
                    <a:moveTo>
                      <a:pt x="4452" y="4990"/>
                    </a:moveTo>
                    <a:cubicBezTo>
                      <a:pt x="4462" y="5009"/>
                      <a:pt x="4481" y="5000"/>
                      <a:pt x="4490" y="5038"/>
                    </a:cubicBezTo>
                    <a:cubicBezTo>
                      <a:pt x="4471" y="5047"/>
                      <a:pt x="4433" y="5009"/>
                      <a:pt x="4452" y="4990"/>
                    </a:cubicBezTo>
                    <a:close/>
                    <a:moveTo>
                      <a:pt x="4159" y="4291"/>
                    </a:moveTo>
                    <a:cubicBezTo>
                      <a:pt x="4169" y="4253"/>
                      <a:pt x="4103" y="4291"/>
                      <a:pt x="4131" y="4253"/>
                    </a:cubicBezTo>
                    <a:cubicBezTo>
                      <a:pt x="4140" y="4263"/>
                      <a:pt x="4140" y="4272"/>
                      <a:pt x="4150" y="4263"/>
                    </a:cubicBezTo>
                    <a:cubicBezTo>
                      <a:pt x="4159" y="4263"/>
                      <a:pt x="4140" y="4234"/>
                      <a:pt x="4169" y="4234"/>
                    </a:cubicBezTo>
                    <a:cubicBezTo>
                      <a:pt x="4178" y="4263"/>
                      <a:pt x="4178" y="4282"/>
                      <a:pt x="4159" y="4291"/>
                    </a:cubicBezTo>
                    <a:close/>
                    <a:moveTo>
                      <a:pt x="5322" y="7741"/>
                    </a:moveTo>
                    <a:cubicBezTo>
                      <a:pt x="5303" y="7750"/>
                      <a:pt x="5350" y="7778"/>
                      <a:pt x="5359" y="7797"/>
                    </a:cubicBezTo>
                    <a:cubicBezTo>
                      <a:pt x="5378" y="7788"/>
                      <a:pt x="5388" y="7759"/>
                      <a:pt x="5369" y="7731"/>
                    </a:cubicBezTo>
                    <a:cubicBezTo>
                      <a:pt x="5350" y="7750"/>
                      <a:pt x="5350" y="7759"/>
                      <a:pt x="5322" y="7741"/>
                    </a:cubicBezTo>
                    <a:close/>
                    <a:moveTo>
                      <a:pt x="4244" y="4178"/>
                    </a:moveTo>
                    <a:cubicBezTo>
                      <a:pt x="4254" y="4178"/>
                      <a:pt x="4254" y="4215"/>
                      <a:pt x="4273" y="4215"/>
                    </a:cubicBezTo>
                    <a:cubicBezTo>
                      <a:pt x="4273" y="4206"/>
                      <a:pt x="4273" y="4197"/>
                      <a:pt x="4273" y="4197"/>
                    </a:cubicBezTo>
                    <a:cubicBezTo>
                      <a:pt x="4292" y="4234"/>
                      <a:pt x="4244" y="4234"/>
                      <a:pt x="4244" y="4253"/>
                    </a:cubicBezTo>
                    <a:cubicBezTo>
                      <a:pt x="4235" y="4234"/>
                      <a:pt x="4225" y="4225"/>
                      <a:pt x="4216" y="4197"/>
                    </a:cubicBezTo>
                    <a:cubicBezTo>
                      <a:pt x="4225" y="4197"/>
                      <a:pt x="4235" y="4187"/>
                      <a:pt x="4244" y="4178"/>
                    </a:cubicBezTo>
                    <a:close/>
                    <a:moveTo>
                      <a:pt x="4499" y="5047"/>
                    </a:moveTo>
                    <a:cubicBezTo>
                      <a:pt x="4547" y="5038"/>
                      <a:pt x="4556" y="4990"/>
                      <a:pt x="4594" y="5057"/>
                    </a:cubicBezTo>
                    <a:cubicBezTo>
                      <a:pt x="4575" y="5057"/>
                      <a:pt x="4566" y="5066"/>
                      <a:pt x="4575" y="5085"/>
                    </a:cubicBezTo>
                    <a:cubicBezTo>
                      <a:pt x="4547" y="5094"/>
                      <a:pt x="4528" y="5085"/>
                      <a:pt x="4499" y="5047"/>
                    </a:cubicBezTo>
                    <a:close/>
                    <a:moveTo>
                      <a:pt x="4292" y="5142"/>
                    </a:moveTo>
                    <a:cubicBezTo>
                      <a:pt x="4301" y="5142"/>
                      <a:pt x="4301" y="5132"/>
                      <a:pt x="4301" y="5132"/>
                    </a:cubicBezTo>
                    <a:cubicBezTo>
                      <a:pt x="4301" y="5142"/>
                      <a:pt x="4301" y="5161"/>
                      <a:pt x="4292" y="5142"/>
                    </a:cubicBezTo>
                    <a:close/>
                    <a:moveTo>
                      <a:pt x="4055" y="4130"/>
                    </a:moveTo>
                    <a:cubicBezTo>
                      <a:pt x="4027" y="4149"/>
                      <a:pt x="4074" y="4159"/>
                      <a:pt x="4084" y="4140"/>
                    </a:cubicBezTo>
                    <a:cubicBezTo>
                      <a:pt x="4074" y="4168"/>
                      <a:pt x="4074" y="4187"/>
                      <a:pt x="4103" y="4215"/>
                    </a:cubicBezTo>
                    <a:cubicBezTo>
                      <a:pt x="4103" y="4206"/>
                      <a:pt x="4112" y="4197"/>
                      <a:pt x="4121" y="4197"/>
                    </a:cubicBezTo>
                    <a:cubicBezTo>
                      <a:pt x="4131" y="4215"/>
                      <a:pt x="4112" y="4225"/>
                      <a:pt x="4131" y="4244"/>
                    </a:cubicBezTo>
                    <a:cubicBezTo>
                      <a:pt x="4150" y="4187"/>
                      <a:pt x="4093" y="4140"/>
                      <a:pt x="4103" y="4093"/>
                    </a:cubicBezTo>
                    <a:cubicBezTo>
                      <a:pt x="4093" y="4102"/>
                      <a:pt x="4055" y="4140"/>
                      <a:pt x="4055" y="4130"/>
                    </a:cubicBezTo>
                    <a:close/>
                    <a:moveTo>
                      <a:pt x="4301" y="5132"/>
                    </a:moveTo>
                    <a:cubicBezTo>
                      <a:pt x="4301" y="5132"/>
                      <a:pt x="4301" y="5132"/>
                      <a:pt x="4301" y="5132"/>
                    </a:cubicBezTo>
                    <a:lnTo>
                      <a:pt x="4301" y="5132"/>
                    </a:lnTo>
                    <a:cubicBezTo>
                      <a:pt x="4301" y="5132"/>
                      <a:pt x="4301" y="5132"/>
                      <a:pt x="4301" y="5132"/>
                    </a:cubicBezTo>
                    <a:close/>
                    <a:moveTo>
                      <a:pt x="3819" y="4121"/>
                    </a:moveTo>
                    <a:cubicBezTo>
                      <a:pt x="3838" y="4112"/>
                      <a:pt x="3810" y="4112"/>
                      <a:pt x="3810" y="4102"/>
                    </a:cubicBezTo>
                    <a:cubicBezTo>
                      <a:pt x="3828" y="4083"/>
                      <a:pt x="3810" y="4055"/>
                      <a:pt x="3810" y="4036"/>
                    </a:cubicBezTo>
                    <a:cubicBezTo>
                      <a:pt x="3866" y="4055"/>
                      <a:pt x="3904" y="3989"/>
                      <a:pt x="3942" y="4008"/>
                    </a:cubicBezTo>
                    <a:cubicBezTo>
                      <a:pt x="3895" y="4036"/>
                      <a:pt x="3876" y="4074"/>
                      <a:pt x="3866" y="4130"/>
                    </a:cubicBezTo>
                    <a:cubicBezTo>
                      <a:pt x="3857" y="4130"/>
                      <a:pt x="3828" y="4130"/>
                      <a:pt x="3819" y="4121"/>
                    </a:cubicBezTo>
                    <a:close/>
                    <a:moveTo>
                      <a:pt x="4093" y="4593"/>
                    </a:moveTo>
                    <a:cubicBezTo>
                      <a:pt x="4131" y="4593"/>
                      <a:pt x="4121" y="4565"/>
                      <a:pt x="4150" y="4556"/>
                    </a:cubicBezTo>
                    <a:cubicBezTo>
                      <a:pt x="4206" y="4593"/>
                      <a:pt x="4150" y="4650"/>
                      <a:pt x="4159" y="4707"/>
                    </a:cubicBezTo>
                    <a:cubicBezTo>
                      <a:pt x="4131" y="4726"/>
                      <a:pt x="4121" y="4707"/>
                      <a:pt x="4103" y="4688"/>
                    </a:cubicBezTo>
                    <a:cubicBezTo>
                      <a:pt x="4159" y="4679"/>
                      <a:pt x="4112" y="4622"/>
                      <a:pt x="4093" y="4593"/>
                    </a:cubicBezTo>
                    <a:close/>
                    <a:moveTo>
                      <a:pt x="3772" y="3686"/>
                    </a:moveTo>
                    <a:cubicBezTo>
                      <a:pt x="3706" y="3648"/>
                      <a:pt x="3658" y="3752"/>
                      <a:pt x="3677" y="3771"/>
                    </a:cubicBezTo>
                    <a:cubicBezTo>
                      <a:pt x="3668" y="3781"/>
                      <a:pt x="3724" y="3800"/>
                      <a:pt x="3753" y="3781"/>
                    </a:cubicBezTo>
                    <a:cubicBezTo>
                      <a:pt x="3734" y="3733"/>
                      <a:pt x="3781" y="3733"/>
                      <a:pt x="3772" y="3686"/>
                    </a:cubicBezTo>
                    <a:close/>
                    <a:moveTo>
                      <a:pt x="4320" y="5019"/>
                    </a:moveTo>
                    <a:cubicBezTo>
                      <a:pt x="4273" y="5047"/>
                      <a:pt x="4310" y="5094"/>
                      <a:pt x="4301" y="5132"/>
                    </a:cubicBezTo>
                    <a:cubicBezTo>
                      <a:pt x="4310" y="5123"/>
                      <a:pt x="4320" y="5132"/>
                      <a:pt x="4339" y="5132"/>
                    </a:cubicBezTo>
                    <a:cubicBezTo>
                      <a:pt x="4348" y="5085"/>
                      <a:pt x="4348" y="5075"/>
                      <a:pt x="4348" y="5028"/>
                    </a:cubicBezTo>
                    <a:cubicBezTo>
                      <a:pt x="4329" y="5057"/>
                      <a:pt x="4339" y="5028"/>
                      <a:pt x="4320" y="50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3884;p46">
                <a:extLst>
                  <a:ext uri="{FF2B5EF4-FFF2-40B4-BE49-F238E27FC236}">
                    <a16:creationId xmlns:a16="http://schemas.microsoft.com/office/drawing/2014/main" id="{67B6CE34-C028-7B75-ED2B-A89C097C6D53}"/>
                  </a:ext>
                </a:extLst>
              </p:cNvPr>
              <p:cNvSpPr/>
              <p:nvPr/>
            </p:nvSpPr>
            <p:spPr>
              <a:xfrm>
                <a:off x="5622372" y="588920"/>
                <a:ext cx="9494" cy="9494"/>
              </a:xfrm>
              <a:custGeom>
                <a:avLst/>
                <a:gdLst/>
                <a:ahLst/>
                <a:cxnLst/>
                <a:rect l="l" t="t" r="r" b="b"/>
                <a:pathLst>
                  <a:path w="58" h="58" extrusionOk="0">
                    <a:moveTo>
                      <a:pt x="0" y="19"/>
                    </a:moveTo>
                    <a:lnTo>
                      <a:pt x="38" y="1"/>
                    </a:lnTo>
                    <a:cubicBezTo>
                      <a:pt x="57" y="19"/>
                      <a:pt x="19" y="57"/>
                      <a:pt x="10" y="38"/>
                    </a:cubicBezTo>
                    <a:cubicBezTo>
                      <a:pt x="19" y="29"/>
                      <a:pt x="10" y="19"/>
                      <a:pt x="0"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3885;p46">
                <a:extLst>
                  <a:ext uri="{FF2B5EF4-FFF2-40B4-BE49-F238E27FC236}">
                    <a16:creationId xmlns:a16="http://schemas.microsoft.com/office/drawing/2014/main" id="{15136ECE-F454-4963-3CBE-07C30FE96A09}"/>
                  </a:ext>
                </a:extLst>
              </p:cNvPr>
              <p:cNvSpPr/>
              <p:nvPr/>
            </p:nvSpPr>
            <p:spPr>
              <a:xfrm>
                <a:off x="5619262" y="513128"/>
                <a:ext cx="54347" cy="43543"/>
              </a:xfrm>
              <a:custGeom>
                <a:avLst/>
                <a:gdLst/>
                <a:ahLst/>
                <a:cxnLst/>
                <a:rect l="l" t="t" r="r" b="b"/>
                <a:pathLst>
                  <a:path w="332" h="266" extrusionOk="0">
                    <a:moveTo>
                      <a:pt x="237" y="114"/>
                    </a:moveTo>
                    <a:cubicBezTo>
                      <a:pt x="227" y="171"/>
                      <a:pt x="237" y="208"/>
                      <a:pt x="237" y="256"/>
                    </a:cubicBezTo>
                    <a:cubicBezTo>
                      <a:pt x="227" y="246"/>
                      <a:pt x="190" y="265"/>
                      <a:pt x="171" y="265"/>
                    </a:cubicBezTo>
                    <a:cubicBezTo>
                      <a:pt x="152" y="218"/>
                      <a:pt x="161" y="199"/>
                      <a:pt x="123" y="199"/>
                    </a:cubicBezTo>
                    <a:cubicBezTo>
                      <a:pt x="123" y="180"/>
                      <a:pt x="161" y="180"/>
                      <a:pt x="161" y="171"/>
                    </a:cubicBezTo>
                    <a:cubicBezTo>
                      <a:pt x="114" y="152"/>
                      <a:pt x="95" y="133"/>
                      <a:pt x="67" y="123"/>
                    </a:cubicBezTo>
                    <a:cubicBezTo>
                      <a:pt x="76" y="123"/>
                      <a:pt x="76" y="95"/>
                      <a:pt x="86" y="114"/>
                    </a:cubicBezTo>
                    <a:cubicBezTo>
                      <a:pt x="95" y="104"/>
                      <a:pt x="86" y="104"/>
                      <a:pt x="76" y="95"/>
                    </a:cubicBezTo>
                    <a:cubicBezTo>
                      <a:pt x="123" y="67"/>
                      <a:pt x="95" y="152"/>
                      <a:pt x="133" y="123"/>
                    </a:cubicBezTo>
                    <a:cubicBezTo>
                      <a:pt x="114" y="95"/>
                      <a:pt x="123" y="76"/>
                      <a:pt x="114" y="48"/>
                    </a:cubicBezTo>
                    <a:cubicBezTo>
                      <a:pt x="76" y="67"/>
                      <a:pt x="95" y="95"/>
                      <a:pt x="48" y="86"/>
                    </a:cubicBezTo>
                    <a:cubicBezTo>
                      <a:pt x="48" y="95"/>
                      <a:pt x="48" y="95"/>
                      <a:pt x="57" y="95"/>
                    </a:cubicBezTo>
                    <a:cubicBezTo>
                      <a:pt x="76" y="95"/>
                      <a:pt x="67" y="114"/>
                      <a:pt x="57" y="114"/>
                    </a:cubicBezTo>
                    <a:cubicBezTo>
                      <a:pt x="57" y="123"/>
                      <a:pt x="57" y="123"/>
                      <a:pt x="57" y="123"/>
                    </a:cubicBezTo>
                    <a:cubicBezTo>
                      <a:pt x="48" y="123"/>
                      <a:pt x="38" y="114"/>
                      <a:pt x="29" y="114"/>
                    </a:cubicBezTo>
                    <a:cubicBezTo>
                      <a:pt x="19" y="76"/>
                      <a:pt x="10" y="86"/>
                      <a:pt x="1" y="48"/>
                    </a:cubicBezTo>
                    <a:cubicBezTo>
                      <a:pt x="38" y="57"/>
                      <a:pt x="76" y="10"/>
                      <a:pt x="95" y="29"/>
                    </a:cubicBezTo>
                    <a:cubicBezTo>
                      <a:pt x="86" y="67"/>
                      <a:pt x="152" y="19"/>
                      <a:pt x="161" y="48"/>
                    </a:cubicBezTo>
                    <a:cubicBezTo>
                      <a:pt x="152" y="67"/>
                      <a:pt x="142" y="95"/>
                      <a:pt x="171" y="86"/>
                    </a:cubicBezTo>
                    <a:cubicBezTo>
                      <a:pt x="208" y="67"/>
                      <a:pt x="171" y="67"/>
                      <a:pt x="171" y="38"/>
                    </a:cubicBezTo>
                    <a:cubicBezTo>
                      <a:pt x="208" y="38"/>
                      <a:pt x="171" y="10"/>
                      <a:pt x="199" y="10"/>
                    </a:cubicBezTo>
                    <a:cubicBezTo>
                      <a:pt x="227" y="29"/>
                      <a:pt x="294" y="1"/>
                      <a:pt x="322" y="29"/>
                    </a:cubicBezTo>
                    <a:cubicBezTo>
                      <a:pt x="294" y="38"/>
                      <a:pt x="331" y="86"/>
                      <a:pt x="284" y="67"/>
                    </a:cubicBezTo>
                    <a:cubicBezTo>
                      <a:pt x="312" y="48"/>
                      <a:pt x="265" y="48"/>
                      <a:pt x="256" y="38"/>
                    </a:cubicBezTo>
                    <a:cubicBezTo>
                      <a:pt x="275" y="95"/>
                      <a:pt x="161" y="67"/>
                      <a:pt x="190" y="133"/>
                    </a:cubicBezTo>
                    <a:cubicBezTo>
                      <a:pt x="208" y="104"/>
                      <a:pt x="208" y="104"/>
                      <a:pt x="237"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3886;p46">
                <a:extLst>
                  <a:ext uri="{FF2B5EF4-FFF2-40B4-BE49-F238E27FC236}">
                    <a16:creationId xmlns:a16="http://schemas.microsoft.com/office/drawing/2014/main" id="{4A6F6753-28C6-D4C4-B841-757909FF1615}"/>
                  </a:ext>
                </a:extLst>
              </p:cNvPr>
              <p:cNvSpPr/>
              <p:nvPr/>
            </p:nvSpPr>
            <p:spPr>
              <a:xfrm>
                <a:off x="5551164" y="596614"/>
                <a:ext cx="26519" cy="35849"/>
              </a:xfrm>
              <a:custGeom>
                <a:avLst/>
                <a:gdLst/>
                <a:ahLst/>
                <a:cxnLst/>
                <a:rect l="l" t="t" r="r" b="b"/>
                <a:pathLst>
                  <a:path w="162" h="219" extrusionOk="0">
                    <a:moveTo>
                      <a:pt x="67" y="218"/>
                    </a:moveTo>
                    <a:cubicBezTo>
                      <a:pt x="39" y="162"/>
                      <a:pt x="39" y="152"/>
                      <a:pt x="1" y="86"/>
                    </a:cubicBezTo>
                    <a:cubicBezTo>
                      <a:pt x="39" y="76"/>
                      <a:pt x="57" y="29"/>
                      <a:pt x="20" y="10"/>
                    </a:cubicBezTo>
                    <a:cubicBezTo>
                      <a:pt x="48" y="1"/>
                      <a:pt x="57" y="20"/>
                      <a:pt x="86" y="1"/>
                    </a:cubicBezTo>
                    <a:cubicBezTo>
                      <a:pt x="105" y="20"/>
                      <a:pt x="76" y="29"/>
                      <a:pt x="76" y="39"/>
                    </a:cubicBezTo>
                    <a:cubicBezTo>
                      <a:pt x="95" y="29"/>
                      <a:pt x="114" y="29"/>
                      <a:pt x="133" y="39"/>
                    </a:cubicBezTo>
                    <a:cubicBezTo>
                      <a:pt x="161" y="105"/>
                      <a:pt x="133" y="133"/>
                      <a:pt x="114" y="199"/>
                    </a:cubicBezTo>
                    <a:cubicBezTo>
                      <a:pt x="114" y="180"/>
                      <a:pt x="95" y="218"/>
                      <a:pt x="67" y="2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3887;p46">
                <a:extLst>
                  <a:ext uri="{FF2B5EF4-FFF2-40B4-BE49-F238E27FC236}">
                    <a16:creationId xmlns:a16="http://schemas.microsoft.com/office/drawing/2014/main" id="{36F08220-81EF-974F-9266-53996E208DB4}"/>
                  </a:ext>
                </a:extLst>
              </p:cNvPr>
              <p:cNvSpPr/>
              <p:nvPr/>
            </p:nvSpPr>
            <p:spPr>
              <a:xfrm>
                <a:off x="5492397" y="440446"/>
                <a:ext cx="35686" cy="40433"/>
              </a:xfrm>
              <a:custGeom>
                <a:avLst/>
                <a:gdLst/>
                <a:ahLst/>
                <a:cxnLst/>
                <a:rect l="l" t="t" r="r" b="b"/>
                <a:pathLst>
                  <a:path w="218" h="247" extrusionOk="0">
                    <a:moveTo>
                      <a:pt x="1" y="133"/>
                    </a:moveTo>
                    <a:cubicBezTo>
                      <a:pt x="19" y="133"/>
                      <a:pt x="10" y="114"/>
                      <a:pt x="19" y="114"/>
                    </a:cubicBezTo>
                    <a:cubicBezTo>
                      <a:pt x="48" y="133"/>
                      <a:pt x="95" y="123"/>
                      <a:pt x="133" y="123"/>
                    </a:cubicBezTo>
                    <a:cubicBezTo>
                      <a:pt x="171" y="104"/>
                      <a:pt x="142" y="76"/>
                      <a:pt x="152" y="66"/>
                    </a:cubicBezTo>
                    <a:cubicBezTo>
                      <a:pt x="171" y="85"/>
                      <a:pt x="171" y="0"/>
                      <a:pt x="218" y="29"/>
                    </a:cubicBezTo>
                    <a:cubicBezTo>
                      <a:pt x="209" y="48"/>
                      <a:pt x="218" y="57"/>
                      <a:pt x="218" y="95"/>
                    </a:cubicBezTo>
                    <a:cubicBezTo>
                      <a:pt x="142" y="133"/>
                      <a:pt x="171" y="208"/>
                      <a:pt x="76" y="246"/>
                    </a:cubicBezTo>
                    <a:cubicBezTo>
                      <a:pt x="67" y="237"/>
                      <a:pt x="57" y="218"/>
                      <a:pt x="48" y="208"/>
                    </a:cubicBezTo>
                    <a:cubicBezTo>
                      <a:pt x="95" y="170"/>
                      <a:pt x="48" y="133"/>
                      <a:pt x="1" y="1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3888;p46">
                <a:extLst>
                  <a:ext uri="{FF2B5EF4-FFF2-40B4-BE49-F238E27FC236}">
                    <a16:creationId xmlns:a16="http://schemas.microsoft.com/office/drawing/2014/main" id="{EC596EA2-205E-D661-200E-CFA113B048FB}"/>
                  </a:ext>
                </a:extLst>
              </p:cNvPr>
              <p:cNvSpPr/>
              <p:nvPr/>
            </p:nvSpPr>
            <p:spPr>
              <a:xfrm>
                <a:off x="5667225" y="384789"/>
                <a:ext cx="9494" cy="12441"/>
              </a:xfrm>
              <a:custGeom>
                <a:avLst/>
                <a:gdLst/>
                <a:ahLst/>
                <a:cxnLst/>
                <a:rect l="l" t="t" r="r" b="b"/>
                <a:pathLst>
                  <a:path w="58" h="76" extrusionOk="0">
                    <a:moveTo>
                      <a:pt x="48" y="10"/>
                    </a:moveTo>
                    <a:lnTo>
                      <a:pt x="29" y="19"/>
                    </a:lnTo>
                    <a:cubicBezTo>
                      <a:pt x="57" y="19"/>
                      <a:pt x="19" y="76"/>
                      <a:pt x="10" y="57"/>
                    </a:cubicBezTo>
                    <a:cubicBezTo>
                      <a:pt x="29" y="47"/>
                      <a:pt x="19" y="19"/>
                      <a:pt x="1" y="19"/>
                    </a:cubicBezTo>
                    <a:cubicBezTo>
                      <a:pt x="19" y="10"/>
                      <a:pt x="38" y="0"/>
                      <a:pt x="48"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3889;p46">
                <a:extLst>
                  <a:ext uri="{FF2B5EF4-FFF2-40B4-BE49-F238E27FC236}">
                    <a16:creationId xmlns:a16="http://schemas.microsoft.com/office/drawing/2014/main" id="{78D0C8EE-E7B6-3CF1-1402-05BC359A0723}"/>
                  </a:ext>
                </a:extLst>
              </p:cNvPr>
              <p:cNvSpPr/>
              <p:nvPr/>
            </p:nvSpPr>
            <p:spPr>
              <a:xfrm>
                <a:off x="5540360" y="635410"/>
                <a:ext cx="21771" cy="15551"/>
              </a:xfrm>
              <a:custGeom>
                <a:avLst/>
                <a:gdLst/>
                <a:ahLst/>
                <a:cxnLst/>
                <a:rect l="l" t="t" r="r" b="b"/>
                <a:pathLst>
                  <a:path w="133" h="95" extrusionOk="0">
                    <a:moveTo>
                      <a:pt x="114" y="10"/>
                    </a:moveTo>
                    <a:cubicBezTo>
                      <a:pt x="86" y="19"/>
                      <a:pt x="133" y="19"/>
                      <a:pt x="123" y="38"/>
                    </a:cubicBezTo>
                    <a:cubicBezTo>
                      <a:pt x="105" y="76"/>
                      <a:pt x="67" y="95"/>
                      <a:pt x="29" y="85"/>
                    </a:cubicBezTo>
                    <a:cubicBezTo>
                      <a:pt x="19" y="47"/>
                      <a:pt x="29" y="47"/>
                      <a:pt x="1" y="47"/>
                    </a:cubicBezTo>
                    <a:cubicBezTo>
                      <a:pt x="29" y="10"/>
                      <a:pt x="48" y="10"/>
                      <a:pt x="105" y="10"/>
                    </a:cubicBezTo>
                    <a:cubicBezTo>
                      <a:pt x="105" y="10"/>
                      <a:pt x="105" y="0"/>
                      <a:pt x="114"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3890;p46">
                <a:extLst>
                  <a:ext uri="{FF2B5EF4-FFF2-40B4-BE49-F238E27FC236}">
                    <a16:creationId xmlns:a16="http://schemas.microsoft.com/office/drawing/2014/main" id="{A2492736-3FDE-64BD-C7DE-5BA7950014E0}"/>
                  </a:ext>
                </a:extLst>
              </p:cNvPr>
              <p:cNvSpPr/>
              <p:nvPr/>
            </p:nvSpPr>
            <p:spPr>
              <a:xfrm>
                <a:off x="5563605" y="641467"/>
                <a:ext cx="9494" cy="8021"/>
              </a:xfrm>
              <a:custGeom>
                <a:avLst/>
                <a:gdLst/>
                <a:ahLst/>
                <a:cxnLst/>
                <a:rect l="l" t="t" r="r" b="b"/>
                <a:pathLst>
                  <a:path w="58" h="49" extrusionOk="0">
                    <a:moveTo>
                      <a:pt x="29" y="48"/>
                    </a:moveTo>
                    <a:cubicBezTo>
                      <a:pt x="19" y="39"/>
                      <a:pt x="19" y="10"/>
                      <a:pt x="10" y="20"/>
                    </a:cubicBezTo>
                    <a:cubicBezTo>
                      <a:pt x="10" y="20"/>
                      <a:pt x="10" y="39"/>
                      <a:pt x="0" y="29"/>
                    </a:cubicBezTo>
                    <a:cubicBezTo>
                      <a:pt x="0" y="10"/>
                      <a:pt x="10" y="1"/>
                      <a:pt x="29" y="1"/>
                    </a:cubicBezTo>
                    <a:cubicBezTo>
                      <a:pt x="29" y="29"/>
                      <a:pt x="57" y="29"/>
                      <a:pt x="29"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3891;p46">
                <a:extLst>
                  <a:ext uri="{FF2B5EF4-FFF2-40B4-BE49-F238E27FC236}">
                    <a16:creationId xmlns:a16="http://schemas.microsoft.com/office/drawing/2014/main" id="{6DC0FA0F-CC5F-2971-6270-FB1CB1636C7A}"/>
                  </a:ext>
                </a:extLst>
              </p:cNvPr>
              <p:cNvSpPr/>
              <p:nvPr/>
            </p:nvSpPr>
            <p:spPr>
              <a:xfrm>
                <a:off x="5613041" y="596614"/>
                <a:ext cx="29629" cy="20298"/>
              </a:xfrm>
              <a:custGeom>
                <a:avLst/>
                <a:gdLst/>
                <a:ahLst/>
                <a:cxnLst/>
                <a:rect l="l" t="t" r="r" b="b"/>
                <a:pathLst>
                  <a:path w="181" h="124" extrusionOk="0">
                    <a:moveTo>
                      <a:pt x="180" y="39"/>
                    </a:moveTo>
                    <a:cubicBezTo>
                      <a:pt x="143" y="48"/>
                      <a:pt x="161" y="58"/>
                      <a:pt x="152" y="86"/>
                    </a:cubicBezTo>
                    <a:cubicBezTo>
                      <a:pt x="143" y="58"/>
                      <a:pt x="67" y="124"/>
                      <a:pt x="95" y="95"/>
                    </a:cubicBezTo>
                    <a:cubicBezTo>
                      <a:pt x="95" y="76"/>
                      <a:pt x="114" y="76"/>
                      <a:pt x="114" y="67"/>
                    </a:cubicBezTo>
                    <a:cubicBezTo>
                      <a:pt x="67" y="86"/>
                      <a:pt x="114" y="48"/>
                      <a:pt x="86" y="58"/>
                    </a:cubicBezTo>
                    <a:cubicBezTo>
                      <a:pt x="76" y="86"/>
                      <a:pt x="1" y="67"/>
                      <a:pt x="20" y="58"/>
                    </a:cubicBezTo>
                    <a:cubicBezTo>
                      <a:pt x="57" y="76"/>
                      <a:pt x="86" y="29"/>
                      <a:pt x="114" y="39"/>
                    </a:cubicBezTo>
                    <a:cubicBezTo>
                      <a:pt x="114" y="29"/>
                      <a:pt x="95" y="10"/>
                      <a:pt x="114" y="1"/>
                    </a:cubicBezTo>
                    <a:cubicBezTo>
                      <a:pt x="133" y="10"/>
                      <a:pt x="161" y="10"/>
                      <a:pt x="180" y="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3892;p46">
                <a:extLst>
                  <a:ext uri="{FF2B5EF4-FFF2-40B4-BE49-F238E27FC236}">
                    <a16:creationId xmlns:a16="http://schemas.microsoft.com/office/drawing/2014/main" id="{D04B1415-797F-C9BD-D048-5C3904572D99}"/>
                  </a:ext>
                </a:extLst>
              </p:cNvPr>
              <p:cNvSpPr/>
              <p:nvPr/>
            </p:nvSpPr>
            <p:spPr>
              <a:xfrm>
                <a:off x="5541997" y="592030"/>
                <a:ext cx="12441" cy="4747"/>
              </a:xfrm>
              <a:custGeom>
                <a:avLst/>
                <a:gdLst/>
                <a:ahLst/>
                <a:cxnLst/>
                <a:rect l="l" t="t" r="r" b="b"/>
                <a:pathLst>
                  <a:path w="76" h="29" extrusionOk="0">
                    <a:moveTo>
                      <a:pt x="0" y="10"/>
                    </a:moveTo>
                    <a:cubicBezTo>
                      <a:pt x="28" y="10"/>
                      <a:pt x="66" y="0"/>
                      <a:pt x="76" y="19"/>
                    </a:cubicBezTo>
                    <a:cubicBezTo>
                      <a:pt x="38" y="19"/>
                      <a:pt x="19" y="29"/>
                      <a:pt x="0" y="29"/>
                    </a:cubicBezTo>
                    <a:cubicBezTo>
                      <a:pt x="9" y="19"/>
                      <a:pt x="9" y="19"/>
                      <a:pt x="0"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893;p46">
                <a:extLst>
                  <a:ext uri="{FF2B5EF4-FFF2-40B4-BE49-F238E27FC236}">
                    <a16:creationId xmlns:a16="http://schemas.microsoft.com/office/drawing/2014/main" id="{E58C3128-F60E-2738-ECAF-01424B8765C0}"/>
                  </a:ext>
                </a:extLst>
              </p:cNvPr>
              <p:cNvSpPr/>
              <p:nvPr/>
            </p:nvSpPr>
            <p:spPr>
              <a:xfrm>
                <a:off x="5537250" y="615275"/>
                <a:ext cx="9494" cy="9331"/>
              </a:xfrm>
              <a:custGeom>
                <a:avLst/>
                <a:gdLst/>
                <a:ahLst/>
                <a:cxnLst/>
                <a:rect l="l" t="t" r="r" b="b"/>
                <a:pathLst>
                  <a:path w="58" h="57" extrusionOk="0">
                    <a:moveTo>
                      <a:pt x="29" y="0"/>
                    </a:moveTo>
                    <a:cubicBezTo>
                      <a:pt x="38" y="29"/>
                      <a:pt x="57" y="19"/>
                      <a:pt x="48" y="48"/>
                    </a:cubicBezTo>
                    <a:lnTo>
                      <a:pt x="20" y="57"/>
                    </a:lnTo>
                    <a:cubicBezTo>
                      <a:pt x="10" y="29"/>
                      <a:pt x="1" y="10"/>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894;p46">
                <a:extLst>
                  <a:ext uri="{FF2B5EF4-FFF2-40B4-BE49-F238E27FC236}">
                    <a16:creationId xmlns:a16="http://schemas.microsoft.com/office/drawing/2014/main" id="{F5B23E32-59AA-559E-EB0F-52A8EC51ACF3}"/>
                  </a:ext>
                </a:extLst>
              </p:cNvPr>
              <p:cNvSpPr/>
              <p:nvPr/>
            </p:nvSpPr>
            <p:spPr>
              <a:xfrm>
                <a:off x="5546580" y="579589"/>
                <a:ext cx="17188" cy="11131"/>
              </a:xfrm>
              <a:custGeom>
                <a:avLst/>
                <a:gdLst/>
                <a:ahLst/>
                <a:cxnLst/>
                <a:rect l="l" t="t" r="r" b="b"/>
                <a:pathLst>
                  <a:path w="105" h="68" extrusionOk="0">
                    <a:moveTo>
                      <a:pt x="67" y="1"/>
                    </a:moveTo>
                    <a:cubicBezTo>
                      <a:pt x="104" y="58"/>
                      <a:pt x="48" y="39"/>
                      <a:pt x="10" y="67"/>
                    </a:cubicBezTo>
                    <a:cubicBezTo>
                      <a:pt x="0" y="48"/>
                      <a:pt x="19" y="39"/>
                      <a:pt x="10" y="20"/>
                    </a:cubicBezTo>
                    <a:cubicBezTo>
                      <a:pt x="38" y="10"/>
                      <a:pt x="57" y="29"/>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3895;p46">
                <a:extLst>
                  <a:ext uri="{FF2B5EF4-FFF2-40B4-BE49-F238E27FC236}">
                    <a16:creationId xmlns:a16="http://schemas.microsoft.com/office/drawing/2014/main" id="{1AABE448-24C4-A5E9-CED8-1ACC5C78CB92}"/>
                  </a:ext>
                </a:extLst>
              </p:cNvPr>
              <p:cNvSpPr/>
              <p:nvPr/>
            </p:nvSpPr>
            <p:spPr>
              <a:xfrm>
                <a:off x="5620735" y="557981"/>
                <a:ext cx="34212" cy="18661"/>
              </a:xfrm>
              <a:custGeom>
                <a:avLst/>
                <a:gdLst/>
                <a:ahLst/>
                <a:cxnLst/>
                <a:rect l="l" t="t" r="r" b="b"/>
                <a:pathLst>
                  <a:path w="209" h="114" extrusionOk="0">
                    <a:moveTo>
                      <a:pt x="77" y="114"/>
                    </a:moveTo>
                    <a:cubicBezTo>
                      <a:pt x="58" y="86"/>
                      <a:pt x="105" y="114"/>
                      <a:pt x="96" y="95"/>
                    </a:cubicBezTo>
                    <a:cubicBezTo>
                      <a:pt x="58" y="95"/>
                      <a:pt x="29" y="67"/>
                      <a:pt x="29" y="114"/>
                    </a:cubicBezTo>
                    <a:cubicBezTo>
                      <a:pt x="20" y="105"/>
                      <a:pt x="10" y="86"/>
                      <a:pt x="1" y="86"/>
                    </a:cubicBezTo>
                    <a:cubicBezTo>
                      <a:pt x="48" y="38"/>
                      <a:pt x="114" y="1"/>
                      <a:pt x="171" y="1"/>
                    </a:cubicBezTo>
                    <a:cubicBezTo>
                      <a:pt x="209" y="67"/>
                      <a:pt x="114" y="105"/>
                      <a:pt x="77"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3896;p46">
                <a:extLst>
                  <a:ext uri="{FF2B5EF4-FFF2-40B4-BE49-F238E27FC236}">
                    <a16:creationId xmlns:a16="http://schemas.microsoft.com/office/drawing/2014/main" id="{AA8FFA8F-62B6-977E-3A41-F2FDBC8A3243}"/>
                  </a:ext>
                </a:extLst>
              </p:cNvPr>
              <p:cNvSpPr/>
              <p:nvPr/>
            </p:nvSpPr>
            <p:spPr>
              <a:xfrm>
                <a:off x="5554274" y="534736"/>
                <a:ext cx="15715" cy="23408"/>
              </a:xfrm>
              <a:custGeom>
                <a:avLst/>
                <a:gdLst/>
                <a:ahLst/>
                <a:cxnLst/>
                <a:rect l="l" t="t" r="r" b="b"/>
                <a:pathLst>
                  <a:path w="96" h="143" extrusionOk="0">
                    <a:moveTo>
                      <a:pt x="10" y="67"/>
                    </a:moveTo>
                    <a:cubicBezTo>
                      <a:pt x="38" y="58"/>
                      <a:pt x="1" y="20"/>
                      <a:pt x="20" y="1"/>
                    </a:cubicBezTo>
                    <a:cubicBezTo>
                      <a:pt x="95" y="1"/>
                      <a:pt x="86" y="67"/>
                      <a:pt x="38" y="105"/>
                    </a:cubicBezTo>
                    <a:cubicBezTo>
                      <a:pt x="38" y="124"/>
                      <a:pt x="95" y="114"/>
                      <a:pt x="67" y="133"/>
                    </a:cubicBezTo>
                    <a:cubicBezTo>
                      <a:pt x="57" y="124"/>
                      <a:pt x="38" y="124"/>
                      <a:pt x="29" y="143"/>
                    </a:cubicBezTo>
                    <a:cubicBezTo>
                      <a:pt x="10" y="105"/>
                      <a:pt x="48" y="67"/>
                      <a:pt x="10" y="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897;p46">
                <a:extLst>
                  <a:ext uri="{FF2B5EF4-FFF2-40B4-BE49-F238E27FC236}">
                    <a16:creationId xmlns:a16="http://schemas.microsoft.com/office/drawing/2014/main" id="{00593B35-B885-A2EB-D4CA-7CFD09D84B30}"/>
                  </a:ext>
                </a:extLst>
              </p:cNvPr>
              <p:cNvSpPr/>
              <p:nvPr/>
            </p:nvSpPr>
            <p:spPr>
              <a:xfrm>
                <a:off x="5778539" y="468275"/>
                <a:ext cx="11131" cy="7857"/>
              </a:xfrm>
              <a:custGeom>
                <a:avLst/>
                <a:gdLst/>
                <a:ahLst/>
                <a:cxnLst/>
                <a:rect l="l" t="t" r="r" b="b"/>
                <a:pathLst>
                  <a:path w="68" h="48" extrusionOk="0">
                    <a:moveTo>
                      <a:pt x="1" y="19"/>
                    </a:moveTo>
                    <a:cubicBezTo>
                      <a:pt x="10" y="10"/>
                      <a:pt x="10" y="0"/>
                      <a:pt x="29" y="0"/>
                    </a:cubicBezTo>
                    <a:cubicBezTo>
                      <a:pt x="48" y="19"/>
                      <a:pt x="39" y="19"/>
                      <a:pt x="67" y="38"/>
                    </a:cubicBezTo>
                    <a:cubicBezTo>
                      <a:pt x="48" y="48"/>
                      <a:pt x="39" y="29"/>
                      <a:pt x="20" y="38"/>
                    </a:cubicBezTo>
                    <a:cubicBezTo>
                      <a:pt x="10" y="29"/>
                      <a:pt x="1" y="29"/>
                      <a:pt x="1"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3898;p46">
                <a:extLst>
                  <a:ext uri="{FF2B5EF4-FFF2-40B4-BE49-F238E27FC236}">
                    <a16:creationId xmlns:a16="http://schemas.microsoft.com/office/drawing/2014/main" id="{8C7C91B6-6AE4-D453-A7C8-E31423790E72}"/>
                  </a:ext>
                </a:extLst>
              </p:cNvPr>
              <p:cNvSpPr/>
              <p:nvPr/>
            </p:nvSpPr>
            <p:spPr>
              <a:xfrm>
                <a:off x="5738433" y="474495"/>
                <a:ext cx="6384" cy="6384"/>
              </a:xfrm>
              <a:custGeom>
                <a:avLst/>
                <a:gdLst/>
                <a:ahLst/>
                <a:cxnLst/>
                <a:rect l="l" t="t" r="r" b="b"/>
                <a:pathLst>
                  <a:path w="39" h="39" extrusionOk="0">
                    <a:moveTo>
                      <a:pt x="10" y="38"/>
                    </a:moveTo>
                    <a:cubicBezTo>
                      <a:pt x="0" y="19"/>
                      <a:pt x="0" y="10"/>
                      <a:pt x="19" y="0"/>
                    </a:cubicBezTo>
                    <a:cubicBezTo>
                      <a:pt x="29" y="10"/>
                      <a:pt x="38" y="10"/>
                      <a:pt x="38"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3899;p46">
                <a:extLst>
                  <a:ext uri="{FF2B5EF4-FFF2-40B4-BE49-F238E27FC236}">
                    <a16:creationId xmlns:a16="http://schemas.microsoft.com/office/drawing/2014/main" id="{B7FC2A8F-8FB3-B08E-9685-15D01634C2A7}"/>
                  </a:ext>
                </a:extLst>
              </p:cNvPr>
              <p:cNvSpPr/>
              <p:nvPr/>
            </p:nvSpPr>
            <p:spPr>
              <a:xfrm>
                <a:off x="5639397" y="497577"/>
                <a:ext cx="15551" cy="20298"/>
              </a:xfrm>
              <a:custGeom>
                <a:avLst/>
                <a:gdLst/>
                <a:ahLst/>
                <a:cxnLst/>
                <a:rect l="l" t="t" r="r" b="b"/>
                <a:pathLst>
                  <a:path w="95" h="124" extrusionOk="0">
                    <a:moveTo>
                      <a:pt x="95" y="20"/>
                    </a:moveTo>
                    <a:cubicBezTo>
                      <a:pt x="67" y="48"/>
                      <a:pt x="48" y="124"/>
                      <a:pt x="0" y="114"/>
                    </a:cubicBezTo>
                    <a:cubicBezTo>
                      <a:pt x="19" y="96"/>
                      <a:pt x="19" y="48"/>
                      <a:pt x="48" y="10"/>
                    </a:cubicBezTo>
                    <a:cubicBezTo>
                      <a:pt x="48" y="48"/>
                      <a:pt x="95" y="1"/>
                      <a:pt x="95" y="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3900;p46">
                <a:extLst>
                  <a:ext uri="{FF2B5EF4-FFF2-40B4-BE49-F238E27FC236}">
                    <a16:creationId xmlns:a16="http://schemas.microsoft.com/office/drawing/2014/main" id="{BB2576F4-76D1-7FFF-179C-476EEF208B6C}"/>
                  </a:ext>
                </a:extLst>
              </p:cNvPr>
              <p:cNvSpPr/>
              <p:nvPr/>
            </p:nvSpPr>
            <p:spPr>
              <a:xfrm>
                <a:off x="5764625" y="369238"/>
                <a:ext cx="9494" cy="12605"/>
              </a:xfrm>
              <a:custGeom>
                <a:avLst/>
                <a:gdLst/>
                <a:ahLst/>
                <a:cxnLst/>
                <a:rect l="l" t="t" r="r" b="b"/>
                <a:pathLst>
                  <a:path w="58" h="77" extrusionOk="0">
                    <a:moveTo>
                      <a:pt x="1" y="57"/>
                    </a:moveTo>
                    <a:cubicBezTo>
                      <a:pt x="20" y="38"/>
                      <a:pt x="1" y="10"/>
                      <a:pt x="39" y="1"/>
                    </a:cubicBezTo>
                    <a:cubicBezTo>
                      <a:pt x="39" y="10"/>
                      <a:pt x="48" y="19"/>
                      <a:pt x="58" y="19"/>
                    </a:cubicBezTo>
                    <a:cubicBezTo>
                      <a:pt x="10" y="19"/>
                      <a:pt x="20" y="76"/>
                      <a:pt x="1"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3901;p46">
                <a:extLst>
                  <a:ext uri="{FF2B5EF4-FFF2-40B4-BE49-F238E27FC236}">
                    <a16:creationId xmlns:a16="http://schemas.microsoft.com/office/drawing/2014/main" id="{63AA708A-2004-9449-36CC-DD4EFCCBAC5C}"/>
                  </a:ext>
                </a:extLst>
              </p:cNvPr>
              <p:cNvSpPr/>
              <p:nvPr/>
            </p:nvSpPr>
            <p:spPr>
              <a:xfrm>
                <a:off x="5761678" y="383152"/>
                <a:ext cx="18661" cy="9494"/>
              </a:xfrm>
              <a:custGeom>
                <a:avLst/>
                <a:gdLst/>
                <a:ahLst/>
                <a:cxnLst/>
                <a:rect l="l" t="t" r="r" b="b"/>
                <a:pathLst>
                  <a:path w="114" h="58" extrusionOk="0">
                    <a:moveTo>
                      <a:pt x="47" y="48"/>
                    </a:moveTo>
                    <a:cubicBezTo>
                      <a:pt x="38" y="20"/>
                      <a:pt x="28" y="57"/>
                      <a:pt x="9" y="38"/>
                    </a:cubicBezTo>
                    <a:cubicBezTo>
                      <a:pt x="0" y="29"/>
                      <a:pt x="0" y="10"/>
                      <a:pt x="19" y="1"/>
                    </a:cubicBezTo>
                    <a:cubicBezTo>
                      <a:pt x="38" y="29"/>
                      <a:pt x="85" y="1"/>
                      <a:pt x="113" y="10"/>
                    </a:cubicBezTo>
                    <a:cubicBezTo>
                      <a:pt x="66" y="10"/>
                      <a:pt x="85" y="48"/>
                      <a:pt x="47"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3902;p46">
                <a:extLst>
                  <a:ext uri="{FF2B5EF4-FFF2-40B4-BE49-F238E27FC236}">
                    <a16:creationId xmlns:a16="http://schemas.microsoft.com/office/drawing/2014/main" id="{18766265-B22B-2218-0956-4B23F973FE44}"/>
                  </a:ext>
                </a:extLst>
              </p:cNvPr>
              <p:cNvSpPr/>
              <p:nvPr/>
            </p:nvSpPr>
            <p:spPr>
              <a:xfrm>
                <a:off x="5766262" y="455834"/>
                <a:ext cx="12441" cy="14078"/>
              </a:xfrm>
              <a:custGeom>
                <a:avLst/>
                <a:gdLst/>
                <a:ahLst/>
                <a:cxnLst/>
                <a:rect l="l" t="t" r="r" b="b"/>
                <a:pathLst>
                  <a:path w="76" h="86" extrusionOk="0">
                    <a:moveTo>
                      <a:pt x="76" y="67"/>
                    </a:moveTo>
                    <a:lnTo>
                      <a:pt x="19" y="86"/>
                    </a:lnTo>
                    <a:cubicBezTo>
                      <a:pt x="0" y="48"/>
                      <a:pt x="10" y="48"/>
                      <a:pt x="0" y="10"/>
                    </a:cubicBezTo>
                    <a:cubicBezTo>
                      <a:pt x="38" y="1"/>
                      <a:pt x="76" y="29"/>
                      <a:pt x="76" y="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3903;p46">
                <a:extLst>
                  <a:ext uri="{FF2B5EF4-FFF2-40B4-BE49-F238E27FC236}">
                    <a16:creationId xmlns:a16="http://schemas.microsoft.com/office/drawing/2014/main" id="{62501822-D0C6-08D2-F251-DB7A2BB7D8A9}"/>
                  </a:ext>
                </a:extLst>
              </p:cNvPr>
              <p:cNvSpPr/>
              <p:nvPr/>
            </p:nvSpPr>
            <p:spPr>
              <a:xfrm>
                <a:off x="5676556" y="486773"/>
                <a:ext cx="21771" cy="18825"/>
              </a:xfrm>
              <a:custGeom>
                <a:avLst/>
                <a:gdLst/>
                <a:ahLst/>
                <a:cxnLst/>
                <a:rect l="l" t="t" r="r" b="b"/>
                <a:pathLst>
                  <a:path w="133" h="115" extrusionOk="0">
                    <a:moveTo>
                      <a:pt x="133" y="58"/>
                    </a:moveTo>
                    <a:cubicBezTo>
                      <a:pt x="123" y="29"/>
                      <a:pt x="95" y="29"/>
                      <a:pt x="85" y="1"/>
                    </a:cubicBezTo>
                    <a:cubicBezTo>
                      <a:pt x="66" y="1"/>
                      <a:pt x="47" y="20"/>
                      <a:pt x="38" y="1"/>
                    </a:cubicBezTo>
                    <a:cubicBezTo>
                      <a:pt x="19" y="20"/>
                      <a:pt x="66" y="67"/>
                      <a:pt x="19" y="67"/>
                    </a:cubicBezTo>
                    <a:cubicBezTo>
                      <a:pt x="66" y="105"/>
                      <a:pt x="0" y="114"/>
                      <a:pt x="76" y="114"/>
                    </a:cubicBezTo>
                    <a:cubicBezTo>
                      <a:pt x="85" y="95"/>
                      <a:pt x="85" y="67"/>
                      <a:pt x="13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3904;p46">
                <a:extLst>
                  <a:ext uri="{FF2B5EF4-FFF2-40B4-BE49-F238E27FC236}">
                    <a16:creationId xmlns:a16="http://schemas.microsoft.com/office/drawing/2014/main" id="{7EF1C73E-EF0B-5808-51EC-1E6CFD810068}"/>
                  </a:ext>
                </a:extLst>
              </p:cNvPr>
              <p:cNvSpPr/>
              <p:nvPr/>
            </p:nvSpPr>
            <p:spPr>
              <a:xfrm>
                <a:off x="5668698" y="479079"/>
                <a:ext cx="48126" cy="38796"/>
              </a:xfrm>
              <a:custGeom>
                <a:avLst/>
                <a:gdLst/>
                <a:ahLst/>
                <a:cxnLst/>
                <a:rect l="l" t="t" r="r" b="b"/>
                <a:pathLst>
                  <a:path w="294" h="237" extrusionOk="0">
                    <a:moveTo>
                      <a:pt x="247" y="180"/>
                    </a:moveTo>
                    <a:cubicBezTo>
                      <a:pt x="266" y="180"/>
                      <a:pt x="275" y="171"/>
                      <a:pt x="275" y="190"/>
                    </a:cubicBezTo>
                    <a:cubicBezTo>
                      <a:pt x="228" y="199"/>
                      <a:pt x="237" y="152"/>
                      <a:pt x="247" y="123"/>
                    </a:cubicBezTo>
                    <a:cubicBezTo>
                      <a:pt x="143" y="190"/>
                      <a:pt x="10" y="237"/>
                      <a:pt x="1" y="67"/>
                    </a:cubicBezTo>
                    <a:cubicBezTo>
                      <a:pt x="48" y="67"/>
                      <a:pt x="20" y="48"/>
                      <a:pt x="58" y="19"/>
                    </a:cubicBezTo>
                    <a:cubicBezTo>
                      <a:pt x="67" y="57"/>
                      <a:pt x="124" y="1"/>
                      <a:pt x="105" y="48"/>
                    </a:cubicBezTo>
                    <a:cubicBezTo>
                      <a:pt x="143" y="38"/>
                      <a:pt x="152" y="19"/>
                      <a:pt x="181" y="10"/>
                    </a:cubicBezTo>
                    <a:cubicBezTo>
                      <a:pt x="199" y="29"/>
                      <a:pt x="209" y="38"/>
                      <a:pt x="228" y="48"/>
                    </a:cubicBezTo>
                    <a:cubicBezTo>
                      <a:pt x="190" y="67"/>
                      <a:pt x="237" y="76"/>
                      <a:pt x="228" y="105"/>
                    </a:cubicBezTo>
                    <a:cubicBezTo>
                      <a:pt x="256" y="95"/>
                      <a:pt x="275" y="123"/>
                      <a:pt x="294" y="142"/>
                    </a:cubicBezTo>
                    <a:cubicBezTo>
                      <a:pt x="275" y="152"/>
                      <a:pt x="256" y="161"/>
                      <a:pt x="247"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3905;p46">
                <a:extLst>
                  <a:ext uri="{FF2B5EF4-FFF2-40B4-BE49-F238E27FC236}">
                    <a16:creationId xmlns:a16="http://schemas.microsoft.com/office/drawing/2014/main" id="{1582E320-4C46-8D90-FA81-588705F390C6}"/>
                  </a:ext>
                </a:extLst>
              </p:cNvPr>
              <p:cNvSpPr/>
              <p:nvPr/>
            </p:nvSpPr>
            <p:spPr>
              <a:xfrm>
                <a:off x="5572936" y="516238"/>
                <a:ext cx="41906" cy="32575"/>
              </a:xfrm>
              <a:custGeom>
                <a:avLst/>
                <a:gdLst/>
                <a:ahLst/>
                <a:cxnLst/>
                <a:rect l="l" t="t" r="r" b="b"/>
                <a:pathLst>
                  <a:path w="256" h="199" extrusionOk="0">
                    <a:moveTo>
                      <a:pt x="227" y="19"/>
                    </a:moveTo>
                    <a:cubicBezTo>
                      <a:pt x="236" y="29"/>
                      <a:pt x="246" y="38"/>
                      <a:pt x="255" y="48"/>
                    </a:cubicBezTo>
                    <a:cubicBezTo>
                      <a:pt x="236" y="67"/>
                      <a:pt x="208" y="67"/>
                      <a:pt x="236" y="95"/>
                    </a:cubicBezTo>
                    <a:cubicBezTo>
                      <a:pt x="208" y="95"/>
                      <a:pt x="189" y="133"/>
                      <a:pt x="161" y="123"/>
                    </a:cubicBezTo>
                    <a:cubicBezTo>
                      <a:pt x="151" y="180"/>
                      <a:pt x="132" y="161"/>
                      <a:pt x="85" y="199"/>
                    </a:cubicBezTo>
                    <a:cubicBezTo>
                      <a:pt x="85" y="171"/>
                      <a:pt x="57" y="189"/>
                      <a:pt x="38" y="199"/>
                    </a:cubicBezTo>
                    <a:lnTo>
                      <a:pt x="28" y="161"/>
                    </a:lnTo>
                    <a:cubicBezTo>
                      <a:pt x="47" y="152"/>
                      <a:pt x="66" y="152"/>
                      <a:pt x="66" y="142"/>
                    </a:cubicBezTo>
                    <a:cubicBezTo>
                      <a:pt x="47" y="142"/>
                      <a:pt x="38" y="142"/>
                      <a:pt x="28" y="133"/>
                    </a:cubicBezTo>
                    <a:cubicBezTo>
                      <a:pt x="38" y="114"/>
                      <a:pt x="66" y="114"/>
                      <a:pt x="57" y="95"/>
                    </a:cubicBezTo>
                    <a:cubicBezTo>
                      <a:pt x="47" y="95"/>
                      <a:pt x="28" y="104"/>
                      <a:pt x="28" y="114"/>
                    </a:cubicBezTo>
                    <a:cubicBezTo>
                      <a:pt x="19" y="104"/>
                      <a:pt x="19" y="95"/>
                      <a:pt x="0" y="104"/>
                    </a:cubicBezTo>
                    <a:cubicBezTo>
                      <a:pt x="9" y="19"/>
                      <a:pt x="66" y="76"/>
                      <a:pt x="142" y="0"/>
                    </a:cubicBezTo>
                    <a:cubicBezTo>
                      <a:pt x="170" y="19"/>
                      <a:pt x="180" y="57"/>
                      <a:pt x="227"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3906;p46">
                <a:extLst>
                  <a:ext uri="{FF2B5EF4-FFF2-40B4-BE49-F238E27FC236}">
                    <a16:creationId xmlns:a16="http://schemas.microsoft.com/office/drawing/2014/main" id="{5B223E97-8DEF-3FEF-02D8-98D87B321483}"/>
                  </a:ext>
                </a:extLst>
              </p:cNvPr>
              <p:cNvSpPr/>
              <p:nvPr/>
            </p:nvSpPr>
            <p:spPr>
              <a:xfrm>
                <a:off x="5812588" y="358434"/>
                <a:ext cx="23408" cy="17188"/>
              </a:xfrm>
              <a:custGeom>
                <a:avLst/>
                <a:gdLst/>
                <a:ahLst/>
                <a:cxnLst/>
                <a:rect l="l" t="t" r="r" b="b"/>
                <a:pathLst>
                  <a:path w="143" h="105" extrusionOk="0">
                    <a:moveTo>
                      <a:pt x="105" y="85"/>
                    </a:moveTo>
                    <a:cubicBezTo>
                      <a:pt x="76" y="104"/>
                      <a:pt x="10" y="67"/>
                      <a:pt x="39" y="67"/>
                    </a:cubicBezTo>
                    <a:cubicBezTo>
                      <a:pt x="48" y="76"/>
                      <a:pt x="58" y="76"/>
                      <a:pt x="67" y="76"/>
                    </a:cubicBezTo>
                    <a:cubicBezTo>
                      <a:pt x="58" y="57"/>
                      <a:pt x="1" y="57"/>
                      <a:pt x="20" y="38"/>
                    </a:cubicBezTo>
                    <a:cubicBezTo>
                      <a:pt x="48" y="29"/>
                      <a:pt x="105" y="19"/>
                      <a:pt x="143" y="0"/>
                    </a:cubicBezTo>
                    <a:cubicBezTo>
                      <a:pt x="133" y="57"/>
                      <a:pt x="86" y="48"/>
                      <a:pt x="105"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3907;p46">
                <a:extLst>
                  <a:ext uri="{FF2B5EF4-FFF2-40B4-BE49-F238E27FC236}">
                    <a16:creationId xmlns:a16="http://schemas.microsoft.com/office/drawing/2014/main" id="{2767EF91-42CF-5D06-780F-F314F48D5261}"/>
                  </a:ext>
                </a:extLst>
              </p:cNvPr>
              <p:cNvSpPr/>
              <p:nvPr/>
            </p:nvSpPr>
            <p:spPr>
              <a:xfrm>
                <a:off x="5753821" y="448140"/>
                <a:ext cx="15715" cy="12605"/>
              </a:xfrm>
              <a:custGeom>
                <a:avLst/>
                <a:gdLst/>
                <a:ahLst/>
                <a:cxnLst/>
                <a:rect l="l" t="t" r="r" b="b"/>
                <a:pathLst>
                  <a:path w="96" h="77" extrusionOk="0">
                    <a:moveTo>
                      <a:pt x="20" y="19"/>
                    </a:moveTo>
                    <a:cubicBezTo>
                      <a:pt x="39" y="48"/>
                      <a:pt x="29" y="1"/>
                      <a:pt x="48" y="1"/>
                    </a:cubicBezTo>
                    <a:cubicBezTo>
                      <a:pt x="57" y="29"/>
                      <a:pt x="95" y="19"/>
                      <a:pt x="76" y="57"/>
                    </a:cubicBezTo>
                    <a:cubicBezTo>
                      <a:pt x="39" y="76"/>
                      <a:pt x="1" y="38"/>
                      <a:pt x="20"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3908;p46">
                <a:extLst>
                  <a:ext uri="{FF2B5EF4-FFF2-40B4-BE49-F238E27FC236}">
                    <a16:creationId xmlns:a16="http://schemas.microsoft.com/office/drawing/2014/main" id="{E30E242D-BDC8-102C-3B15-10D36157D9C8}"/>
                  </a:ext>
                </a:extLst>
              </p:cNvPr>
              <p:cNvSpPr/>
              <p:nvPr/>
            </p:nvSpPr>
            <p:spPr>
              <a:xfrm>
                <a:off x="5753821" y="537846"/>
                <a:ext cx="15715" cy="26519"/>
              </a:xfrm>
              <a:custGeom>
                <a:avLst/>
                <a:gdLst/>
                <a:ahLst/>
                <a:cxnLst/>
                <a:rect l="l" t="t" r="r" b="b"/>
                <a:pathLst>
                  <a:path w="96" h="162" extrusionOk="0">
                    <a:moveTo>
                      <a:pt x="95" y="105"/>
                    </a:moveTo>
                    <a:cubicBezTo>
                      <a:pt x="76" y="67"/>
                      <a:pt x="57" y="86"/>
                      <a:pt x="95" y="67"/>
                    </a:cubicBezTo>
                    <a:cubicBezTo>
                      <a:pt x="57" y="57"/>
                      <a:pt x="48" y="1"/>
                      <a:pt x="1" y="20"/>
                    </a:cubicBezTo>
                    <a:cubicBezTo>
                      <a:pt x="48" y="57"/>
                      <a:pt x="1" y="105"/>
                      <a:pt x="1" y="152"/>
                    </a:cubicBezTo>
                    <a:cubicBezTo>
                      <a:pt x="48" y="161"/>
                      <a:pt x="86" y="124"/>
                      <a:pt x="9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3909;p46">
                <a:extLst>
                  <a:ext uri="{FF2B5EF4-FFF2-40B4-BE49-F238E27FC236}">
                    <a16:creationId xmlns:a16="http://schemas.microsoft.com/office/drawing/2014/main" id="{8D66E892-BAC6-ABFB-332F-74DF63B07500}"/>
                  </a:ext>
                </a:extLst>
              </p:cNvPr>
              <p:cNvSpPr/>
              <p:nvPr/>
            </p:nvSpPr>
            <p:spPr>
              <a:xfrm>
                <a:off x="5724519" y="547177"/>
                <a:ext cx="10968" cy="10968"/>
              </a:xfrm>
              <a:custGeom>
                <a:avLst/>
                <a:gdLst/>
                <a:ahLst/>
                <a:cxnLst/>
                <a:rect l="l" t="t" r="r" b="b"/>
                <a:pathLst>
                  <a:path w="67" h="67" extrusionOk="0">
                    <a:moveTo>
                      <a:pt x="29" y="0"/>
                    </a:moveTo>
                    <a:cubicBezTo>
                      <a:pt x="0" y="19"/>
                      <a:pt x="38" y="67"/>
                      <a:pt x="66" y="57"/>
                    </a:cubicBezTo>
                    <a:cubicBezTo>
                      <a:pt x="57" y="38"/>
                      <a:pt x="38" y="29"/>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3910;p46">
                <a:extLst>
                  <a:ext uri="{FF2B5EF4-FFF2-40B4-BE49-F238E27FC236}">
                    <a16:creationId xmlns:a16="http://schemas.microsoft.com/office/drawing/2014/main" id="{2A6BF80F-2C2E-F1F8-CD33-83CA75D2D447}"/>
                  </a:ext>
                </a:extLst>
              </p:cNvPr>
              <p:cNvSpPr/>
              <p:nvPr/>
            </p:nvSpPr>
            <p:spPr>
              <a:xfrm>
                <a:off x="5699637" y="511655"/>
                <a:ext cx="100836" cy="69734"/>
              </a:xfrm>
              <a:custGeom>
                <a:avLst/>
                <a:gdLst/>
                <a:ahLst/>
                <a:cxnLst/>
                <a:rect l="l" t="t" r="r" b="b"/>
                <a:pathLst>
                  <a:path w="616" h="426" extrusionOk="0">
                    <a:moveTo>
                      <a:pt x="398" y="331"/>
                    </a:moveTo>
                    <a:cubicBezTo>
                      <a:pt x="407" y="331"/>
                      <a:pt x="417" y="331"/>
                      <a:pt x="426" y="340"/>
                    </a:cubicBezTo>
                    <a:cubicBezTo>
                      <a:pt x="360" y="321"/>
                      <a:pt x="303" y="369"/>
                      <a:pt x="228" y="359"/>
                    </a:cubicBezTo>
                    <a:cubicBezTo>
                      <a:pt x="218" y="350"/>
                      <a:pt x="256" y="312"/>
                      <a:pt x="228" y="312"/>
                    </a:cubicBezTo>
                    <a:cubicBezTo>
                      <a:pt x="199" y="397"/>
                      <a:pt x="105" y="378"/>
                      <a:pt x="105" y="425"/>
                    </a:cubicBezTo>
                    <a:cubicBezTo>
                      <a:pt x="114" y="397"/>
                      <a:pt x="67" y="388"/>
                      <a:pt x="95" y="369"/>
                    </a:cubicBezTo>
                    <a:cubicBezTo>
                      <a:pt x="95" y="378"/>
                      <a:pt x="124" y="369"/>
                      <a:pt x="124" y="359"/>
                    </a:cubicBezTo>
                    <a:cubicBezTo>
                      <a:pt x="105" y="369"/>
                      <a:pt x="86" y="369"/>
                      <a:pt x="86" y="350"/>
                    </a:cubicBezTo>
                    <a:cubicBezTo>
                      <a:pt x="105" y="340"/>
                      <a:pt x="124" y="331"/>
                      <a:pt x="124" y="312"/>
                    </a:cubicBezTo>
                    <a:cubicBezTo>
                      <a:pt x="105" y="302"/>
                      <a:pt x="105" y="255"/>
                      <a:pt x="86" y="227"/>
                    </a:cubicBezTo>
                    <a:cubicBezTo>
                      <a:pt x="86" y="236"/>
                      <a:pt x="58" y="265"/>
                      <a:pt x="48" y="246"/>
                    </a:cubicBezTo>
                    <a:cubicBezTo>
                      <a:pt x="48" y="217"/>
                      <a:pt x="29" y="132"/>
                      <a:pt x="1" y="142"/>
                    </a:cubicBezTo>
                    <a:cubicBezTo>
                      <a:pt x="20" y="132"/>
                      <a:pt x="20" y="123"/>
                      <a:pt x="29" y="113"/>
                    </a:cubicBezTo>
                    <a:cubicBezTo>
                      <a:pt x="58" y="113"/>
                      <a:pt x="20" y="170"/>
                      <a:pt x="48" y="170"/>
                    </a:cubicBezTo>
                    <a:cubicBezTo>
                      <a:pt x="58" y="142"/>
                      <a:pt x="95" y="132"/>
                      <a:pt x="58" y="104"/>
                    </a:cubicBezTo>
                    <a:cubicBezTo>
                      <a:pt x="95" y="95"/>
                      <a:pt x="133" y="85"/>
                      <a:pt x="152" y="104"/>
                    </a:cubicBezTo>
                    <a:cubicBezTo>
                      <a:pt x="143" y="104"/>
                      <a:pt x="143" y="113"/>
                      <a:pt x="143" y="123"/>
                    </a:cubicBezTo>
                    <a:cubicBezTo>
                      <a:pt x="199" y="123"/>
                      <a:pt x="247" y="151"/>
                      <a:pt x="256" y="113"/>
                    </a:cubicBezTo>
                    <a:cubicBezTo>
                      <a:pt x="266" y="151"/>
                      <a:pt x="285" y="161"/>
                      <a:pt x="313" y="151"/>
                    </a:cubicBezTo>
                    <a:cubicBezTo>
                      <a:pt x="322" y="151"/>
                      <a:pt x="332" y="142"/>
                      <a:pt x="332" y="132"/>
                    </a:cubicBezTo>
                    <a:cubicBezTo>
                      <a:pt x="294" y="95"/>
                      <a:pt x="285" y="104"/>
                      <a:pt x="256" y="57"/>
                    </a:cubicBezTo>
                    <a:cubicBezTo>
                      <a:pt x="303" y="38"/>
                      <a:pt x="313" y="28"/>
                      <a:pt x="351" y="0"/>
                    </a:cubicBezTo>
                    <a:cubicBezTo>
                      <a:pt x="388" y="19"/>
                      <a:pt x="379" y="85"/>
                      <a:pt x="351" y="85"/>
                    </a:cubicBezTo>
                    <a:cubicBezTo>
                      <a:pt x="398" y="85"/>
                      <a:pt x="426" y="123"/>
                      <a:pt x="474" y="132"/>
                    </a:cubicBezTo>
                    <a:cubicBezTo>
                      <a:pt x="455" y="95"/>
                      <a:pt x="492" y="123"/>
                      <a:pt x="511" y="104"/>
                    </a:cubicBezTo>
                    <a:cubicBezTo>
                      <a:pt x="483" y="95"/>
                      <a:pt x="511" y="95"/>
                      <a:pt x="511" y="76"/>
                    </a:cubicBezTo>
                    <a:cubicBezTo>
                      <a:pt x="530" y="66"/>
                      <a:pt x="530" y="85"/>
                      <a:pt x="549" y="85"/>
                    </a:cubicBezTo>
                    <a:cubicBezTo>
                      <a:pt x="549" y="76"/>
                      <a:pt x="540" y="47"/>
                      <a:pt x="559" y="47"/>
                    </a:cubicBezTo>
                    <a:cubicBezTo>
                      <a:pt x="587" y="47"/>
                      <a:pt x="606" y="76"/>
                      <a:pt x="615" y="113"/>
                    </a:cubicBezTo>
                    <a:cubicBezTo>
                      <a:pt x="540" y="123"/>
                      <a:pt x="596" y="189"/>
                      <a:pt x="568" y="189"/>
                    </a:cubicBezTo>
                    <a:cubicBezTo>
                      <a:pt x="596" y="189"/>
                      <a:pt x="577" y="199"/>
                      <a:pt x="596" y="217"/>
                    </a:cubicBezTo>
                    <a:cubicBezTo>
                      <a:pt x="577" y="217"/>
                      <a:pt x="577" y="227"/>
                      <a:pt x="577" y="236"/>
                    </a:cubicBezTo>
                    <a:cubicBezTo>
                      <a:pt x="568" y="227"/>
                      <a:pt x="568" y="208"/>
                      <a:pt x="549" y="208"/>
                    </a:cubicBezTo>
                    <a:cubicBezTo>
                      <a:pt x="559" y="227"/>
                      <a:pt x="549" y="227"/>
                      <a:pt x="540" y="246"/>
                    </a:cubicBezTo>
                    <a:cubicBezTo>
                      <a:pt x="587" y="227"/>
                      <a:pt x="521" y="274"/>
                      <a:pt x="568" y="265"/>
                    </a:cubicBezTo>
                    <a:cubicBezTo>
                      <a:pt x="521" y="331"/>
                      <a:pt x="483" y="274"/>
                      <a:pt x="417" y="293"/>
                    </a:cubicBezTo>
                    <a:cubicBezTo>
                      <a:pt x="407" y="302"/>
                      <a:pt x="398" y="312"/>
                      <a:pt x="398" y="3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3911;p46">
                <a:extLst>
                  <a:ext uri="{FF2B5EF4-FFF2-40B4-BE49-F238E27FC236}">
                    <a16:creationId xmlns:a16="http://schemas.microsoft.com/office/drawing/2014/main" id="{D503F9EE-E6C3-54E4-EFEB-363035978D17}"/>
                  </a:ext>
                </a:extLst>
              </p:cNvPr>
              <p:cNvSpPr/>
              <p:nvPr/>
            </p:nvSpPr>
            <p:spPr>
              <a:xfrm>
                <a:off x="5744654" y="446667"/>
                <a:ext cx="7857" cy="9331"/>
              </a:xfrm>
              <a:custGeom>
                <a:avLst/>
                <a:gdLst/>
                <a:ahLst/>
                <a:cxnLst/>
                <a:rect l="l" t="t" r="r" b="b"/>
                <a:pathLst>
                  <a:path w="48" h="57" extrusionOk="0">
                    <a:moveTo>
                      <a:pt x="19" y="57"/>
                    </a:moveTo>
                    <a:cubicBezTo>
                      <a:pt x="19" y="38"/>
                      <a:pt x="0" y="47"/>
                      <a:pt x="0" y="28"/>
                    </a:cubicBezTo>
                    <a:cubicBezTo>
                      <a:pt x="10" y="19"/>
                      <a:pt x="28" y="19"/>
                      <a:pt x="28" y="10"/>
                    </a:cubicBezTo>
                    <a:cubicBezTo>
                      <a:pt x="19" y="10"/>
                      <a:pt x="10" y="10"/>
                      <a:pt x="19" y="0"/>
                    </a:cubicBezTo>
                    <a:cubicBezTo>
                      <a:pt x="47" y="10"/>
                      <a:pt x="38" y="47"/>
                      <a:pt x="19"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3912;p46">
                <a:extLst>
                  <a:ext uri="{FF2B5EF4-FFF2-40B4-BE49-F238E27FC236}">
                    <a16:creationId xmlns:a16="http://schemas.microsoft.com/office/drawing/2014/main" id="{0FF5B788-7936-33B6-9411-13A8103F5480}"/>
                  </a:ext>
                </a:extLst>
              </p:cNvPr>
              <p:cNvSpPr/>
              <p:nvPr/>
            </p:nvSpPr>
            <p:spPr>
              <a:xfrm>
                <a:off x="5798674" y="542593"/>
                <a:ext cx="10968" cy="9331"/>
              </a:xfrm>
              <a:custGeom>
                <a:avLst/>
                <a:gdLst/>
                <a:ahLst/>
                <a:cxnLst/>
                <a:rect l="l" t="t" r="r" b="b"/>
                <a:pathLst>
                  <a:path w="67" h="57" extrusionOk="0">
                    <a:moveTo>
                      <a:pt x="67" y="19"/>
                    </a:moveTo>
                    <a:cubicBezTo>
                      <a:pt x="58" y="28"/>
                      <a:pt x="67" y="38"/>
                      <a:pt x="58" y="47"/>
                    </a:cubicBezTo>
                    <a:cubicBezTo>
                      <a:pt x="29" y="57"/>
                      <a:pt x="10" y="47"/>
                      <a:pt x="1" y="19"/>
                    </a:cubicBezTo>
                    <a:cubicBezTo>
                      <a:pt x="29" y="10"/>
                      <a:pt x="58" y="0"/>
                      <a:pt x="67"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3913;p46">
                <a:extLst>
                  <a:ext uri="{FF2B5EF4-FFF2-40B4-BE49-F238E27FC236}">
                    <a16:creationId xmlns:a16="http://schemas.microsoft.com/office/drawing/2014/main" id="{EDA45D81-55F4-212A-3EA5-B22107A4A10E}"/>
                  </a:ext>
                </a:extLst>
              </p:cNvPr>
              <p:cNvSpPr/>
              <p:nvPr/>
            </p:nvSpPr>
            <p:spPr>
              <a:xfrm>
                <a:off x="5600764" y="414091"/>
                <a:ext cx="24882" cy="29629"/>
              </a:xfrm>
              <a:custGeom>
                <a:avLst/>
                <a:gdLst/>
                <a:ahLst/>
                <a:cxnLst/>
                <a:rect l="l" t="t" r="r" b="b"/>
                <a:pathLst>
                  <a:path w="152" h="181" extrusionOk="0">
                    <a:moveTo>
                      <a:pt x="123" y="171"/>
                    </a:moveTo>
                    <a:cubicBezTo>
                      <a:pt x="95" y="180"/>
                      <a:pt x="66" y="171"/>
                      <a:pt x="47" y="171"/>
                    </a:cubicBezTo>
                    <a:cubicBezTo>
                      <a:pt x="114" y="161"/>
                      <a:pt x="57" y="152"/>
                      <a:pt x="47" y="124"/>
                    </a:cubicBezTo>
                    <a:cubicBezTo>
                      <a:pt x="76" y="105"/>
                      <a:pt x="85" y="114"/>
                      <a:pt x="85" y="67"/>
                    </a:cubicBezTo>
                    <a:cubicBezTo>
                      <a:pt x="76" y="57"/>
                      <a:pt x="66" y="57"/>
                      <a:pt x="57" y="48"/>
                    </a:cubicBezTo>
                    <a:cubicBezTo>
                      <a:pt x="57" y="57"/>
                      <a:pt x="38" y="67"/>
                      <a:pt x="28" y="67"/>
                    </a:cubicBezTo>
                    <a:cubicBezTo>
                      <a:pt x="28" y="38"/>
                      <a:pt x="10" y="48"/>
                      <a:pt x="0" y="29"/>
                    </a:cubicBezTo>
                    <a:cubicBezTo>
                      <a:pt x="10" y="20"/>
                      <a:pt x="28" y="10"/>
                      <a:pt x="47" y="1"/>
                    </a:cubicBezTo>
                    <a:cubicBezTo>
                      <a:pt x="85" y="57"/>
                      <a:pt x="151" y="86"/>
                      <a:pt x="123" y="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3914;p46">
                <a:extLst>
                  <a:ext uri="{FF2B5EF4-FFF2-40B4-BE49-F238E27FC236}">
                    <a16:creationId xmlns:a16="http://schemas.microsoft.com/office/drawing/2014/main" id="{4C79A842-CA72-CDC6-DC00-02C52F279ECB}"/>
                  </a:ext>
                </a:extLst>
              </p:cNvPr>
              <p:cNvSpPr/>
              <p:nvPr/>
            </p:nvSpPr>
            <p:spPr>
              <a:xfrm>
                <a:off x="5752347" y="366128"/>
                <a:ext cx="10968" cy="7857"/>
              </a:xfrm>
              <a:custGeom>
                <a:avLst/>
                <a:gdLst/>
                <a:ahLst/>
                <a:cxnLst/>
                <a:rect l="l" t="t" r="r" b="b"/>
                <a:pathLst>
                  <a:path w="67" h="48" extrusionOk="0">
                    <a:moveTo>
                      <a:pt x="10" y="10"/>
                    </a:moveTo>
                    <a:cubicBezTo>
                      <a:pt x="19" y="20"/>
                      <a:pt x="19" y="20"/>
                      <a:pt x="29" y="20"/>
                    </a:cubicBezTo>
                    <a:cubicBezTo>
                      <a:pt x="29" y="10"/>
                      <a:pt x="19" y="1"/>
                      <a:pt x="29" y="1"/>
                    </a:cubicBezTo>
                    <a:cubicBezTo>
                      <a:pt x="38" y="20"/>
                      <a:pt x="66" y="1"/>
                      <a:pt x="66" y="10"/>
                    </a:cubicBezTo>
                    <a:cubicBezTo>
                      <a:pt x="38" y="29"/>
                      <a:pt x="0" y="48"/>
                      <a:pt x="10"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3915;p46">
                <a:extLst>
                  <a:ext uri="{FF2B5EF4-FFF2-40B4-BE49-F238E27FC236}">
                    <a16:creationId xmlns:a16="http://schemas.microsoft.com/office/drawing/2014/main" id="{608CE881-34B7-D4FF-D542-B08C2CDE298E}"/>
                  </a:ext>
                </a:extLst>
              </p:cNvPr>
              <p:cNvSpPr/>
              <p:nvPr/>
            </p:nvSpPr>
            <p:spPr>
              <a:xfrm>
                <a:off x="5732213" y="404760"/>
                <a:ext cx="10968" cy="12605"/>
              </a:xfrm>
              <a:custGeom>
                <a:avLst/>
                <a:gdLst/>
                <a:ahLst/>
                <a:cxnLst/>
                <a:rect l="l" t="t" r="r" b="b"/>
                <a:pathLst>
                  <a:path w="67" h="77" extrusionOk="0">
                    <a:moveTo>
                      <a:pt x="67" y="29"/>
                    </a:moveTo>
                    <a:cubicBezTo>
                      <a:pt x="48" y="39"/>
                      <a:pt x="29" y="58"/>
                      <a:pt x="19" y="77"/>
                    </a:cubicBezTo>
                    <a:lnTo>
                      <a:pt x="0" y="39"/>
                    </a:lnTo>
                    <a:cubicBezTo>
                      <a:pt x="10" y="20"/>
                      <a:pt x="57" y="1"/>
                      <a:pt x="67"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3916;p46">
                <a:extLst>
                  <a:ext uri="{FF2B5EF4-FFF2-40B4-BE49-F238E27FC236}">
                    <a16:creationId xmlns:a16="http://schemas.microsoft.com/office/drawing/2014/main" id="{FF7DB7B6-BCC0-BF57-34B2-9E288CD1F89B}"/>
                  </a:ext>
                </a:extLst>
              </p:cNvPr>
              <p:cNvSpPr/>
              <p:nvPr/>
            </p:nvSpPr>
            <p:spPr>
              <a:xfrm>
                <a:off x="5667225" y="437336"/>
                <a:ext cx="9494" cy="9494"/>
              </a:xfrm>
              <a:custGeom>
                <a:avLst/>
                <a:gdLst/>
                <a:ahLst/>
                <a:cxnLst/>
                <a:rect l="l" t="t" r="r" b="b"/>
                <a:pathLst>
                  <a:path w="58" h="58" extrusionOk="0">
                    <a:moveTo>
                      <a:pt x="29" y="0"/>
                    </a:moveTo>
                    <a:cubicBezTo>
                      <a:pt x="57" y="19"/>
                      <a:pt x="38" y="48"/>
                      <a:pt x="1" y="57"/>
                    </a:cubicBezTo>
                    <a:cubicBezTo>
                      <a:pt x="1" y="38"/>
                      <a:pt x="1" y="10"/>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3917;p46">
                <a:extLst>
                  <a:ext uri="{FF2B5EF4-FFF2-40B4-BE49-F238E27FC236}">
                    <a16:creationId xmlns:a16="http://schemas.microsoft.com/office/drawing/2014/main" id="{FB0566E9-5FE2-4AFF-23AD-D240CF0C7582}"/>
                  </a:ext>
                </a:extLst>
              </p:cNvPr>
              <p:cNvSpPr/>
              <p:nvPr/>
            </p:nvSpPr>
            <p:spPr>
              <a:xfrm>
                <a:off x="5481593" y="485299"/>
                <a:ext cx="24882" cy="24882"/>
              </a:xfrm>
              <a:custGeom>
                <a:avLst/>
                <a:gdLst/>
                <a:ahLst/>
                <a:cxnLst/>
                <a:rect l="l" t="t" r="r" b="b"/>
                <a:pathLst>
                  <a:path w="152" h="152" extrusionOk="0">
                    <a:moveTo>
                      <a:pt x="85" y="48"/>
                    </a:moveTo>
                    <a:cubicBezTo>
                      <a:pt x="95" y="85"/>
                      <a:pt x="38" y="104"/>
                      <a:pt x="57" y="152"/>
                    </a:cubicBezTo>
                    <a:cubicBezTo>
                      <a:pt x="29" y="152"/>
                      <a:pt x="19" y="133"/>
                      <a:pt x="0" y="123"/>
                    </a:cubicBezTo>
                    <a:cubicBezTo>
                      <a:pt x="38" y="114"/>
                      <a:pt x="57" y="48"/>
                      <a:pt x="76" y="0"/>
                    </a:cubicBezTo>
                    <a:cubicBezTo>
                      <a:pt x="85" y="19"/>
                      <a:pt x="152" y="67"/>
                      <a:pt x="85"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3918;p46">
                <a:extLst>
                  <a:ext uri="{FF2B5EF4-FFF2-40B4-BE49-F238E27FC236}">
                    <a16:creationId xmlns:a16="http://schemas.microsoft.com/office/drawing/2014/main" id="{447713E4-EC03-166A-B074-A52B6481D722}"/>
                  </a:ext>
                </a:extLst>
              </p:cNvPr>
              <p:cNvSpPr/>
              <p:nvPr/>
            </p:nvSpPr>
            <p:spPr>
              <a:xfrm>
                <a:off x="5492397" y="520822"/>
                <a:ext cx="24882" cy="27992"/>
              </a:xfrm>
              <a:custGeom>
                <a:avLst/>
                <a:gdLst/>
                <a:ahLst/>
                <a:cxnLst/>
                <a:rect l="l" t="t" r="r" b="b"/>
                <a:pathLst>
                  <a:path w="152" h="171" extrusionOk="0">
                    <a:moveTo>
                      <a:pt x="76" y="171"/>
                    </a:moveTo>
                    <a:cubicBezTo>
                      <a:pt x="86" y="114"/>
                      <a:pt x="48" y="161"/>
                      <a:pt x="1" y="152"/>
                    </a:cubicBezTo>
                    <a:cubicBezTo>
                      <a:pt x="19" y="86"/>
                      <a:pt x="38" y="29"/>
                      <a:pt x="105" y="1"/>
                    </a:cubicBezTo>
                    <a:cubicBezTo>
                      <a:pt x="133" y="39"/>
                      <a:pt x="123" y="48"/>
                      <a:pt x="152" y="76"/>
                    </a:cubicBezTo>
                    <a:cubicBezTo>
                      <a:pt x="76" y="105"/>
                      <a:pt x="123" y="133"/>
                      <a:pt x="76" y="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3919;p46">
                <a:extLst>
                  <a:ext uri="{FF2B5EF4-FFF2-40B4-BE49-F238E27FC236}">
                    <a16:creationId xmlns:a16="http://schemas.microsoft.com/office/drawing/2014/main" id="{C113D073-63DE-8A2A-53DA-0F76B88D1082}"/>
                  </a:ext>
                </a:extLst>
              </p:cNvPr>
              <p:cNvSpPr/>
              <p:nvPr/>
            </p:nvSpPr>
            <p:spPr>
              <a:xfrm>
                <a:off x="3476632" y="1015843"/>
                <a:ext cx="12441" cy="11131"/>
              </a:xfrm>
              <a:custGeom>
                <a:avLst/>
                <a:gdLst/>
                <a:ahLst/>
                <a:cxnLst/>
                <a:rect l="l" t="t" r="r" b="b"/>
                <a:pathLst>
                  <a:path w="76" h="68" extrusionOk="0">
                    <a:moveTo>
                      <a:pt x="76" y="48"/>
                    </a:moveTo>
                    <a:cubicBezTo>
                      <a:pt x="48" y="48"/>
                      <a:pt x="10" y="67"/>
                      <a:pt x="0" y="39"/>
                    </a:cubicBezTo>
                    <a:cubicBezTo>
                      <a:pt x="29" y="20"/>
                      <a:pt x="67" y="1"/>
                      <a:pt x="76"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3920;p46">
                <a:extLst>
                  <a:ext uri="{FF2B5EF4-FFF2-40B4-BE49-F238E27FC236}">
                    <a16:creationId xmlns:a16="http://schemas.microsoft.com/office/drawing/2014/main" id="{0661CB95-7340-4E06-FD40-A0F9A04449DE}"/>
                  </a:ext>
                </a:extLst>
              </p:cNvPr>
              <p:cNvSpPr/>
              <p:nvPr/>
            </p:nvSpPr>
            <p:spPr>
              <a:xfrm>
                <a:off x="3550951" y="1000455"/>
                <a:ext cx="17024" cy="15551"/>
              </a:xfrm>
              <a:custGeom>
                <a:avLst/>
                <a:gdLst/>
                <a:ahLst/>
                <a:cxnLst/>
                <a:rect l="l" t="t" r="r" b="b"/>
                <a:pathLst>
                  <a:path w="104" h="95" extrusionOk="0">
                    <a:moveTo>
                      <a:pt x="28" y="76"/>
                    </a:moveTo>
                    <a:cubicBezTo>
                      <a:pt x="19" y="76"/>
                      <a:pt x="28" y="95"/>
                      <a:pt x="19" y="95"/>
                    </a:cubicBezTo>
                    <a:cubicBezTo>
                      <a:pt x="19" y="67"/>
                      <a:pt x="0" y="76"/>
                      <a:pt x="0" y="48"/>
                    </a:cubicBezTo>
                    <a:cubicBezTo>
                      <a:pt x="47" y="38"/>
                      <a:pt x="28" y="38"/>
                      <a:pt x="38" y="10"/>
                    </a:cubicBezTo>
                    <a:cubicBezTo>
                      <a:pt x="66" y="10"/>
                      <a:pt x="57" y="10"/>
                      <a:pt x="85" y="0"/>
                    </a:cubicBezTo>
                    <a:cubicBezTo>
                      <a:pt x="104" y="38"/>
                      <a:pt x="66" y="38"/>
                      <a:pt x="76" y="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3921;p46">
                <a:extLst>
                  <a:ext uri="{FF2B5EF4-FFF2-40B4-BE49-F238E27FC236}">
                    <a16:creationId xmlns:a16="http://schemas.microsoft.com/office/drawing/2014/main" id="{52ABF57F-C767-86EF-D54B-CDCC6AE61A9A}"/>
                  </a:ext>
                </a:extLst>
              </p:cNvPr>
              <p:cNvSpPr/>
              <p:nvPr/>
            </p:nvSpPr>
            <p:spPr>
              <a:xfrm>
                <a:off x="3342073" y="1314426"/>
                <a:ext cx="9331" cy="8021"/>
              </a:xfrm>
              <a:custGeom>
                <a:avLst/>
                <a:gdLst/>
                <a:ahLst/>
                <a:cxnLst/>
                <a:rect l="l" t="t" r="r" b="b"/>
                <a:pathLst>
                  <a:path w="57" h="49" extrusionOk="0">
                    <a:moveTo>
                      <a:pt x="0" y="10"/>
                    </a:moveTo>
                    <a:lnTo>
                      <a:pt x="38" y="1"/>
                    </a:lnTo>
                    <a:cubicBezTo>
                      <a:pt x="57" y="29"/>
                      <a:pt x="10" y="48"/>
                      <a:pt x="0" y="29"/>
                    </a:cubicBezTo>
                    <a:cubicBezTo>
                      <a:pt x="19" y="29"/>
                      <a:pt x="10" y="20"/>
                      <a:pt x="0"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3922;p46">
                <a:extLst>
                  <a:ext uri="{FF2B5EF4-FFF2-40B4-BE49-F238E27FC236}">
                    <a16:creationId xmlns:a16="http://schemas.microsoft.com/office/drawing/2014/main" id="{6863BBF7-AA59-3F7A-B353-2F263A42BD43}"/>
                  </a:ext>
                </a:extLst>
              </p:cNvPr>
              <p:cNvSpPr/>
              <p:nvPr/>
            </p:nvSpPr>
            <p:spPr>
              <a:xfrm>
                <a:off x="3349767" y="1241745"/>
                <a:ext cx="52710" cy="43543"/>
              </a:xfrm>
              <a:custGeom>
                <a:avLst/>
                <a:gdLst/>
                <a:ahLst/>
                <a:cxnLst/>
                <a:rect l="l" t="t" r="r" b="b"/>
                <a:pathLst>
                  <a:path w="322" h="266" extrusionOk="0">
                    <a:moveTo>
                      <a:pt x="227" y="124"/>
                    </a:moveTo>
                    <a:cubicBezTo>
                      <a:pt x="208" y="180"/>
                      <a:pt x="208" y="218"/>
                      <a:pt x="208" y="265"/>
                    </a:cubicBezTo>
                    <a:cubicBezTo>
                      <a:pt x="189" y="256"/>
                      <a:pt x="152" y="265"/>
                      <a:pt x="133" y="265"/>
                    </a:cubicBezTo>
                    <a:cubicBezTo>
                      <a:pt x="123" y="218"/>
                      <a:pt x="142" y="199"/>
                      <a:pt x="104" y="190"/>
                    </a:cubicBezTo>
                    <a:cubicBezTo>
                      <a:pt x="104" y="180"/>
                      <a:pt x="142" y="190"/>
                      <a:pt x="142" y="171"/>
                    </a:cubicBezTo>
                    <a:cubicBezTo>
                      <a:pt x="95" y="143"/>
                      <a:pt x="76" y="124"/>
                      <a:pt x="48" y="114"/>
                    </a:cubicBezTo>
                    <a:cubicBezTo>
                      <a:pt x="57" y="105"/>
                      <a:pt x="76" y="86"/>
                      <a:pt x="76" y="105"/>
                    </a:cubicBezTo>
                    <a:cubicBezTo>
                      <a:pt x="95" y="95"/>
                      <a:pt x="76" y="95"/>
                      <a:pt x="76" y="86"/>
                    </a:cubicBezTo>
                    <a:cubicBezTo>
                      <a:pt x="114" y="67"/>
                      <a:pt x="76" y="143"/>
                      <a:pt x="123" y="124"/>
                    </a:cubicBezTo>
                    <a:cubicBezTo>
                      <a:pt x="104" y="86"/>
                      <a:pt x="123" y="76"/>
                      <a:pt x="123" y="39"/>
                    </a:cubicBezTo>
                    <a:cubicBezTo>
                      <a:pt x="76" y="48"/>
                      <a:pt x="85" y="86"/>
                      <a:pt x="38" y="76"/>
                    </a:cubicBezTo>
                    <a:cubicBezTo>
                      <a:pt x="38" y="86"/>
                      <a:pt x="48" y="86"/>
                      <a:pt x="48" y="86"/>
                    </a:cubicBezTo>
                    <a:cubicBezTo>
                      <a:pt x="67" y="86"/>
                      <a:pt x="57" y="95"/>
                      <a:pt x="48" y="105"/>
                    </a:cubicBezTo>
                    <a:cubicBezTo>
                      <a:pt x="48" y="105"/>
                      <a:pt x="48" y="105"/>
                      <a:pt x="48" y="105"/>
                    </a:cubicBezTo>
                    <a:cubicBezTo>
                      <a:pt x="38" y="105"/>
                      <a:pt x="29" y="95"/>
                      <a:pt x="19" y="95"/>
                    </a:cubicBezTo>
                    <a:cubicBezTo>
                      <a:pt x="19" y="57"/>
                      <a:pt x="10" y="67"/>
                      <a:pt x="0" y="29"/>
                    </a:cubicBezTo>
                    <a:cubicBezTo>
                      <a:pt x="38" y="48"/>
                      <a:pt x="76" y="1"/>
                      <a:pt x="104" y="20"/>
                    </a:cubicBezTo>
                    <a:cubicBezTo>
                      <a:pt x="85" y="57"/>
                      <a:pt x="152" y="20"/>
                      <a:pt x="161" y="57"/>
                    </a:cubicBezTo>
                    <a:cubicBezTo>
                      <a:pt x="142" y="67"/>
                      <a:pt x="142" y="95"/>
                      <a:pt x="171" y="86"/>
                    </a:cubicBezTo>
                    <a:cubicBezTo>
                      <a:pt x="199" y="76"/>
                      <a:pt x="171" y="76"/>
                      <a:pt x="171" y="48"/>
                    </a:cubicBezTo>
                    <a:cubicBezTo>
                      <a:pt x="208" y="48"/>
                      <a:pt x="171" y="10"/>
                      <a:pt x="208" y="20"/>
                    </a:cubicBezTo>
                    <a:cubicBezTo>
                      <a:pt x="237" y="48"/>
                      <a:pt x="303" y="20"/>
                      <a:pt x="322" y="57"/>
                    </a:cubicBezTo>
                    <a:cubicBezTo>
                      <a:pt x="293" y="57"/>
                      <a:pt x="322" y="114"/>
                      <a:pt x="284" y="86"/>
                    </a:cubicBezTo>
                    <a:cubicBezTo>
                      <a:pt x="312" y="76"/>
                      <a:pt x="265" y="67"/>
                      <a:pt x="256" y="57"/>
                    </a:cubicBezTo>
                    <a:cubicBezTo>
                      <a:pt x="275" y="114"/>
                      <a:pt x="161" y="67"/>
                      <a:pt x="180" y="133"/>
                    </a:cubicBezTo>
                    <a:cubicBezTo>
                      <a:pt x="199" y="114"/>
                      <a:pt x="199" y="114"/>
                      <a:pt x="227" y="1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3923;p46">
                <a:extLst>
                  <a:ext uri="{FF2B5EF4-FFF2-40B4-BE49-F238E27FC236}">
                    <a16:creationId xmlns:a16="http://schemas.microsoft.com/office/drawing/2014/main" id="{3B7BFBB3-5A6A-AD0B-8513-60C10BE435CD}"/>
                  </a:ext>
                </a:extLst>
              </p:cNvPr>
              <p:cNvSpPr/>
              <p:nvPr/>
            </p:nvSpPr>
            <p:spPr>
              <a:xfrm>
                <a:off x="3269392" y="1311480"/>
                <a:ext cx="24882" cy="35686"/>
              </a:xfrm>
              <a:custGeom>
                <a:avLst/>
                <a:gdLst/>
                <a:ahLst/>
                <a:cxnLst/>
                <a:rect l="l" t="t" r="r" b="b"/>
                <a:pathLst>
                  <a:path w="152" h="218" extrusionOk="0">
                    <a:moveTo>
                      <a:pt x="47" y="217"/>
                    </a:moveTo>
                    <a:cubicBezTo>
                      <a:pt x="19" y="151"/>
                      <a:pt x="28" y="142"/>
                      <a:pt x="0" y="76"/>
                    </a:cubicBezTo>
                    <a:cubicBezTo>
                      <a:pt x="38" y="66"/>
                      <a:pt x="66" y="28"/>
                      <a:pt x="28" y="9"/>
                    </a:cubicBezTo>
                    <a:cubicBezTo>
                      <a:pt x="57" y="0"/>
                      <a:pt x="66" y="19"/>
                      <a:pt x="95" y="0"/>
                    </a:cubicBezTo>
                    <a:cubicBezTo>
                      <a:pt x="104" y="28"/>
                      <a:pt x="76" y="28"/>
                      <a:pt x="76" y="47"/>
                    </a:cubicBezTo>
                    <a:cubicBezTo>
                      <a:pt x="104" y="38"/>
                      <a:pt x="123" y="38"/>
                      <a:pt x="132" y="47"/>
                    </a:cubicBezTo>
                    <a:cubicBezTo>
                      <a:pt x="151" y="123"/>
                      <a:pt x="113" y="142"/>
                      <a:pt x="95" y="208"/>
                    </a:cubicBezTo>
                    <a:cubicBezTo>
                      <a:pt x="95" y="189"/>
                      <a:pt x="76" y="217"/>
                      <a:pt x="47" y="2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3924;p46">
                <a:extLst>
                  <a:ext uri="{FF2B5EF4-FFF2-40B4-BE49-F238E27FC236}">
                    <a16:creationId xmlns:a16="http://schemas.microsoft.com/office/drawing/2014/main" id="{092348C2-302C-1851-8120-59409DF21C62}"/>
                  </a:ext>
                </a:extLst>
              </p:cNvPr>
              <p:cNvSpPr/>
              <p:nvPr/>
            </p:nvSpPr>
            <p:spPr>
              <a:xfrm>
                <a:off x="3233706" y="1150565"/>
                <a:ext cx="38796" cy="37159"/>
              </a:xfrm>
              <a:custGeom>
                <a:avLst/>
                <a:gdLst/>
                <a:ahLst/>
                <a:cxnLst/>
                <a:rect l="l" t="t" r="r" b="b"/>
                <a:pathLst>
                  <a:path w="237" h="227" extrusionOk="0">
                    <a:moveTo>
                      <a:pt x="1" y="104"/>
                    </a:moveTo>
                    <a:cubicBezTo>
                      <a:pt x="20" y="104"/>
                      <a:pt x="20" y="95"/>
                      <a:pt x="29" y="85"/>
                    </a:cubicBezTo>
                    <a:cubicBezTo>
                      <a:pt x="57" y="114"/>
                      <a:pt x="95" y="114"/>
                      <a:pt x="142" y="114"/>
                    </a:cubicBezTo>
                    <a:cubicBezTo>
                      <a:pt x="171" y="104"/>
                      <a:pt x="152" y="76"/>
                      <a:pt x="161" y="66"/>
                    </a:cubicBezTo>
                    <a:cubicBezTo>
                      <a:pt x="180" y="85"/>
                      <a:pt x="199" y="0"/>
                      <a:pt x="227" y="38"/>
                    </a:cubicBezTo>
                    <a:cubicBezTo>
                      <a:pt x="227" y="57"/>
                      <a:pt x="237" y="66"/>
                      <a:pt x="218" y="104"/>
                    </a:cubicBezTo>
                    <a:cubicBezTo>
                      <a:pt x="142" y="123"/>
                      <a:pt x="161" y="208"/>
                      <a:pt x="67" y="227"/>
                    </a:cubicBezTo>
                    <a:cubicBezTo>
                      <a:pt x="48" y="218"/>
                      <a:pt x="48" y="199"/>
                      <a:pt x="38" y="189"/>
                    </a:cubicBezTo>
                    <a:cubicBezTo>
                      <a:pt x="95" y="161"/>
                      <a:pt x="48" y="114"/>
                      <a:pt x="1" y="1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3925;p46">
                <a:extLst>
                  <a:ext uri="{FF2B5EF4-FFF2-40B4-BE49-F238E27FC236}">
                    <a16:creationId xmlns:a16="http://schemas.microsoft.com/office/drawing/2014/main" id="{8870B9CD-801C-1DE3-BC71-A1CFB2C17D79}"/>
                  </a:ext>
                </a:extLst>
              </p:cNvPr>
              <p:cNvSpPr/>
              <p:nvPr/>
            </p:nvSpPr>
            <p:spPr>
              <a:xfrm>
                <a:off x="3417865" y="1119627"/>
                <a:ext cx="9331" cy="12441"/>
              </a:xfrm>
              <a:custGeom>
                <a:avLst/>
                <a:gdLst/>
                <a:ahLst/>
                <a:cxnLst/>
                <a:rect l="l" t="t" r="r" b="b"/>
                <a:pathLst>
                  <a:path w="57" h="76" extrusionOk="0">
                    <a:moveTo>
                      <a:pt x="48" y="19"/>
                    </a:moveTo>
                    <a:lnTo>
                      <a:pt x="29" y="19"/>
                    </a:lnTo>
                    <a:cubicBezTo>
                      <a:pt x="57" y="29"/>
                      <a:pt x="19" y="76"/>
                      <a:pt x="0" y="47"/>
                    </a:cubicBezTo>
                    <a:cubicBezTo>
                      <a:pt x="29" y="47"/>
                      <a:pt x="29" y="19"/>
                      <a:pt x="10" y="10"/>
                    </a:cubicBezTo>
                    <a:cubicBezTo>
                      <a:pt x="29" y="10"/>
                      <a:pt x="48" y="0"/>
                      <a:pt x="48"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3926;p46">
                <a:extLst>
                  <a:ext uri="{FF2B5EF4-FFF2-40B4-BE49-F238E27FC236}">
                    <a16:creationId xmlns:a16="http://schemas.microsoft.com/office/drawing/2014/main" id="{47BE948F-0FB0-DC8D-3A29-2C9B5DF219AC}"/>
                  </a:ext>
                </a:extLst>
              </p:cNvPr>
              <p:cNvSpPr/>
              <p:nvPr/>
            </p:nvSpPr>
            <p:spPr>
              <a:xfrm>
                <a:off x="3253841" y="1348476"/>
                <a:ext cx="20298" cy="15715"/>
              </a:xfrm>
              <a:custGeom>
                <a:avLst/>
                <a:gdLst/>
                <a:ahLst/>
                <a:cxnLst/>
                <a:rect l="l" t="t" r="r" b="b"/>
                <a:pathLst>
                  <a:path w="124" h="96" extrusionOk="0">
                    <a:moveTo>
                      <a:pt x="114" y="10"/>
                    </a:moveTo>
                    <a:cubicBezTo>
                      <a:pt x="86" y="20"/>
                      <a:pt x="123" y="29"/>
                      <a:pt x="114" y="48"/>
                    </a:cubicBezTo>
                    <a:cubicBezTo>
                      <a:pt x="95" y="76"/>
                      <a:pt x="48" y="95"/>
                      <a:pt x="19" y="76"/>
                    </a:cubicBezTo>
                    <a:cubicBezTo>
                      <a:pt x="10" y="39"/>
                      <a:pt x="29" y="39"/>
                      <a:pt x="0" y="29"/>
                    </a:cubicBezTo>
                    <a:cubicBezTo>
                      <a:pt x="29" y="1"/>
                      <a:pt x="48" y="1"/>
                      <a:pt x="104" y="10"/>
                    </a:cubicBezTo>
                    <a:cubicBezTo>
                      <a:pt x="95" y="10"/>
                      <a:pt x="104" y="1"/>
                      <a:pt x="114"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3927;p46">
                <a:extLst>
                  <a:ext uri="{FF2B5EF4-FFF2-40B4-BE49-F238E27FC236}">
                    <a16:creationId xmlns:a16="http://schemas.microsoft.com/office/drawing/2014/main" id="{D0A79E24-1A0F-2732-1F46-9A0FC237741A}"/>
                  </a:ext>
                </a:extLst>
              </p:cNvPr>
              <p:cNvSpPr/>
              <p:nvPr/>
            </p:nvSpPr>
            <p:spPr>
              <a:xfrm>
                <a:off x="3275449" y="1356333"/>
                <a:ext cx="9494" cy="7857"/>
              </a:xfrm>
              <a:custGeom>
                <a:avLst/>
                <a:gdLst/>
                <a:ahLst/>
                <a:cxnLst/>
                <a:rect l="l" t="t" r="r" b="b"/>
                <a:pathLst>
                  <a:path w="58" h="48" extrusionOk="0">
                    <a:moveTo>
                      <a:pt x="20" y="47"/>
                    </a:moveTo>
                    <a:cubicBezTo>
                      <a:pt x="20" y="38"/>
                      <a:pt x="20" y="19"/>
                      <a:pt x="10" y="10"/>
                    </a:cubicBezTo>
                    <a:cubicBezTo>
                      <a:pt x="10" y="19"/>
                      <a:pt x="10" y="38"/>
                      <a:pt x="1" y="28"/>
                    </a:cubicBezTo>
                    <a:cubicBezTo>
                      <a:pt x="1" y="10"/>
                      <a:pt x="10" y="0"/>
                      <a:pt x="39" y="0"/>
                    </a:cubicBezTo>
                    <a:cubicBezTo>
                      <a:pt x="29" y="28"/>
                      <a:pt x="58" y="28"/>
                      <a:pt x="2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3928;p46">
                <a:extLst>
                  <a:ext uri="{FF2B5EF4-FFF2-40B4-BE49-F238E27FC236}">
                    <a16:creationId xmlns:a16="http://schemas.microsoft.com/office/drawing/2014/main" id="{25B39659-451E-2140-B8ED-DD67A02D5BA1}"/>
                  </a:ext>
                </a:extLst>
              </p:cNvPr>
              <p:cNvSpPr/>
              <p:nvPr/>
            </p:nvSpPr>
            <p:spPr>
              <a:xfrm>
                <a:off x="3331270" y="1322284"/>
                <a:ext cx="29465" cy="18661"/>
              </a:xfrm>
              <a:custGeom>
                <a:avLst/>
                <a:gdLst/>
                <a:ahLst/>
                <a:cxnLst/>
                <a:rect l="l" t="t" r="r" b="b"/>
                <a:pathLst>
                  <a:path w="180" h="114" extrusionOk="0">
                    <a:moveTo>
                      <a:pt x="180" y="47"/>
                    </a:moveTo>
                    <a:cubicBezTo>
                      <a:pt x="142" y="57"/>
                      <a:pt x="151" y="57"/>
                      <a:pt x="142" y="95"/>
                    </a:cubicBezTo>
                    <a:cubicBezTo>
                      <a:pt x="132" y="66"/>
                      <a:pt x="57" y="114"/>
                      <a:pt x="85" y="85"/>
                    </a:cubicBezTo>
                    <a:cubicBezTo>
                      <a:pt x="85" y="76"/>
                      <a:pt x="104" y="76"/>
                      <a:pt x="104" y="66"/>
                    </a:cubicBezTo>
                    <a:cubicBezTo>
                      <a:pt x="57" y="85"/>
                      <a:pt x="113" y="47"/>
                      <a:pt x="85" y="57"/>
                    </a:cubicBezTo>
                    <a:cubicBezTo>
                      <a:pt x="66" y="76"/>
                      <a:pt x="0" y="57"/>
                      <a:pt x="19" y="47"/>
                    </a:cubicBezTo>
                    <a:cubicBezTo>
                      <a:pt x="47" y="66"/>
                      <a:pt x="85" y="19"/>
                      <a:pt x="113" y="38"/>
                    </a:cubicBezTo>
                    <a:cubicBezTo>
                      <a:pt x="113" y="29"/>
                      <a:pt x="104" y="10"/>
                      <a:pt x="113" y="0"/>
                    </a:cubicBezTo>
                    <a:cubicBezTo>
                      <a:pt x="142" y="10"/>
                      <a:pt x="161" y="19"/>
                      <a:pt x="18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3929;p46">
                <a:extLst>
                  <a:ext uri="{FF2B5EF4-FFF2-40B4-BE49-F238E27FC236}">
                    <a16:creationId xmlns:a16="http://schemas.microsoft.com/office/drawing/2014/main" id="{820BB797-DCE5-9328-724E-8DE793A24BDC}"/>
                  </a:ext>
                </a:extLst>
              </p:cNvPr>
              <p:cNvSpPr/>
              <p:nvPr/>
            </p:nvSpPr>
            <p:spPr>
              <a:xfrm>
                <a:off x="3261535" y="1305259"/>
                <a:ext cx="12605" cy="4747"/>
              </a:xfrm>
              <a:custGeom>
                <a:avLst/>
                <a:gdLst/>
                <a:ahLst/>
                <a:cxnLst/>
                <a:rect l="l" t="t" r="r" b="b"/>
                <a:pathLst>
                  <a:path w="77" h="29" extrusionOk="0">
                    <a:moveTo>
                      <a:pt x="10" y="0"/>
                    </a:moveTo>
                    <a:cubicBezTo>
                      <a:pt x="39" y="0"/>
                      <a:pt x="67" y="0"/>
                      <a:pt x="76" y="29"/>
                    </a:cubicBezTo>
                    <a:cubicBezTo>
                      <a:pt x="39" y="19"/>
                      <a:pt x="20" y="29"/>
                      <a:pt x="1" y="19"/>
                    </a:cubicBezTo>
                    <a:cubicBezTo>
                      <a:pt x="10" y="19"/>
                      <a:pt x="10" y="10"/>
                      <a:pt x="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3930;p46">
                <a:extLst>
                  <a:ext uri="{FF2B5EF4-FFF2-40B4-BE49-F238E27FC236}">
                    <a16:creationId xmlns:a16="http://schemas.microsoft.com/office/drawing/2014/main" id="{0488A444-4300-2854-9FA9-442CE18895A8}"/>
                  </a:ext>
                </a:extLst>
              </p:cNvPr>
              <p:cNvSpPr/>
              <p:nvPr/>
            </p:nvSpPr>
            <p:spPr>
              <a:xfrm>
                <a:off x="3255314" y="1326867"/>
                <a:ext cx="8021" cy="7857"/>
              </a:xfrm>
              <a:custGeom>
                <a:avLst/>
                <a:gdLst/>
                <a:ahLst/>
                <a:cxnLst/>
                <a:rect l="l" t="t" r="r" b="b"/>
                <a:pathLst>
                  <a:path w="49" h="48" extrusionOk="0">
                    <a:moveTo>
                      <a:pt x="29" y="1"/>
                    </a:moveTo>
                    <a:cubicBezTo>
                      <a:pt x="20" y="29"/>
                      <a:pt x="48" y="19"/>
                      <a:pt x="29" y="48"/>
                    </a:cubicBezTo>
                    <a:lnTo>
                      <a:pt x="1" y="48"/>
                    </a:lnTo>
                    <a:cubicBezTo>
                      <a:pt x="1" y="29"/>
                      <a:pt x="1"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3931;p46">
                <a:extLst>
                  <a:ext uri="{FF2B5EF4-FFF2-40B4-BE49-F238E27FC236}">
                    <a16:creationId xmlns:a16="http://schemas.microsoft.com/office/drawing/2014/main" id="{1C0C2F5F-0A1E-6DCA-59F5-338D701C9302}"/>
                  </a:ext>
                </a:extLst>
              </p:cNvPr>
              <p:cNvSpPr/>
              <p:nvPr/>
            </p:nvSpPr>
            <p:spPr>
              <a:xfrm>
                <a:off x="3267755" y="1292818"/>
                <a:ext cx="17188" cy="12605"/>
              </a:xfrm>
              <a:custGeom>
                <a:avLst/>
                <a:gdLst/>
                <a:ahLst/>
                <a:cxnLst/>
                <a:rect l="l" t="t" r="r" b="b"/>
                <a:pathLst>
                  <a:path w="105" h="77" extrusionOk="0">
                    <a:moveTo>
                      <a:pt x="76" y="1"/>
                    </a:moveTo>
                    <a:cubicBezTo>
                      <a:pt x="105" y="76"/>
                      <a:pt x="57" y="38"/>
                      <a:pt x="10" y="67"/>
                    </a:cubicBezTo>
                    <a:cubicBezTo>
                      <a:pt x="1" y="38"/>
                      <a:pt x="29" y="38"/>
                      <a:pt x="10" y="10"/>
                    </a:cubicBezTo>
                    <a:cubicBezTo>
                      <a:pt x="48" y="10"/>
                      <a:pt x="57" y="38"/>
                      <a:pt x="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3932;p46">
                <a:extLst>
                  <a:ext uri="{FF2B5EF4-FFF2-40B4-BE49-F238E27FC236}">
                    <a16:creationId xmlns:a16="http://schemas.microsoft.com/office/drawing/2014/main" id="{27534557-98A2-0F8B-4373-7C78511E4B96}"/>
                  </a:ext>
                </a:extLst>
              </p:cNvPr>
              <p:cNvSpPr/>
              <p:nvPr/>
            </p:nvSpPr>
            <p:spPr>
              <a:xfrm>
                <a:off x="3343547" y="1286598"/>
                <a:ext cx="34212" cy="17188"/>
              </a:xfrm>
              <a:custGeom>
                <a:avLst/>
                <a:gdLst/>
                <a:ahLst/>
                <a:cxnLst/>
                <a:rect l="l" t="t" r="r" b="b"/>
                <a:pathLst>
                  <a:path w="209" h="105" extrusionOk="0">
                    <a:moveTo>
                      <a:pt x="76" y="105"/>
                    </a:moveTo>
                    <a:cubicBezTo>
                      <a:pt x="57" y="67"/>
                      <a:pt x="95" y="105"/>
                      <a:pt x="95" y="86"/>
                    </a:cubicBezTo>
                    <a:cubicBezTo>
                      <a:pt x="48" y="76"/>
                      <a:pt x="38" y="48"/>
                      <a:pt x="20" y="95"/>
                    </a:cubicBezTo>
                    <a:cubicBezTo>
                      <a:pt x="20" y="76"/>
                      <a:pt x="10" y="67"/>
                      <a:pt x="1" y="58"/>
                    </a:cubicBezTo>
                    <a:cubicBezTo>
                      <a:pt x="57" y="29"/>
                      <a:pt x="123" y="1"/>
                      <a:pt x="180" y="1"/>
                    </a:cubicBezTo>
                    <a:cubicBezTo>
                      <a:pt x="209" y="67"/>
                      <a:pt x="105" y="95"/>
                      <a:pt x="76"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3933;p46">
                <a:extLst>
                  <a:ext uri="{FF2B5EF4-FFF2-40B4-BE49-F238E27FC236}">
                    <a16:creationId xmlns:a16="http://schemas.microsoft.com/office/drawing/2014/main" id="{C6D4E3D2-4821-8C37-56F4-30B848A64905}"/>
                  </a:ext>
                </a:extLst>
              </p:cNvPr>
              <p:cNvSpPr/>
              <p:nvPr/>
            </p:nvSpPr>
            <p:spPr>
              <a:xfrm>
                <a:off x="3283306" y="1249602"/>
                <a:ext cx="17188" cy="23245"/>
              </a:xfrm>
              <a:custGeom>
                <a:avLst/>
                <a:gdLst/>
                <a:ahLst/>
                <a:cxnLst/>
                <a:rect l="l" t="t" r="r" b="b"/>
                <a:pathLst>
                  <a:path w="105" h="142" extrusionOk="0">
                    <a:moveTo>
                      <a:pt x="0" y="66"/>
                    </a:moveTo>
                    <a:cubicBezTo>
                      <a:pt x="38" y="57"/>
                      <a:pt x="0" y="9"/>
                      <a:pt x="19" y="0"/>
                    </a:cubicBezTo>
                    <a:cubicBezTo>
                      <a:pt x="104" y="9"/>
                      <a:pt x="76" y="76"/>
                      <a:pt x="28" y="104"/>
                    </a:cubicBezTo>
                    <a:cubicBezTo>
                      <a:pt x="19" y="123"/>
                      <a:pt x="76" y="123"/>
                      <a:pt x="57" y="132"/>
                    </a:cubicBezTo>
                    <a:cubicBezTo>
                      <a:pt x="38" y="132"/>
                      <a:pt x="28" y="132"/>
                      <a:pt x="10" y="142"/>
                    </a:cubicBezTo>
                    <a:cubicBezTo>
                      <a:pt x="0" y="104"/>
                      <a:pt x="38" y="66"/>
                      <a:pt x="0"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3934;p46">
                <a:extLst>
                  <a:ext uri="{FF2B5EF4-FFF2-40B4-BE49-F238E27FC236}">
                    <a16:creationId xmlns:a16="http://schemas.microsoft.com/office/drawing/2014/main" id="{D9A0EF42-12BB-233F-54B0-3CEECB6ADA3D}"/>
                  </a:ext>
                </a:extLst>
              </p:cNvPr>
              <p:cNvSpPr/>
              <p:nvPr/>
            </p:nvSpPr>
            <p:spPr>
              <a:xfrm>
                <a:off x="3515265" y="1220137"/>
                <a:ext cx="10968" cy="7857"/>
              </a:xfrm>
              <a:custGeom>
                <a:avLst/>
                <a:gdLst/>
                <a:ahLst/>
                <a:cxnLst/>
                <a:rect l="l" t="t" r="r" b="b"/>
                <a:pathLst>
                  <a:path w="67" h="48" extrusionOk="0">
                    <a:moveTo>
                      <a:pt x="1" y="10"/>
                    </a:moveTo>
                    <a:cubicBezTo>
                      <a:pt x="10" y="10"/>
                      <a:pt x="10" y="0"/>
                      <a:pt x="38" y="0"/>
                    </a:cubicBezTo>
                    <a:cubicBezTo>
                      <a:pt x="48" y="19"/>
                      <a:pt x="38" y="19"/>
                      <a:pt x="67" y="38"/>
                    </a:cubicBezTo>
                    <a:cubicBezTo>
                      <a:pt x="38" y="48"/>
                      <a:pt x="38" y="29"/>
                      <a:pt x="10" y="38"/>
                    </a:cubicBezTo>
                    <a:cubicBezTo>
                      <a:pt x="10" y="29"/>
                      <a:pt x="1" y="19"/>
                      <a:pt x="1"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3935;p46">
                <a:extLst>
                  <a:ext uri="{FF2B5EF4-FFF2-40B4-BE49-F238E27FC236}">
                    <a16:creationId xmlns:a16="http://schemas.microsoft.com/office/drawing/2014/main" id="{8C0891DD-AE32-AE17-6BD8-F9B2A0B4CB62}"/>
                  </a:ext>
                </a:extLst>
              </p:cNvPr>
              <p:cNvSpPr/>
              <p:nvPr/>
            </p:nvSpPr>
            <p:spPr>
              <a:xfrm>
                <a:off x="3474995" y="1218664"/>
                <a:ext cx="6384" cy="6220"/>
              </a:xfrm>
              <a:custGeom>
                <a:avLst/>
                <a:gdLst/>
                <a:ahLst/>
                <a:cxnLst/>
                <a:rect l="l" t="t" r="r" b="b"/>
                <a:pathLst>
                  <a:path w="39" h="38" extrusionOk="0">
                    <a:moveTo>
                      <a:pt x="1" y="38"/>
                    </a:moveTo>
                    <a:cubicBezTo>
                      <a:pt x="1" y="19"/>
                      <a:pt x="1" y="9"/>
                      <a:pt x="20" y="0"/>
                    </a:cubicBezTo>
                    <a:cubicBezTo>
                      <a:pt x="20" y="19"/>
                      <a:pt x="39" y="19"/>
                      <a:pt x="39" y="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3936;p46">
                <a:extLst>
                  <a:ext uri="{FF2B5EF4-FFF2-40B4-BE49-F238E27FC236}">
                    <a16:creationId xmlns:a16="http://schemas.microsoft.com/office/drawing/2014/main" id="{98200AF4-BB7A-9189-A665-0A4BF6D6825F}"/>
                  </a:ext>
                </a:extLst>
              </p:cNvPr>
              <p:cNvSpPr/>
              <p:nvPr/>
            </p:nvSpPr>
            <p:spPr>
              <a:xfrm>
                <a:off x="3369902" y="1227831"/>
                <a:ext cx="18661" cy="18825"/>
              </a:xfrm>
              <a:custGeom>
                <a:avLst/>
                <a:gdLst/>
                <a:ahLst/>
                <a:cxnLst/>
                <a:rect l="l" t="t" r="r" b="b"/>
                <a:pathLst>
                  <a:path w="114" h="115" extrusionOk="0">
                    <a:moveTo>
                      <a:pt x="114" y="29"/>
                    </a:moveTo>
                    <a:cubicBezTo>
                      <a:pt x="85" y="48"/>
                      <a:pt x="48" y="114"/>
                      <a:pt x="0" y="95"/>
                    </a:cubicBezTo>
                    <a:cubicBezTo>
                      <a:pt x="29" y="86"/>
                      <a:pt x="38" y="39"/>
                      <a:pt x="66" y="10"/>
                    </a:cubicBezTo>
                    <a:cubicBezTo>
                      <a:pt x="57" y="48"/>
                      <a:pt x="114" y="1"/>
                      <a:pt x="114"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3937;p46">
                <a:extLst>
                  <a:ext uri="{FF2B5EF4-FFF2-40B4-BE49-F238E27FC236}">
                    <a16:creationId xmlns:a16="http://schemas.microsoft.com/office/drawing/2014/main" id="{E785BBB0-49F2-7FEE-8DFC-16A554D0C86E}"/>
                  </a:ext>
                </a:extLst>
              </p:cNvPr>
              <p:cNvSpPr/>
              <p:nvPr/>
            </p:nvSpPr>
            <p:spPr>
              <a:xfrm>
                <a:off x="3646714" y="1209333"/>
                <a:ext cx="23408" cy="31102"/>
              </a:xfrm>
              <a:custGeom>
                <a:avLst/>
                <a:gdLst/>
                <a:ahLst/>
                <a:cxnLst/>
                <a:rect l="l" t="t" r="r" b="b"/>
                <a:pathLst>
                  <a:path w="143" h="190" extrusionOk="0">
                    <a:moveTo>
                      <a:pt x="1" y="10"/>
                    </a:moveTo>
                    <a:lnTo>
                      <a:pt x="58" y="0"/>
                    </a:lnTo>
                    <a:cubicBezTo>
                      <a:pt x="67" y="38"/>
                      <a:pt x="20" y="29"/>
                      <a:pt x="20" y="48"/>
                    </a:cubicBezTo>
                    <a:cubicBezTo>
                      <a:pt x="77" y="19"/>
                      <a:pt x="39" y="85"/>
                      <a:pt x="58" y="76"/>
                    </a:cubicBezTo>
                    <a:cubicBezTo>
                      <a:pt x="77" y="57"/>
                      <a:pt x="105" y="10"/>
                      <a:pt x="143" y="29"/>
                    </a:cubicBezTo>
                    <a:cubicBezTo>
                      <a:pt x="124" y="38"/>
                      <a:pt x="105" y="57"/>
                      <a:pt x="86" y="76"/>
                    </a:cubicBezTo>
                    <a:cubicBezTo>
                      <a:pt x="86" y="104"/>
                      <a:pt x="105" y="95"/>
                      <a:pt x="114" y="114"/>
                    </a:cubicBezTo>
                    <a:cubicBezTo>
                      <a:pt x="48" y="189"/>
                      <a:pt x="1" y="114"/>
                      <a:pt x="1"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3938;p46">
                <a:extLst>
                  <a:ext uri="{FF2B5EF4-FFF2-40B4-BE49-F238E27FC236}">
                    <a16:creationId xmlns:a16="http://schemas.microsoft.com/office/drawing/2014/main" id="{AB582304-D950-AEBE-5316-1D359A6A5227}"/>
                  </a:ext>
                </a:extLst>
              </p:cNvPr>
              <p:cNvSpPr/>
              <p:nvPr/>
            </p:nvSpPr>
            <p:spPr>
              <a:xfrm>
                <a:off x="3566338" y="1206223"/>
                <a:ext cx="24882" cy="40433"/>
              </a:xfrm>
              <a:custGeom>
                <a:avLst/>
                <a:gdLst/>
                <a:ahLst/>
                <a:cxnLst/>
                <a:rect l="l" t="t" r="r" b="b"/>
                <a:pathLst>
                  <a:path w="152" h="247" extrusionOk="0">
                    <a:moveTo>
                      <a:pt x="152" y="218"/>
                    </a:moveTo>
                    <a:cubicBezTo>
                      <a:pt x="133" y="208"/>
                      <a:pt x="114" y="246"/>
                      <a:pt x="104" y="227"/>
                    </a:cubicBezTo>
                    <a:cubicBezTo>
                      <a:pt x="123" y="199"/>
                      <a:pt x="48" y="189"/>
                      <a:pt x="38" y="161"/>
                    </a:cubicBezTo>
                    <a:cubicBezTo>
                      <a:pt x="67" y="133"/>
                      <a:pt x="38" y="76"/>
                      <a:pt x="38" y="57"/>
                    </a:cubicBezTo>
                    <a:cubicBezTo>
                      <a:pt x="19" y="67"/>
                      <a:pt x="19" y="76"/>
                      <a:pt x="1" y="76"/>
                    </a:cubicBezTo>
                    <a:cubicBezTo>
                      <a:pt x="1" y="29"/>
                      <a:pt x="38" y="0"/>
                      <a:pt x="86" y="29"/>
                    </a:cubicBezTo>
                    <a:cubicBezTo>
                      <a:pt x="104" y="114"/>
                      <a:pt x="123" y="142"/>
                      <a:pt x="152" y="2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3939;p46">
                <a:extLst>
                  <a:ext uri="{FF2B5EF4-FFF2-40B4-BE49-F238E27FC236}">
                    <a16:creationId xmlns:a16="http://schemas.microsoft.com/office/drawing/2014/main" id="{4A6BB356-77A1-B008-1E68-61E94120AD4A}"/>
                  </a:ext>
                </a:extLst>
              </p:cNvPr>
              <p:cNvSpPr/>
              <p:nvPr/>
            </p:nvSpPr>
            <p:spPr>
              <a:xfrm>
                <a:off x="3267755" y="977210"/>
                <a:ext cx="14078" cy="12605"/>
              </a:xfrm>
              <a:custGeom>
                <a:avLst/>
                <a:gdLst/>
                <a:ahLst/>
                <a:cxnLst/>
                <a:rect l="l" t="t" r="r" b="b"/>
                <a:pathLst>
                  <a:path w="86" h="77" extrusionOk="0">
                    <a:moveTo>
                      <a:pt x="1" y="48"/>
                    </a:moveTo>
                    <a:cubicBezTo>
                      <a:pt x="10" y="48"/>
                      <a:pt x="10" y="39"/>
                      <a:pt x="10" y="29"/>
                    </a:cubicBezTo>
                    <a:cubicBezTo>
                      <a:pt x="57" y="29"/>
                      <a:pt x="48" y="1"/>
                      <a:pt x="86" y="1"/>
                    </a:cubicBezTo>
                    <a:cubicBezTo>
                      <a:pt x="86" y="57"/>
                      <a:pt x="38" y="10"/>
                      <a:pt x="67" y="76"/>
                    </a:cubicBezTo>
                    <a:cubicBezTo>
                      <a:pt x="38" y="76"/>
                      <a:pt x="19" y="67"/>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3940;p46">
                <a:extLst>
                  <a:ext uri="{FF2B5EF4-FFF2-40B4-BE49-F238E27FC236}">
                    <a16:creationId xmlns:a16="http://schemas.microsoft.com/office/drawing/2014/main" id="{613CA179-1100-C502-937E-A88F367F80F6}"/>
                  </a:ext>
                </a:extLst>
              </p:cNvPr>
              <p:cNvSpPr/>
              <p:nvPr/>
            </p:nvSpPr>
            <p:spPr>
              <a:xfrm>
                <a:off x="3597277" y="907639"/>
                <a:ext cx="14078" cy="10968"/>
              </a:xfrm>
              <a:custGeom>
                <a:avLst/>
                <a:gdLst/>
                <a:ahLst/>
                <a:cxnLst/>
                <a:rect l="l" t="t" r="r" b="b"/>
                <a:pathLst>
                  <a:path w="86" h="67" extrusionOk="0">
                    <a:moveTo>
                      <a:pt x="1" y="0"/>
                    </a:moveTo>
                    <a:lnTo>
                      <a:pt x="29" y="0"/>
                    </a:lnTo>
                    <a:cubicBezTo>
                      <a:pt x="19" y="38"/>
                      <a:pt x="86" y="29"/>
                      <a:pt x="57" y="67"/>
                    </a:cubicBezTo>
                    <a:cubicBezTo>
                      <a:pt x="19" y="67"/>
                      <a:pt x="10" y="2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3941;p46">
                <a:extLst>
                  <a:ext uri="{FF2B5EF4-FFF2-40B4-BE49-F238E27FC236}">
                    <a16:creationId xmlns:a16="http://schemas.microsoft.com/office/drawing/2014/main" id="{C2856730-F795-7536-EE9D-EB6E56EB3AD0}"/>
                  </a:ext>
                </a:extLst>
              </p:cNvPr>
              <p:cNvSpPr/>
              <p:nvPr/>
            </p:nvSpPr>
            <p:spPr>
              <a:xfrm>
                <a:off x="3105368" y="847234"/>
                <a:ext cx="15551" cy="12605"/>
              </a:xfrm>
              <a:custGeom>
                <a:avLst/>
                <a:gdLst/>
                <a:ahLst/>
                <a:cxnLst/>
                <a:rect l="l" t="t" r="r" b="b"/>
                <a:pathLst>
                  <a:path w="95" h="77" extrusionOk="0">
                    <a:moveTo>
                      <a:pt x="66" y="10"/>
                    </a:moveTo>
                    <a:cubicBezTo>
                      <a:pt x="76" y="29"/>
                      <a:pt x="95" y="39"/>
                      <a:pt x="95" y="67"/>
                    </a:cubicBezTo>
                    <a:cubicBezTo>
                      <a:pt x="38" y="76"/>
                      <a:pt x="38" y="67"/>
                      <a:pt x="0" y="48"/>
                    </a:cubicBezTo>
                    <a:cubicBezTo>
                      <a:pt x="38" y="39"/>
                      <a:pt x="19" y="1"/>
                      <a:pt x="66"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3942;p46">
                <a:extLst>
                  <a:ext uri="{FF2B5EF4-FFF2-40B4-BE49-F238E27FC236}">
                    <a16:creationId xmlns:a16="http://schemas.microsoft.com/office/drawing/2014/main" id="{37144EE5-A89C-95A9-EFA6-E5152A6086E8}"/>
                  </a:ext>
                </a:extLst>
              </p:cNvPr>
              <p:cNvSpPr/>
              <p:nvPr/>
            </p:nvSpPr>
            <p:spPr>
              <a:xfrm>
                <a:off x="3643767" y="1138124"/>
                <a:ext cx="14078" cy="9494"/>
              </a:xfrm>
              <a:custGeom>
                <a:avLst/>
                <a:gdLst/>
                <a:ahLst/>
                <a:cxnLst/>
                <a:rect l="l" t="t" r="r" b="b"/>
                <a:pathLst>
                  <a:path w="86" h="58" extrusionOk="0">
                    <a:moveTo>
                      <a:pt x="0" y="29"/>
                    </a:moveTo>
                    <a:cubicBezTo>
                      <a:pt x="38" y="29"/>
                      <a:pt x="47" y="10"/>
                      <a:pt x="66" y="1"/>
                    </a:cubicBezTo>
                    <a:cubicBezTo>
                      <a:pt x="66" y="10"/>
                      <a:pt x="76" y="29"/>
                      <a:pt x="85" y="29"/>
                    </a:cubicBezTo>
                    <a:cubicBezTo>
                      <a:pt x="38" y="48"/>
                      <a:pt x="57" y="19"/>
                      <a:pt x="28" y="57"/>
                    </a:cubicBezTo>
                    <a:cubicBezTo>
                      <a:pt x="38" y="29"/>
                      <a:pt x="0" y="48"/>
                      <a:pt x="0"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3943;p46">
                <a:extLst>
                  <a:ext uri="{FF2B5EF4-FFF2-40B4-BE49-F238E27FC236}">
                    <a16:creationId xmlns:a16="http://schemas.microsoft.com/office/drawing/2014/main" id="{033323F5-27FC-111A-C631-39164D095131}"/>
                  </a:ext>
                </a:extLst>
              </p:cNvPr>
              <p:cNvSpPr/>
              <p:nvPr/>
            </p:nvSpPr>
            <p:spPr>
              <a:xfrm>
                <a:off x="3513792" y="1057749"/>
                <a:ext cx="10968" cy="9331"/>
              </a:xfrm>
              <a:custGeom>
                <a:avLst/>
                <a:gdLst/>
                <a:ahLst/>
                <a:cxnLst/>
                <a:rect l="l" t="t" r="r" b="b"/>
                <a:pathLst>
                  <a:path w="67" h="57" extrusionOk="0">
                    <a:moveTo>
                      <a:pt x="66" y="28"/>
                    </a:moveTo>
                    <a:cubicBezTo>
                      <a:pt x="57" y="47"/>
                      <a:pt x="19" y="57"/>
                      <a:pt x="0" y="38"/>
                    </a:cubicBezTo>
                    <a:cubicBezTo>
                      <a:pt x="29" y="47"/>
                      <a:pt x="47" y="0"/>
                      <a:pt x="66"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3944;p46">
                <a:extLst>
                  <a:ext uri="{FF2B5EF4-FFF2-40B4-BE49-F238E27FC236}">
                    <a16:creationId xmlns:a16="http://schemas.microsoft.com/office/drawing/2014/main" id="{B14AF606-1596-02CD-8629-DCDBC8A254D7}"/>
                  </a:ext>
                </a:extLst>
              </p:cNvPr>
              <p:cNvSpPr/>
              <p:nvPr/>
            </p:nvSpPr>
            <p:spPr>
              <a:xfrm>
                <a:off x="3516902" y="1119627"/>
                <a:ext cx="9331" cy="12441"/>
              </a:xfrm>
              <a:custGeom>
                <a:avLst/>
                <a:gdLst/>
                <a:ahLst/>
                <a:cxnLst/>
                <a:rect l="l" t="t" r="r" b="b"/>
                <a:pathLst>
                  <a:path w="57" h="76" extrusionOk="0">
                    <a:moveTo>
                      <a:pt x="0" y="57"/>
                    </a:moveTo>
                    <a:cubicBezTo>
                      <a:pt x="19" y="38"/>
                      <a:pt x="10" y="10"/>
                      <a:pt x="47" y="0"/>
                    </a:cubicBezTo>
                    <a:cubicBezTo>
                      <a:pt x="47" y="10"/>
                      <a:pt x="47" y="19"/>
                      <a:pt x="57" y="29"/>
                    </a:cubicBezTo>
                    <a:cubicBezTo>
                      <a:pt x="10" y="19"/>
                      <a:pt x="10" y="76"/>
                      <a:pt x="0"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3945;p46">
                <a:extLst>
                  <a:ext uri="{FF2B5EF4-FFF2-40B4-BE49-F238E27FC236}">
                    <a16:creationId xmlns:a16="http://schemas.microsoft.com/office/drawing/2014/main" id="{EF7BDF1D-901E-3602-DBDF-BA8755D74526}"/>
                  </a:ext>
                </a:extLst>
              </p:cNvPr>
              <p:cNvSpPr/>
              <p:nvPr/>
            </p:nvSpPr>
            <p:spPr>
              <a:xfrm>
                <a:off x="3591057" y="1110296"/>
                <a:ext cx="18825" cy="17188"/>
              </a:xfrm>
              <a:custGeom>
                <a:avLst/>
                <a:gdLst/>
                <a:ahLst/>
                <a:cxnLst/>
                <a:rect l="l" t="t" r="r" b="b"/>
                <a:pathLst>
                  <a:path w="115" h="105" extrusionOk="0">
                    <a:moveTo>
                      <a:pt x="20" y="86"/>
                    </a:moveTo>
                    <a:cubicBezTo>
                      <a:pt x="20" y="86"/>
                      <a:pt x="10" y="95"/>
                      <a:pt x="1" y="86"/>
                    </a:cubicBezTo>
                    <a:cubicBezTo>
                      <a:pt x="29" y="76"/>
                      <a:pt x="1" y="38"/>
                      <a:pt x="20" y="29"/>
                    </a:cubicBezTo>
                    <a:cubicBezTo>
                      <a:pt x="114" y="0"/>
                      <a:pt x="29" y="57"/>
                      <a:pt x="95" y="67"/>
                    </a:cubicBezTo>
                    <a:cubicBezTo>
                      <a:pt x="48" y="76"/>
                      <a:pt x="67" y="104"/>
                      <a:pt x="20" y="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3946;p46">
                <a:extLst>
                  <a:ext uri="{FF2B5EF4-FFF2-40B4-BE49-F238E27FC236}">
                    <a16:creationId xmlns:a16="http://schemas.microsoft.com/office/drawing/2014/main" id="{FFA4444D-211E-AFBE-C64E-328067DE9CE7}"/>
                  </a:ext>
                </a:extLst>
              </p:cNvPr>
              <p:cNvSpPr/>
              <p:nvPr/>
            </p:nvSpPr>
            <p:spPr>
              <a:xfrm>
                <a:off x="3374485" y="1073137"/>
                <a:ext cx="14078" cy="12605"/>
              </a:xfrm>
              <a:custGeom>
                <a:avLst/>
                <a:gdLst/>
                <a:ahLst/>
                <a:cxnLst/>
                <a:rect l="l" t="t" r="r" b="b"/>
                <a:pathLst>
                  <a:path w="86" h="77" extrusionOk="0">
                    <a:moveTo>
                      <a:pt x="86" y="20"/>
                    </a:moveTo>
                    <a:cubicBezTo>
                      <a:pt x="57" y="29"/>
                      <a:pt x="67" y="76"/>
                      <a:pt x="20" y="67"/>
                    </a:cubicBezTo>
                    <a:cubicBezTo>
                      <a:pt x="1" y="29"/>
                      <a:pt x="57" y="1"/>
                      <a:pt x="86" y="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3947;p46">
                <a:extLst>
                  <a:ext uri="{FF2B5EF4-FFF2-40B4-BE49-F238E27FC236}">
                    <a16:creationId xmlns:a16="http://schemas.microsoft.com/office/drawing/2014/main" id="{FF0F819E-FE99-20A4-8594-170E73640900}"/>
                  </a:ext>
                </a:extLst>
              </p:cNvPr>
              <p:cNvSpPr/>
              <p:nvPr/>
            </p:nvSpPr>
            <p:spPr>
              <a:xfrm>
                <a:off x="3513792" y="988014"/>
                <a:ext cx="27992" cy="15715"/>
              </a:xfrm>
              <a:custGeom>
                <a:avLst/>
                <a:gdLst/>
                <a:ahLst/>
                <a:cxnLst/>
                <a:rect l="l" t="t" r="r" b="b"/>
                <a:pathLst>
                  <a:path w="171" h="96" extrusionOk="0">
                    <a:moveTo>
                      <a:pt x="114" y="76"/>
                    </a:moveTo>
                    <a:cubicBezTo>
                      <a:pt x="85" y="86"/>
                      <a:pt x="66" y="29"/>
                      <a:pt x="47" y="67"/>
                    </a:cubicBezTo>
                    <a:cubicBezTo>
                      <a:pt x="85" y="58"/>
                      <a:pt x="76" y="95"/>
                      <a:pt x="57" y="95"/>
                    </a:cubicBezTo>
                    <a:cubicBezTo>
                      <a:pt x="57" y="58"/>
                      <a:pt x="0" y="86"/>
                      <a:pt x="0" y="48"/>
                    </a:cubicBezTo>
                    <a:cubicBezTo>
                      <a:pt x="29" y="39"/>
                      <a:pt x="29" y="10"/>
                      <a:pt x="57" y="1"/>
                    </a:cubicBezTo>
                    <a:cubicBezTo>
                      <a:pt x="76" y="20"/>
                      <a:pt x="114" y="29"/>
                      <a:pt x="142" y="10"/>
                    </a:cubicBezTo>
                    <a:cubicBezTo>
                      <a:pt x="170" y="67"/>
                      <a:pt x="66" y="39"/>
                      <a:pt x="114" y="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3948;p46">
                <a:extLst>
                  <a:ext uri="{FF2B5EF4-FFF2-40B4-BE49-F238E27FC236}">
                    <a16:creationId xmlns:a16="http://schemas.microsoft.com/office/drawing/2014/main" id="{FE64FE32-7783-86CA-4F31-029D76D5404A}"/>
                  </a:ext>
                </a:extLst>
              </p:cNvPr>
              <p:cNvSpPr/>
              <p:nvPr/>
            </p:nvSpPr>
            <p:spPr>
              <a:xfrm>
                <a:off x="3595804" y="1305259"/>
                <a:ext cx="14078" cy="15551"/>
              </a:xfrm>
              <a:custGeom>
                <a:avLst/>
                <a:gdLst/>
                <a:ahLst/>
                <a:cxnLst/>
                <a:rect l="l" t="t" r="r" b="b"/>
                <a:pathLst>
                  <a:path w="86" h="95" extrusionOk="0">
                    <a:moveTo>
                      <a:pt x="28" y="19"/>
                    </a:moveTo>
                    <a:cubicBezTo>
                      <a:pt x="47" y="10"/>
                      <a:pt x="66" y="10"/>
                      <a:pt x="76" y="0"/>
                    </a:cubicBezTo>
                    <a:cubicBezTo>
                      <a:pt x="76" y="10"/>
                      <a:pt x="76" y="19"/>
                      <a:pt x="85" y="19"/>
                    </a:cubicBezTo>
                    <a:cubicBezTo>
                      <a:pt x="76" y="57"/>
                      <a:pt x="76" y="47"/>
                      <a:pt x="66" y="85"/>
                    </a:cubicBezTo>
                    <a:cubicBezTo>
                      <a:pt x="28" y="95"/>
                      <a:pt x="28" y="76"/>
                      <a:pt x="10" y="95"/>
                    </a:cubicBezTo>
                    <a:cubicBezTo>
                      <a:pt x="0" y="57"/>
                      <a:pt x="38" y="47"/>
                      <a:pt x="28"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3949;p46">
                <a:extLst>
                  <a:ext uri="{FF2B5EF4-FFF2-40B4-BE49-F238E27FC236}">
                    <a16:creationId xmlns:a16="http://schemas.microsoft.com/office/drawing/2014/main" id="{52E9DC58-479D-E766-BAF1-CDCE2B2A3679}"/>
                  </a:ext>
                </a:extLst>
              </p:cNvPr>
              <p:cNvSpPr/>
              <p:nvPr/>
            </p:nvSpPr>
            <p:spPr>
              <a:xfrm>
                <a:off x="3512155" y="1133541"/>
                <a:ext cx="18825" cy="9331"/>
              </a:xfrm>
              <a:custGeom>
                <a:avLst/>
                <a:gdLst/>
                <a:ahLst/>
                <a:cxnLst/>
                <a:rect l="l" t="t" r="r" b="b"/>
                <a:pathLst>
                  <a:path w="115" h="57" extrusionOk="0">
                    <a:moveTo>
                      <a:pt x="39" y="47"/>
                    </a:moveTo>
                    <a:cubicBezTo>
                      <a:pt x="39" y="19"/>
                      <a:pt x="29" y="57"/>
                      <a:pt x="10" y="38"/>
                    </a:cubicBezTo>
                    <a:cubicBezTo>
                      <a:pt x="1" y="19"/>
                      <a:pt x="1" y="0"/>
                      <a:pt x="20" y="0"/>
                    </a:cubicBezTo>
                    <a:cubicBezTo>
                      <a:pt x="39" y="29"/>
                      <a:pt x="86" y="10"/>
                      <a:pt x="114" y="19"/>
                    </a:cubicBezTo>
                    <a:cubicBezTo>
                      <a:pt x="67" y="19"/>
                      <a:pt x="86" y="57"/>
                      <a:pt x="39"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3950;p46">
                <a:extLst>
                  <a:ext uri="{FF2B5EF4-FFF2-40B4-BE49-F238E27FC236}">
                    <a16:creationId xmlns:a16="http://schemas.microsoft.com/office/drawing/2014/main" id="{B9835E93-103F-A107-15CE-B90B3C99EC43}"/>
                  </a:ext>
                </a:extLst>
              </p:cNvPr>
              <p:cNvSpPr/>
              <p:nvPr/>
            </p:nvSpPr>
            <p:spPr>
              <a:xfrm>
                <a:off x="3504461" y="1206223"/>
                <a:ext cx="14078" cy="12441"/>
              </a:xfrm>
              <a:custGeom>
                <a:avLst/>
                <a:gdLst/>
                <a:ahLst/>
                <a:cxnLst/>
                <a:rect l="l" t="t" r="r" b="b"/>
                <a:pathLst>
                  <a:path w="86" h="76" extrusionOk="0">
                    <a:moveTo>
                      <a:pt x="67" y="67"/>
                    </a:moveTo>
                    <a:lnTo>
                      <a:pt x="19" y="76"/>
                    </a:lnTo>
                    <a:cubicBezTo>
                      <a:pt x="1" y="38"/>
                      <a:pt x="10" y="38"/>
                      <a:pt x="1" y="0"/>
                    </a:cubicBezTo>
                    <a:cubicBezTo>
                      <a:pt x="48" y="0"/>
                      <a:pt x="86" y="29"/>
                      <a:pt x="67" y="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3951;p46">
                <a:extLst>
                  <a:ext uri="{FF2B5EF4-FFF2-40B4-BE49-F238E27FC236}">
                    <a16:creationId xmlns:a16="http://schemas.microsoft.com/office/drawing/2014/main" id="{FD111117-D128-5295-2BD3-CC8EB6284A1E}"/>
                  </a:ext>
                </a:extLst>
              </p:cNvPr>
              <p:cNvSpPr/>
              <p:nvPr/>
            </p:nvSpPr>
            <p:spPr>
              <a:xfrm>
                <a:off x="3408534" y="1223247"/>
                <a:ext cx="23408" cy="18661"/>
              </a:xfrm>
              <a:custGeom>
                <a:avLst/>
                <a:gdLst/>
                <a:ahLst/>
                <a:cxnLst/>
                <a:rect l="l" t="t" r="r" b="b"/>
                <a:pathLst>
                  <a:path w="143" h="114" extrusionOk="0">
                    <a:moveTo>
                      <a:pt x="142" y="67"/>
                    </a:moveTo>
                    <a:cubicBezTo>
                      <a:pt x="133" y="38"/>
                      <a:pt x="105" y="29"/>
                      <a:pt x="105" y="0"/>
                    </a:cubicBezTo>
                    <a:cubicBezTo>
                      <a:pt x="86" y="0"/>
                      <a:pt x="67" y="10"/>
                      <a:pt x="57" y="0"/>
                    </a:cubicBezTo>
                    <a:cubicBezTo>
                      <a:pt x="38" y="10"/>
                      <a:pt x="76" y="57"/>
                      <a:pt x="29" y="57"/>
                    </a:cubicBezTo>
                    <a:cubicBezTo>
                      <a:pt x="67" y="95"/>
                      <a:pt x="1" y="95"/>
                      <a:pt x="76" y="114"/>
                    </a:cubicBezTo>
                    <a:cubicBezTo>
                      <a:pt x="86" y="95"/>
                      <a:pt x="95" y="67"/>
                      <a:pt x="142" y="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3952;p46">
                <a:extLst>
                  <a:ext uri="{FF2B5EF4-FFF2-40B4-BE49-F238E27FC236}">
                    <a16:creationId xmlns:a16="http://schemas.microsoft.com/office/drawing/2014/main" id="{04300CD8-847E-D6AE-34F6-897E8EA0F5CA}"/>
                  </a:ext>
                </a:extLst>
              </p:cNvPr>
              <p:cNvSpPr/>
              <p:nvPr/>
            </p:nvSpPr>
            <p:spPr>
              <a:xfrm>
                <a:off x="3400841" y="1217027"/>
                <a:ext cx="48126" cy="34212"/>
              </a:xfrm>
              <a:custGeom>
                <a:avLst/>
                <a:gdLst/>
                <a:ahLst/>
                <a:cxnLst/>
                <a:rect l="l" t="t" r="r" b="b"/>
                <a:pathLst>
                  <a:path w="294" h="209" extrusionOk="0">
                    <a:moveTo>
                      <a:pt x="246" y="190"/>
                    </a:moveTo>
                    <a:cubicBezTo>
                      <a:pt x="265" y="190"/>
                      <a:pt x="274" y="190"/>
                      <a:pt x="274" y="199"/>
                    </a:cubicBezTo>
                    <a:cubicBezTo>
                      <a:pt x="227" y="208"/>
                      <a:pt x="246" y="161"/>
                      <a:pt x="246" y="133"/>
                    </a:cubicBezTo>
                    <a:cubicBezTo>
                      <a:pt x="142" y="180"/>
                      <a:pt x="0" y="208"/>
                      <a:pt x="29" y="38"/>
                    </a:cubicBezTo>
                    <a:cubicBezTo>
                      <a:pt x="66" y="48"/>
                      <a:pt x="38" y="29"/>
                      <a:pt x="85" y="1"/>
                    </a:cubicBezTo>
                    <a:cubicBezTo>
                      <a:pt x="85" y="48"/>
                      <a:pt x="152" y="1"/>
                      <a:pt x="133" y="29"/>
                    </a:cubicBezTo>
                    <a:cubicBezTo>
                      <a:pt x="170" y="29"/>
                      <a:pt x="180" y="10"/>
                      <a:pt x="208" y="10"/>
                    </a:cubicBezTo>
                    <a:cubicBezTo>
                      <a:pt x="218" y="29"/>
                      <a:pt x="227" y="48"/>
                      <a:pt x="246" y="57"/>
                    </a:cubicBezTo>
                    <a:cubicBezTo>
                      <a:pt x="208" y="67"/>
                      <a:pt x="255" y="86"/>
                      <a:pt x="237" y="105"/>
                    </a:cubicBezTo>
                    <a:cubicBezTo>
                      <a:pt x="265" y="105"/>
                      <a:pt x="284" y="133"/>
                      <a:pt x="293" y="161"/>
                    </a:cubicBezTo>
                    <a:cubicBezTo>
                      <a:pt x="274" y="171"/>
                      <a:pt x="255" y="171"/>
                      <a:pt x="246" y="1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3953;p46">
                <a:extLst>
                  <a:ext uri="{FF2B5EF4-FFF2-40B4-BE49-F238E27FC236}">
                    <a16:creationId xmlns:a16="http://schemas.microsoft.com/office/drawing/2014/main" id="{2F2D8833-CD7E-F5F0-7449-D8C838BF0BA7}"/>
                  </a:ext>
                </a:extLst>
              </p:cNvPr>
              <p:cNvSpPr/>
              <p:nvPr/>
            </p:nvSpPr>
            <p:spPr>
              <a:xfrm>
                <a:off x="3301804" y="1237161"/>
                <a:ext cx="43543" cy="31102"/>
              </a:xfrm>
              <a:custGeom>
                <a:avLst/>
                <a:gdLst/>
                <a:ahLst/>
                <a:cxnLst/>
                <a:rect l="l" t="t" r="r" b="b"/>
                <a:pathLst>
                  <a:path w="266" h="190" extrusionOk="0">
                    <a:moveTo>
                      <a:pt x="237" y="38"/>
                    </a:moveTo>
                    <a:cubicBezTo>
                      <a:pt x="246" y="48"/>
                      <a:pt x="256" y="57"/>
                      <a:pt x="265" y="67"/>
                    </a:cubicBezTo>
                    <a:cubicBezTo>
                      <a:pt x="246" y="85"/>
                      <a:pt x="218" y="76"/>
                      <a:pt x="237" y="104"/>
                    </a:cubicBezTo>
                    <a:cubicBezTo>
                      <a:pt x="218" y="114"/>
                      <a:pt x="189" y="133"/>
                      <a:pt x="161" y="133"/>
                    </a:cubicBezTo>
                    <a:cubicBezTo>
                      <a:pt x="142" y="189"/>
                      <a:pt x="123" y="161"/>
                      <a:pt x="76" y="189"/>
                    </a:cubicBezTo>
                    <a:cubicBezTo>
                      <a:pt x="76" y="161"/>
                      <a:pt x="48" y="180"/>
                      <a:pt x="29" y="180"/>
                    </a:cubicBezTo>
                    <a:lnTo>
                      <a:pt x="19" y="142"/>
                    </a:lnTo>
                    <a:cubicBezTo>
                      <a:pt x="38" y="142"/>
                      <a:pt x="57" y="142"/>
                      <a:pt x="67" y="123"/>
                    </a:cubicBezTo>
                    <a:cubicBezTo>
                      <a:pt x="48" y="133"/>
                      <a:pt x="38" y="123"/>
                      <a:pt x="29" y="114"/>
                    </a:cubicBezTo>
                    <a:cubicBezTo>
                      <a:pt x="38" y="104"/>
                      <a:pt x="67" y="104"/>
                      <a:pt x="67" y="76"/>
                    </a:cubicBezTo>
                    <a:cubicBezTo>
                      <a:pt x="48" y="85"/>
                      <a:pt x="38" y="85"/>
                      <a:pt x="29" y="95"/>
                    </a:cubicBezTo>
                    <a:cubicBezTo>
                      <a:pt x="19" y="85"/>
                      <a:pt x="19" y="76"/>
                      <a:pt x="0" y="85"/>
                    </a:cubicBezTo>
                    <a:cubicBezTo>
                      <a:pt x="29" y="0"/>
                      <a:pt x="76" y="57"/>
                      <a:pt x="161" y="0"/>
                    </a:cubicBezTo>
                    <a:cubicBezTo>
                      <a:pt x="189" y="19"/>
                      <a:pt x="189" y="67"/>
                      <a:pt x="237" y="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3954;p46">
                <a:extLst>
                  <a:ext uri="{FF2B5EF4-FFF2-40B4-BE49-F238E27FC236}">
                    <a16:creationId xmlns:a16="http://schemas.microsoft.com/office/drawing/2014/main" id="{EFDA331A-9429-122C-D0EA-9BA4AB2A97D6}"/>
                  </a:ext>
                </a:extLst>
              </p:cNvPr>
              <p:cNvSpPr/>
              <p:nvPr/>
            </p:nvSpPr>
            <p:spPr>
              <a:xfrm>
                <a:off x="3564865" y="1119627"/>
                <a:ext cx="24882" cy="15551"/>
              </a:xfrm>
              <a:custGeom>
                <a:avLst/>
                <a:gdLst/>
                <a:ahLst/>
                <a:cxnLst/>
                <a:rect l="l" t="t" r="r" b="b"/>
                <a:pathLst>
                  <a:path w="152" h="95" extrusionOk="0">
                    <a:moveTo>
                      <a:pt x="104" y="85"/>
                    </a:moveTo>
                    <a:cubicBezTo>
                      <a:pt x="66" y="95"/>
                      <a:pt x="19" y="47"/>
                      <a:pt x="47" y="57"/>
                    </a:cubicBezTo>
                    <a:cubicBezTo>
                      <a:pt x="47" y="66"/>
                      <a:pt x="57" y="66"/>
                      <a:pt x="66" y="57"/>
                    </a:cubicBezTo>
                    <a:cubicBezTo>
                      <a:pt x="66" y="38"/>
                      <a:pt x="0" y="38"/>
                      <a:pt x="28" y="19"/>
                    </a:cubicBezTo>
                    <a:cubicBezTo>
                      <a:pt x="47" y="10"/>
                      <a:pt x="113" y="19"/>
                      <a:pt x="151" y="0"/>
                    </a:cubicBezTo>
                    <a:cubicBezTo>
                      <a:pt x="132" y="57"/>
                      <a:pt x="85" y="38"/>
                      <a:pt x="104"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3955;p46">
                <a:extLst>
                  <a:ext uri="{FF2B5EF4-FFF2-40B4-BE49-F238E27FC236}">
                    <a16:creationId xmlns:a16="http://schemas.microsoft.com/office/drawing/2014/main" id="{99EF139E-3914-5A4D-BB90-AEE90335F2EE}"/>
                  </a:ext>
                </a:extLst>
              </p:cNvPr>
              <p:cNvSpPr/>
              <p:nvPr/>
            </p:nvSpPr>
            <p:spPr>
              <a:xfrm>
                <a:off x="3493657" y="1196892"/>
                <a:ext cx="15551" cy="10968"/>
              </a:xfrm>
              <a:custGeom>
                <a:avLst/>
                <a:gdLst/>
                <a:ahLst/>
                <a:cxnLst/>
                <a:rect l="l" t="t" r="r" b="b"/>
                <a:pathLst>
                  <a:path w="95" h="67" extrusionOk="0">
                    <a:moveTo>
                      <a:pt x="19" y="20"/>
                    </a:moveTo>
                    <a:cubicBezTo>
                      <a:pt x="29" y="38"/>
                      <a:pt x="38" y="1"/>
                      <a:pt x="48" y="1"/>
                    </a:cubicBezTo>
                    <a:cubicBezTo>
                      <a:pt x="57" y="20"/>
                      <a:pt x="95" y="29"/>
                      <a:pt x="67" y="57"/>
                    </a:cubicBezTo>
                    <a:cubicBezTo>
                      <a:pt x="38" y="67"/>
                      <a:pt x="0" y="29"/>
                      <a:pt x="19" y="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3956;p46">
                <a:extLst>
                  <a:ext uri="{FF2B5EF4-FFF2-40B4-BE49-F238E27FC236}">
                    <a16:creationId xmlns:a16="http://schemas.microsoft.com/office/drawing/2014/main" id="{B09A1D1B-17EB-8EBB-8FF9-A4AFA261F0C7}"/>
                  </a:ext>
                </a:extLst>
              </p:cNvPr>
              <p:cNvSpPr/>
              <p:nvPr/>
            </p:nvSpPr>
            <p:spPr>
              <a:xfrm>
                <a:off x="3606608" y="1249602"/>
                <a:ext cx="17188" cy="14078"/>
              </a:xfrm>
              <a:custGeom>
                <a:avLst/>
                <a:gdLst/>
                <a:ahLst/>
                <a:cxnLst/>
                <a:rect l="l" t="t" r="r" b="b"/>
                <a:pathLst>
                  <a:path w="105" h="86" extrusionOk="0">
                    <a:moveTo>
                      <a:pt x="0" y="76"/>
                    </a:moveTo>
                    <a:lnTo>
                      <a:pt x="0" y="38"/>
                    </a:lnTo>
                    <a:cubicBezTo>
                      <a:pt x="29" y="19"/>
                      <a:pt x="57" y="9"/>
                      <a:pt x="85" y="0"/>
                    </a:cubicBezTo>
                    <a:cubicBezTo>
                      <a:pt x="95" y="9"/>
                      <a:pt x="104" y="9"/>
                      <a:pt x="104" y="28"/>
                    </a:cubicBezTo>
                    <a:cubicBezTo>
                      <a:pt x="47" y="28"/>
                      <a:pt x="38" y="85"/>
                      <a:pt x="0" y="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3957;p46">
                <a:extLst>
                  <a:ext uri="{FF2B5EF4-FFF2-40B4-BE49-F238E27FC236}">
                    <a16:creationId xmlns:a16="http://schemas.microsoft.com/office/drawing/2014/main" id="{0173D7FB-D23A-3732-B91E-1B0AE278B51F}"/>
                  </a:ext>
                </a:extLst>
              </p:cNvPr>
              <p:cNvSpPr/>
              <p:nvPr/>
            </p:nvSpPr>
            <p:spPr>
              <a:xfrm>
                <a:off x="3476632" y="1285125"/>
                <a:ext cx="17188" cy="26519"/>
              </a:xfrm>
              <a:custGeom>
                <a:avLst/>
                <a:gdLst/>
                <a:ahLst/>
                <a:cxnLst/>
                <a:rect l="l" t="t" r="r" b="b"/>
                <a:pathLst>
                  <a:path w="105" h="162" extrusionOk="0">
                    <a:moveTo>
                      <a:pt x="104" y="104"/>
                    </a:moveTo>
                    <a:cubicBezTo>
                      <a:pt x="85" y="67"/>
                      <a:pt x="67" y="85"/>
                      <a:pt x="104" y="67"/>
                    </a:cubicBezTo>
                    <a:cubicBezTo>
                      <a:pt x="67" y="57"/>
                      <a:pt x="67" y="0"/>
                      <a:pt x="19" y="10"/>
                    </a:cubicBezTo>
                    <a:cubicBezTo>
                      <a:pt x="57" y="57"/>
                      <a:pt x="10" y="95"/>
                      <a:pt x="0" y="142"/>
                    </a:cubicBezTo>
                    <a:cubicBezTo>
                      <a:pt x="38" y="161"/>
                      <a:pt x="85" y="133"/>
                      <a:pt x="104" y="1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3958;p46">
                <a:extLst>
                  <a:ext uri="{FF2B5EF4-FFF2-40B4-BE49-F238E27FC236}">
                    <a16:creationId xmlns:a16="http://schemas.microsoft.com/office/drawing/2014/main" id="{504E3BAA-CB25-626A-4196-BF4CDC9036AA}"/>
                  </a:ext>
                </a:extLst>
              </p:cNvPr>
              <p:cNvSpPr/>
              <p:nvPr/>
            </p:nvSpPr>
            <p:spPr>
              <a:xfrm>
                <a:off x="3448804" y="1289708"/>
                <a:ext cx="10968" cy="10968"/>
              </a:xfrm>
              <a:custGeom>
                <a:avLst/>
                <a:gdLst/>
                <a:ahLst/>
                <a:cxnLst/>
                <a:rect l="l" t="t" r="r" b="b"/>
                <a:pathLst>
                  <a:path w="67" h="67" extrusionOk="0">
                    <a:moveTo>
                      <a:pt x="38" y="1"/>
                    </a:moveTo>
                    <a:cubicBezTo>
                      <a:pt x="0" y="10"/>
                      <a:pt x="29" y="67"/>
                      <a:pt x="66" y="57"/>
                    </a:cubicBezTo>
                    <a:cubicBezTo>
                      <a:pt x="57" y="39"/>
                      <a:pt x="38" y="29"/>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3959;p46">
                <a:extLst>
                  <a:ext uri="{FF2B5EF4-FFF2-40B4-BE49-F238E27FC236}">
                    <a16:creationId xmlns:a16="http://schemas.microsoft.com/office/drawing/2014/main" id="{8FF71074-1A12-8E1D-DF2C-8E9898A7FBF3}"/>
                  </a:ext>
                </a:extLst>
              </p:cNvPr>
              <p:cNvSpPr/>
              <p:nvPr/>
            </p:nvSpPr>
            <p:spPr>
              <a:xfrm>
                <a:off x="3428669" y="1258769"/>
                <a:ext cx="99199" cy="62040"/>
              </a:xfrm>
              <a:custGeom>
                <a:avLst/>
                <a:gdLst/>
                <a:ahLst/>
                <a:cxnLst/>
                <a:rect l="l" t="t" r="r" b="b"/>
                <a:pathLst>
                  <a:path w="606" h="379" extrusionOk="0">
                    <a:moveTo>
                      <a:pt x="350" y="331"/>
                    </a:moveTo>
                    <a:cubicBezTo>
                      <a:pt x="369" y="331"/>
                      <a:pt x="378" y="331"/>
                      <a:pt x="388" y="341"/>
                    </a:cubicBezTo>
                    <a:cubicBezTo>
                      <a:pt x="322" y="322"/>
                      <a:pt x="256" y="350"/>
                      <a:pt x="189" y="341"/>
                    </a:cubicBezTo>
                    <a:cubicBezTo>
                      <a:pt x="171" y="322"/>
                      <a:pt x="218" y="294"/>
                      <a:pt x="189" y="294"/>
                    </a:cubicBezTo>
                    <a:cubicBezTo>
                      <a:pt x="152" y="360"/>
                      <a:pt x="57" y="331"/>
                      <a:pt x="57" y="379"/>
                    </a:cubicBezTo>
                    <a:cubicBezTo>
                      <a:pt x="67" y="350"/>
                      <a:pt x="19" y="341"/>
                      <a:pt x="48" y="322"/>
                    </a:cubicBezTo>
                    <a:cubicBezTo>
                      <a:pt x="48" y="331"/>
                      <a:pt x="76" y="331"/>
                      <a:pt x="76" y="322"/>
                    </a:cubicBezTo>
                    <a:cubicBezTo>
                      <a:pt x="57" y="322"/>
                      <a:pt x="48" y="313"/>
                      <a:pt x="38" y="294"/>
                    </a:cubicBezTo>
                    <a:cubicBezTo>
                      <a:pt x="67" y="294"/>
                      <a:pt x="85" y="284"/>
                      <a:pt x="95" y="275"/>
                    </a:cubicBezTo>
                    <a:cubicBezTo>
                      <a:pt x="67" y="256"/>
                      <a:pt x="76" y="209"/>
                      <a:pt x="67" y="180"/>
                    </a:cubicBezTo>
                    <a:cubicBezTo>
                      <a:pt x="57" y="190"/>
                      <a:pt x="29" y="209"/>
                      <a:pt x="29" y="190"/>
                    </a:cubicBezTo>
                    <a:cubicBezTo>
                      <a:pt x="29" y="161"/>
                      <a:pt x="19" y="76"/>
                      <a:pt x="0" y="86"/>
                    </a:cubicBezTo>
                    <a:cubicBezTo>
                      <a:pt x="10" y="76"/>
                      <a:pt x="10" y="67"/>
                      <a:pt x="29" y="57"/>
                    </a:cubicBezTo>
                    <a:cubicBezTo>
                      <a:pt x="57" y="67"/>
                      <a:pt x="10" y="114"/>
                      <a:pt x="29" y="114"/>
                    </a:cubicBezTo>
                    <a:cubicBezTo>
                      <a:pt x="48" y="95"/>
                      <a:pt x="85" y="86"/>
                      <a:pt x="57" y="57"/>
                    </a:cubicBezTo>
                    <a:cubicBezTo>
                      <a:pt x="95" y="57"/>
                      <a:pt x="133" y="48"/>
                      <a:pt x="152" y="67"/>
                    </a:cubicBezTo>
                    <a:cubicBezTo>
                      <a:pt x="142" y="67"/>
                      <a:pt x="142" y="76"/>
                      <a:pt x="133" y="86"/>
                    </a:cubicBezTo>
                    <a:cubicBezTo>
                      <a:pt x="199" y="95"/>
                      <a:pt x="227" y="124"/>
                      <a:pt x="256" y="95"/>
                    </a:cubicBezTo>
                    <a:cubicBezTo>
                      <a:pt x="256" y="133"/>
                      <a:pt x="265" y="152"/>
                      <a:pt x="303" y="142"/>
                    </a:cubicBezTo>
                    <a:cubicBezTo>
                      <a:pt x="312" y="142"/>
                      <a:pt x="312" y="133"/>
                      <a:pt x="322" y="124"/>
                    </a:cubicBezTo>
                    <a:cubicBezTo>
                      <a:pt x="293" y="76"/>
                      <a:pt x="274" y="95"/>
                      <a:pt x="256" y="39"/>
                    </a:cubicBezTo>
                    <a:cubicBezTo>
                      <a:pt x="303" y="29"/>
                      <a:pt x="312" y="20"/>
                      <a:pt x="360" y="1"/>
                    </a:cubicBezTo>
                    <a:cubicBezTo>
                      <a:pt x="388" y="20"/>
                      <a:pt x="369" y="95"/>
                      <a:pt x="341" y="86"/>
                    </a:cubicBezTo>
                    <a:cubicBezTo>
                      <a:pt x="397" y="86"/>
                      <a:pt x="416" y="133"/>
                      <a:pt x="464" y="142"/>
                    </a:cubicBezTo>
                    <a:cubicBezTo>
                      <a:pt x="454" y="114"/>
                      <a:pt x="482" y="142"/>
                      <a:pt x="501" y="133"/>
                    </a:cubicBezTo>
                    <a:cubicBezTo>
                      <a:pt x="473" y="114"/>
                      <a:pt x="501" y="124"/>
                      <a:pt x="501" y="105"/>
                    </a:cubicBezTo>
                    <a:cubicBezTo>
                      <a:pt x="520" y="95"/>
                      <a:pt x="530" y="114"/>
                      <a:pt x="539" y="114"/>
                    </a:cubicBezTo>
                    <a:cubicBezTo>
                      <a:pt x="549" y="105"/>
                      <a:pt x="539" y="76"/>
                      <a:pt x="567" y="76"/>
                    </a:cubicBezTo>
                    <a:cubicBezTo>
                      <a:pt x="586" y="86"/>
                      <a:pt x="605" y="114"/>
                      <a:pt x="605" y="152"/>
                    </a:cubicBezTo>
                    <a:cubicBezTo>
                      <a:pt x="530" y="152"/>
                      <a:pt x="577" y="218"/>
                      <a:pt x="549" y="218"/>
                    </a:cubicBezTo>
                    <a:cubicBezTo>
                      <a:pt x="577" y="228"/>
                      <a:pt x="558" y="228"/>
                      <a:pt x="567" y="246"/>
                    </a:cubicBezTo>
                    <a:cubicBezTo>
                      <a:pt x="549" y="246"/>
                      <a:pt x="549" y="265"/>
                      <a:pt x="539" y="275"/>
                    </a:cubicBezTo>
                    <a:cubicBezTo>
                      <a:pt x="539" y="256"/>
                      <a:pt x="539" y="237"/>
                      <a:pt x="530" y="237"/>
                    </a:cubicBezTo>
                    <a:cubicBezTo>
                      <a:pt x="530" y="256"/>
                      <a:pt x="520" y="256"/>
                      <a:pt x="511" y="265"/>
                    </a:cubicBezTo>
                    <a:cubicBezTo>
                      <a:pt x="558" y="265"/>
                      <a:pt x="492" y="294"/>
                      <a:pt x="539" y="303"/>
                    </a:cubicBezTo>
                    <a:cubicBezTo>
                      <a:pt x="473" y="350"/>
                      <a:pt x="445" y="294"/>
                      <a:pt x="378" y="294"/>
                    </a:cubicBezTo>
                    <a:cubicBezTo>
                      <a:pt x="369" y="303"/>
                      <a:pt x="360" y="313"/>
                      <a:pt x="350" y="3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3960;p46">
                <a:extLst>
                  <a:ext uri="{FF2B5EF4-FFF2-40B4-BE49-F238E27FC236}">
                    <a16:creationId xmlns:a16="http://schemas.microsoft.com/office/drawing/2014/main" id="{755AF406-E89E-3B6C-2093-218755F9D41E}"/>
                  </a:ext>
                </a:extLst>
              </p:cNvPr>
              <p:cNvSpPr/>
              <p:nvPr/>
            </p:nvSpPr>
            <p:spPr>
              <a:xfrm>
                <a:off x="3611191" y="1264990"/>
                <a:ext cx="9494" cy="6384"/>
              </a:xfrm>
              <a:custGeom>
                <a:avLst/>
                <a:gdLst/>
                <a:ahLst/>
                <a:cxnLst/>
                <a:rect l="l" t="t" r="r" b="b"/>
                <a:pathLst>
                  <a:path w="58" h="39" extrusionOk="0">
                    <a:moveTo>
                      <a:pt x="1" y="38"/>
                    </a:moveTo>
                    <a:cubicBezTo>
                      <a:pt x="1" y="19"/>
                      <a:pt x="19" y="10"/>
                      <a:pt x="38" y="1"/>
                    </a:cubicBezTo>
                    <a:cubicBezTo>
                      <a:pt x="57" y="29"/>
                      <a:pt x="29" y="38"/>
                      <a:pt x="1" y="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3961;p46">
                <a:extLst>
                  <a:ext uri="{FF2B5EF4-FFF2-40B4-BE49-F238E27FC236}">
                    <a16:creationId xmlns:a16="http://schemas.microsoft.com/office/drawing/2014/main" id="{3AB9CAAB-2246-036B-B38A-EE3E34D5A743}"/>
                  </a:ext>
                </a:extLst>
              </p:cNvPr>
              <p:cNvSpPr/>
              <p:nvPr/>
            </p:nvSpPr>
            <p:spPr>
              <a:xfrm>
                <a:off x="3484326" y="1193782"/>
                <a:ext cx="9494" cy="9494"/>
              </a:xfrm>
              <a:custGeom>
                <a:avLst/>
                <a:gdLst/>
                <a:ahLst/>
                <a:cxnLst/>
                <a:rect l="l" t="t" r="r" b="b"/>
                <a:pathLst>
                  <a:path w="58" h="58" extrusionOk="0">
                    <a:moveTo>
                      <a:pt x="20" y="57"/>
                    </a:moveTo>
                    <a:cubicBezTo>
                      <a:pt x="20" y="39"/>
                      <a:pt x="1" y="39"/>
                      <a:pt x="1" y="20"/>
                    </a:cubicBezTo>
                    <a:cubicBezTo>
                      <a:pt x="20" y="20"/>
                      <a:pt x="29" y="20"/>
                      <a:pt x="29" y="10"/>
                    </a:cubicBezTo>
                    <a:cubicBezTo>
                      <a:pt x="29" y="10"/>
                      <a:pt x="20" y="1"/>
                      <a:pt x="29" y="1"/>
                    </a:cubicBezTo>
                    <a:cubicBezTo>
                      <a:pt x="57" y="10"/>
                      <a:pt x="38" y="39"/>
                      <a:pt x="20"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3962;p46">
                <a:extLst>
                  <a:ext uri="{FF2B5EF4-FFF2-40B4-BE49-F238E27FC236}">
                    <a16:creationId xmlns:a16="http://schemas.microsoft.com/office/drawing/2014/main" id="{1F474DC9-F1DA-2CCC-F6F8-3E5879210D14}"/>
                  </a:ext>
                </a:extLst>
              </p:cNvPr>
              <p:cNvSpPr/>
              <p:nvPr/>
            </p:nvSpPr>
            <p:spPr>
              <a:xfrm>
                <a:off x="3587946" y="1254186"/>
                <a:ext cx="31102" cy="31102"/>
              </a:xfrm>
              <a:custGeom>
                <a:avLst/>
                <a:gdLst/>
                <a:ahLst/>
                <a:cxnLst/>
                <a:rect l="l" t="t" r="r" b="b"/>
                <a:pathLst>
                  <a:path w="190" h="190" extrusionOk="0">
                    <a:moveTo>
                      <a:pt x="10" y="170"/>
                    </a:moveTo>
                    <a:cubicBezTo>
                      <a:pt x="29" y="161"/>
                      <a:pt x="10" y="161"/>
                      <a:pt x="1" y="152"/>
                    </a:cubicBezTo>
                    <a:cubicBezTo>
                      <a:pt x="20" y="123"/>
                      <a:pt x="10" y="104"/>
                      <a:pt x="1" y="76"/>
                    </a:cubicBezTo>
                    <a:cubicBezTo>
                      <a:pt x="58" y="67"/>
                      <a:pt x="39" y="48"/>
                      <a:pt x="29" y="0"/>
                    </a:cubicBezTo>
                    <a:cubicBezTo>
                      <a:pt x="67" y="0"/>
                      <a:pt x="95" y="19"/>
                      <a:pt x="105" y="67"/>
                    </a:cubicBezTo>
                    <a:cubicBezTo>
                      <a:pt x="190" y="76"/>
                      <a:pt x="76" y="76"/>
                      <a:pt x="95" y="114"/>
                    </a:cubicBezTo>
                    <a:cubicBezTo>
                      <a:pt x="58" y="85"/>
                      <a:pt x="39" y="189"/>
                      <a:pt x="10" y="1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3963;p46">
                <a:extLst>
                  <a:ext uri="{FF2B5EF4-FFF2-40B4-BE49-F238E27FC236}">
                    <a16:creationId xmlns:a16="http://schemas.microsoft.com/office/drawing/2014/main" id="{0881944B-9313-F51C-FC8C-D81A2F6B4D97}"/>
                  </a:ext>
                </a:extLst>
              </p:cNvPr>
              <p:cNvSpPr/>
              <p:nvPr/>
            </p:nvSpPr>
            <p:spPr>
              <a:xfrm>
                <a:off x="3522959" y="1295929"/>
                <a:ext cx="11131" cy="9494"/>
              </a:xfrm>
              <a:custGeom>
                <a:avLst/>
                <a:gdLst/>
                <a:ahLst/>
                <a:cxnLst/>
                <a:rect l="l" t="t" r="r" b="b"/>
                <a:pathLst>
                  <a:path w="68" h="58" extrusionOk="0">
                    <a:moveTo>
                      <a:pt x="67" y="29"/>
                    </a:moveTo>
                    <a:cubicBezTo>
                      <a:pt x="58" y="29"/>
                      <a:pt x="58" y="48"/>
                      <a:pt x="58" y="57"/>
                    </a:cubicBezTo>
                    <a:cubicBezTo>
                      <a:pt x="20" y="57"/>
                      <a:pt x="10" y="48"/>
                      <a:pt x="1" y="19"/>
                    </a:cubicBezTo>
                    <a:cubicBezTo>
                      <a:pt x="29" y="19"/>
                      <a:pt x="67" y="1"/>
                      <a:pt x="67"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3964;p46">
                <a:extLst>
                  <a:ext uri="{FF2B5EF4-FFF2-40B4-BE49-F238E27FC236}">
                    <a16:creationId xmlns:a16="http://schemas.microsoft.com/office/drawing/2014/main" id="{2F508313-5300-54DC-8FE1-78737810B162}"/>
                  </a:ext>
                </a:extLst>
              </p:cNvPr>
              <p:cNvSpPr/>
              <p:nvPr/>
            </p:nvSpPr>
            <p:spPr>
              <a:xfrm>
                <a:off x="3348130" y="1139761"/>
                <a:ext cx="23408" cy="29465"/>
              </a:xfrm>
              <a:custGeom>
                <a:avLst/>
                <a:gdLst/>
                <a:ahLst/>
                <a:cxnLst/>
                <a:rect l="l" t="t" r="r" b="b"/>
                <a:pathLst>
                  <a:path w="143" h="180" extrusionOk="0">
                    <a:moveTo>
                      <a:pt x="105" y="170"/>
                    </a:moveTo>
                    <a:cubicBezTo>
                      <a:pt x="67" y="180"/>
                      <a:pt x="48" y="170"/>
                      <a:pt x="29" y="161"/>
                    </a:cubicBezTo>
                    <a:cubicBezTo>
                      <a:pt x="86" y="161"/>
                      <a:pt x="29" y="142"/>
                      <a:pt x="29" y="113"/>
                    </a:cubicBezTo>
                    <a:cubicBezTo>
                      <a:pt x="67" y="95"/>
                      <a:pt x="77" y="113"/>
                      <a:pt x="77" y="66"/>
                    </a:cubicBezTo>
                    <a:cubicBezTo>
                      <a:pt x="67" y="57"/>
                      <a:pt x="58" y="47"/>
                      <a:pt x="48" y="47"/>
                    </a:cubicBezTo>
                    <a:cubicBezTo>
                      <a:pt x="48" y="57"/>
                      <a:pt x="39" y="57"/>
                      <a:pt x="20" y="57"/>
                    </a:cubicBezTo>
                    <a:cubicBezTo>
                      <a:pt x="20" y="28"/>
                      <a:pt x="1" y="38"/>
                      <a:pt x="1" y="19"/>
                    </a:cubicBezTo>
                    <a:cubicBezTo>
                      <a:pt x="10" y="9"/>
                      <a:pt x="29" y="0"/>
                      <a:pt x="48" y="0"/>
                    </a:cubicBezTo>
                    <a:cubicBezTo>
                      <a:pt x="77" y="57"/>
                      <a:pt x="143" y="95"/>
                      <a:pt x="105" y="1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3965;p46">
                <a:extLst>
                  <a:ext uri="{FF2B5EF4-FFF2-40B4-BE49-F238E27FC236}">
                    <a16:creationId xmlns:a16="http://schemas.microsoft.com/office/drawing/2014/main" id="{542FB5C3-739C-62DF-76A8-93F1C5F83157}"/>
                  </a:ext>
                </a:extLst>
              </p:cNvPr>
              <p:cNvSpPr/>
              <p:nvPr/>
            </p:nvSpPr>
            <p:spPr>
              <a:xfrm>
                <a:off x="3504461" y="1114879"/>
                <a:ext cx="12605" cy="6384"/>
              </a:xfrm>
              <a:custGeom>
                <a:avLst/>
                <a:gdLst/>
                <a:ahLst/>
                <a:cxnLst/>
                <a:rect l="l" t="t" r="r" b="b"/>
                <a:pathLst>
                  <a:path w="77" h="39" extrusionOk="0">
                    <a:moveTo>
                      <a:pt x="19" y="10"/>
                    </a:moveTo>
                    <a:cubicBezTo>
                      <a:pt x="19" y="10"/>
                      <a:pt x="29" y="20"/>
                      <a:pt x="29" y="20"/>
                    </a:cubicBezTo>
                    <a:cubicBezTo>
                      <a:pt x="38" y="10"/>
                      <a:pt x="29" y="1"/>
                      <a:pt x="38" y="1"/>
                    </a:cubicBezTo>
                    <a:cubicBezTo>
                      <a:pt x="38" y="20"/>
                      <a:pt x="76" y="1"/>
                      <a:pt x="76" y="20"/>
                    </a:cubicBezTo>
                    <a:cubicBezTo>
                      <a:pt x="38" y="29"/>
                      <a:pt x="1" y="39"/>
                      <a:pt x="19"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3966;p46">
                <a:extLst>
                  <a:ext uri="{FF2B5EF4-FFF2-40B4-BE49-F238E27FC236}">
                    <a16:creationId xmlns:a16="http://schemas.microsoft.com/office/drawing/2014/main" id="{6F4DEACF-1E14-0DD9-661F-F1DA02AA5F19}"/>
                  </a:ext>
                </a:extLst>
              </p:cNvPr>
              <p:cNvSpPr/>
              <p:nvPr/>
            </p:nvSpPr>
            <p:spPr>
              <a:xfrm>
                <a:off x="3464191" y="1079357"/>
                <a:ext cx="12605" cy="10968"/>
              </a:xfrm>
              <a:custGeom>
                <a:avLst/>
                <a:gdLst/>
                <a:ahLst/>
                <a:cxnLst/>
                <a:rect l="l" t="t" r="r" b="b"/>
                <a:pathLst>
                  <a:path w="77" h="67" extrusionOk="0">
                    <a:moveTo>
                      <a:pt x="76" y="29"/>
                    </a:moveTo>
                    <a:cubicBezTo>
                      <a:pt x="57" y="38"/>
                      <a:pt x="29" y="67"/>
                      <a:pt x="10" y="48"/>
                    </a:cubicBezTo>
                    <a:lnTo>
                      <a:pt x="1" y="10"/>
                    </a:lnTo>
                    <a:cubicBezTo>
                      <a:pt x="39" y="0"/>
                      <a:pt x="67" y="0"/>
                      <a:pt x="76"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3967;p46">
                <a:extLst>
                  <a:ext uri="{FF2B5EF4-FFF2-40B4-BE49-F238E27FC236}">
                    <a16:creationId xmlns:a16="http://schemas.microsoft.com/office/drawing/2014/main" id="{F78943C8-C068-C7A0-6431-5A02BE2367B5}"/>
                  </a:ext>
                </a:extLst>
              </p:cNvPr>
              <p:cNvSpPr/>
              <p:nvPr/>
            </p:nvSpPr>
            <p:spPr>
              <a:xfrm>
                <a:off x="3479743" y="1152039"/>
                <a:ext cx="10968" cy="9494"/>
              </a:xfrm>
              <a:custGeom>
                <a:avLst/>
                <a:gdLst/>
                <a:ahLst/>
                <a:cxnLst/>
                <a:rect l="l" t="t" r="r" b="b"/>
                <a:pathLst>
                  <a:path w="67" h="58" extrusionOk="0">
                    <a:moveTo>
                      <a:pt x="66" y="20"/>
                    </a:moveTo>
                    <a:cubicBezTo>
                      <a:pt x="48" y="29"/>
                      <a:pt x="19" y="38"/>
                      <a:pt x="10" y="57"/>
                    </a:cubicBezTo>
                    <a:lnTo>
                      <a:pt x="0" y="20"/>
                    </a:lnTo>
                    <a:cubicBezTo>
                      <a:pt x="10" y="10"/>
                      <a:pt x="57" y="1"/>
                      <a:pt x="66" y="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3968;p46">
                <a:extLst>
                  <a:ext uri="{FF2B5EF4-FFF2-40B4-BE49-F238E27FC236}">
                    <a16:creationId xmlns:a16="http://schemas.microsoft.com/office/drawing/2014/main" id="{EBE41F04-4313-483C-171A-DFE9E16CCC29}"/>
                  </a:ext>
                </a:extLst>
              </p:cNvPr>
              <p:cNvSpPr/>
              <p:nvPr/>
            </p:nvSpPr>
            <p:spPr>
              <a:xfrm>
                <a:off x="3410171" y="1172173"/>
                <a:ext cx="9331" cy="7857"/>
              </a:xfrm>
              <a:custGeom>
                <a:avLst/>
                <a:gdLst/>
                <a:ahLst/>
                <a:cxnLst/>
                <a:rect l="l" t="t" r="r" b="b"/>
                <a:pathLst>
                  <a:path w="57" h="48" extrusionOk="0">
                    <a:moveTo>
                      <a:pt x="28" y="0"/>
                    </a:moveTo>
                    <a:cubicBezTo>
                      <a:pt x="57" y="19"/>
                      <a:pt x="38" y="48"/>
                      <a:pt x="0" y="48"/>
                    </a:cubicBezTo>
                    <a:cubicBezTo>
                      <a:pt x="0" y="29"/>
                      <a:pt x="0"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3969;p46">
                <a:extLst>
                  <a:ext uri="{FF2B5EF4-FFF2-40B4-BE49-F238E27FC236}">
                    <a16:creationId xmlns:a16="http://schemas.microsoft.com/office/drawing/2014/main" id="{0D37CBBD-EF5D-F786-C999-07865FC4774A}"/>
                  </a:ext>
                </a:extLst>
              </p:cNvPr>
              <p:cNvSpPr/>
              <p:nvPr/>
            </p:nvSpPr>
            <p:spPr>
              <a:xfrm>
                <a:off x="3592694" y="1117990"/>
                <a:ext cx="48126" cy="26519"/>
              </a:xfrm>
              <a:custGeom>
                <a:avLst/>
                <a:gdLst/>
                <a:ahLst/>
                <a:cxnLst/>
                <a:rect l="l" t="t" r="r" b="b"/>
                <a:pathLst>
                  <a:path w="294" h="162" extrusionOk="0">
                    <a:moveTo>
                      <a:pt x="236" y="57"/>
                    </a:moveTo>
                    <a:cubicBezTo>
                      <a:pt x="208" y="76"/>
                      <a:pt x="180" y="76"/>
                      <a:pt x="142" y="105"/>
                    </a:cubicBezTo>
                    <a:cubicBezTo>
                      <a:pt x="132" y="95"/>
                      <a:pt x="132" y="76"/>
                      <a:pt x="104" y="86"/>
                    </a:cubicBezTo>
                    <a:cubicBezTo>
                      <a:pt x="76" y="105"/>
                      <a:pt x="85" y="152"/>
                      <a:pt x="29" y="161"/>
                    </a:cubicBezTo>
                    <a:cubicBezTo>
                      <a:pt x="38" y="133"/>
                      <a:pt x="0" y="124"/>
                      <a:pt x="29" y="105"/>
                    </a:cubicBezTo>
                    <a:cubicBezTo>
                      <a:pt x="29" y="124"/>
                      <a:pt x="57" y="86"/>
                      <a:pt x="66" y="105"/>
                    </a:cubicBezTo>
                    <a:cubicBezTo>
                      <a:pt x="76" y="76"/>
                      <a:pt x="104" y="57"/>
                      <a:pt x="132" y="39"/>
                    </a:cubicBezTo>
                    <a:cubicBezTo>
                      <a:pt x="142" y="67"/>
                      <a:pt x="170" y="67"/>
                      <a:pt x="189" y="67"/>
                    </a:cubicBezTo>
                    <a:cubicBezTo>
                      <a:pt x="189" y="57"/>
                      <a:pt x="199" y="48"/>
                      <a:pt x="199" y="29"/>
                    </a:cubicBezTo>
                    <a:cubicBezTo>
                      <a:pt x="227" y="39"/>
                      <a:pt x="227" y="10"/>
                      <a:pt x="246" y="1"/>
                    </a:cubicBezTo>
                    <a:cubicBezTo>
                      <a:pt x="227" y="39"/>
                      <a:pt x="255" y="39"/>
                      <a:pt x="293" y="39"/>
                    </a:cubicBezTo>
                    <a:cubicBezTo>
                      <a:pt x="293" y="76"/>
                      <a:pt x="265" y="86"/>
                      <a:pt x="265" y="114"/>
                    </a:cubicBezTo>
                    <a:cubicBezTo>
                      <a:pt x="255" y="86"/>
                      <a:pt x="227" y="95"/>
                      <a:pt x="236"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3970;p46">
                <a:extLst>
                  <a:ext uri="{FF2B5EF4-FFF2-40B4-BE49-F238E27FC236}">
                    <a16:creationId xmlns:a16="http://schemas.microsoft.com/office/drawing/2014/main" id="{AB143831-9868-E48A-A141-5C0CA2EE1CCD}"/>
                  </a:ext>
                </a:extLst>
              </p:cNvPr>
              <p:cNvSpPr/>
              <p:nvPr/>
            </p:nvSpPr>
            <p:spPr>
              <a:xfrm>
                <a:off x="3553897" y="986541"/>
                <a:ext cx="12605" cy="6384"/>
              </a:xfrm>
              <a:custGeom>
                <a:avLst/>
                <a:gdLst/>
                <a:ahLst/>
                <a:cxnLst/>
                <a:rect l="l" t="t" r="r" b="b"/>
                <a:pathLst>
                  <a:path w="77" h="39" extrusionOk="0">
                    <a:moveTo>
                      <a:pt x="77" y="0"/>
                    </a:moveTo>
                    <a:cubicBezTo>
                      <a:pt x="77" y="19"/>
                      <a:pt x="77" y="29"/>
                      <a:pt x="58" y="38"/>
                    </a:cubicBezTo>
                    <a:cubicBezTo>
                      <a:pt x="67" y="10"/>
                      <a:pt x="1" y="29"/>
                      <a:pt x="39" y="10"/>
                    </a:cubicBezTo>
                    <a:cubicBezTo>
                      <a:pt x="39" y="10"/>
                      <a:pt x="39" y="19"/>
                      <a:pt x="48" y="10"/>
                    </a:cubicBezTo>
                    <a:cubicBezTo>
                      <a:pt x="48" y="0"/>
                      <a:pt x="58"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3971;p46">
                <a:extLst>
                  <a:ext uri="{FF2B5EF4-FFF2-40B4-BE49-F238E27FC236}">
                    <a16:creationId xmlns:a16="http://schemas.microsoft.com/office/drawing/2014/main" id="{3D5A076F-8738-62FA-94AD-AE1B2D97ED1B}"/>
                  </a:ext>
                </a:extLst>
              </p:cNvPr>
              <p:cNvSpPr/>
              <p:nvPr/>
            </p:nvSpPr>
            <p:spPr>
              <a:xfrm>
                <a:off x="3216682" y="1190671"/>
                <a:ext cx="26519" cy="23408"/>
              </a:xfrm>
              <a:custGeom>
                <a:avLst/>
                <a:gdLst/>
                <a:ahLst/>
                <a:cxnLst/>
                <a:rect l="l" t="t" r="r" b="b"/>
                <a:pathLst>
                  <a:path w="162" h="143" extrusionOk="0">
                    <a:moveTo>
                      <a:pt x="95" y="48"/>
                    </a:moveTo>
                    <a:cubicBezTo>
                      <a:pt x="95" y="95"/>
                      <a:pt x="38" y="95"/>
                      <a:pt x="57" y="143"/>
                    </a:cubicBezTo>
                    <a:cubicBezTo>
                      <a:pt x="29" y="143"/>
                      <a:pt x="20" y="114"/>
                      <a:pt x="1" y="114"/>
                    </a:cubicBezTo>
                    <a:cubicBezTo>
                      <a:pt x="38" y="105"/>
                      <a:pt x="67" y="39"/>
                      <a:pt x="95" y="1"/>
                    </a:cubicBezTo>
                    <a:cubicBezTo>
                      <a:pt x="105" y="20"/>
                      <a:pt x="161" y="76"/>
                      <a:pt x="95"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3972;p46">
                <a:extLst>
                  <a:ext uri="{FF2B5EF4-FFF2-40B4-BE49-F238E27FC236}">
                    <a16:creationId xmlns:a16="http://schemas.microsoft.com/office/drawing/2014/main" id="{3B691EE2-6E15-B333-F5AD-75EB6D4EE839}"/>
                  </a:ext>
                </a:extLst>
              </p:cNvPr>
              <p:cNvSpPr/>
              <p:nvPr/>
            </p:nvSpPr>
            <p:spPr>
              <a:xfrm>
                <a:off x="3637546" y="1153676"/>
                <a:ext cx="10968" cy="12441"/>
              </a:xfrm>
              <a:custGeom>
                <a:avLst/>
                <a:gdLst/>
                <a:ahLst/>
                <a:cxnLst/>
                <a:rect l="l" t="t" r="r" b="b"/>
                <a:pathLst>
                  <a:path w="67" h="76" extrusionOk="0">
                    <a:moveTo>
                      <a:pt x="0" y="66"/>
                    </a:moveTo>
                    <a:cubicBezTo>
                      <a:pt x="10" y="28"/>
                      <a:pt x="10" y="38"/>
                      <a:pt x="10" y="0"/>
                    </a:cubicBezTo>
                    <a:cubicBezTo>
                      <a:pt x="29" y="0"/>
                      <a:pt x="48" y="0"/>
                      <a:pt x="57" y="0"/>
                    </a:cubicBezTo>
                    <a:cubicBezTo>
                      <a:pt x="66" y="38"/>
                      <a:pt x="29" y="38"/>
                      <a:pt x="38" y="66"/>
                    </a:cubicBezTo>
                    <a:cubicBezTo>
                      <a:pt x="38" y="66"/>
                      <a:pt x="48" y="66"/>
                      <a:pt x="38" y="76"/>
                    </a:cubicBezTo>
                    <a:cubicBezTo>
                      <a:pt x="29" y="57"/>
                      <a:pt x="19" y="66"/>
                      <a:pt x="0"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3973;p46">
                <a:extLst>
                  <a:ext uri="{FF2B5EF4-FFF2-40B4-BE49-F238E27FC236}">
                    <a16:creationId xmlns:a16="http://schemas.microsoft.com/office/drawing/2014/main" id="{DF94EE29-22C0-74D4-A300-BA5A23310C8B}"/>
                  </a:ext>
                </a:extLst>
              </p:cNvPr>
              <p:cNvSpPr/>
              <p:nvPr/>
            </p:nvSpPr>
            <p:spPr>
              <a:xfrm>
                <a:off x="3221429" y="1227831"/>
                <a:ext cx="26355" cy="26519"/>
              </a:xfrm>
              <a:custGeom>
                <a:avLst/>
                <a:gdLst/>
                <a:ahLst/>
                <a:cxnLst/>
                <a:rect l="l" t="t" r="r" b="b"/>
                <a:pathLst>
                  <a:path w="161" h="162" extrusionOk="0">
                    <a:moveTo>
                      <a:pt x="66" y="161"/>
                    </a:moveTo>
                    <a:cubicBezTo>
                      <a:pt x="85" y="114"/>
                      <a:pt x="38" y="152"/>
                      <a:pt x="0" y="133"/>
                    </a:cubicBezTo>
                    <a:cubicBezTo>
                      <a:pt x="28" y="76"/>
                      <a:pt x="57" y="20"/>
                      <a:pt x="123" y="1"/>
                    </a:cubicBezTo>
                    <a:cubicBezTo>
                      <a:pt x="142" y="39"/>
                      <a:pt x="132" y="57"/>
                      <a:pt x="161" y="86"/>
                    </a:cubicBezTo>
                    <a:cubicBezTo>
                      <a:pt x="85" y="95"/>
                      <a:pt x="123" y="142"/>
                      <a:pt x="66" y="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3974;p46">
                <a:extLst>
                  <a:ext uri="{FF2B5EF4-FFF2-40B4-BE49-F238E27FC236}">
                    <a16:creationId xmlns:a16="http://schemas.microsoft.com/office/drawing/2014/main" id="{D0527CFD-F945-5F5B-68DE-195CDDEED981}"/>
                  </a:ext>
                </a:extLst>
              </p:cNvPr>
              <p:cNvSpPr/>
              <p:nvPr/>
            </p:nvSpPr>
            <p:spPr>
              <a:xfrm>
                <a:off x="3683873" y="1240272"/>
                <a:ext cx="10968" cy="9494"/>
              </a:xfrm>
              <a:custGeom>
                <a:avLst/>
                <a:gdLst/>
                <a:ahLst/>
                <a:cxnLst/>
                <a:rect l="l" t="t" r="r" b="b"/>
                <a:pathLst>
                  <a:path w="67" h="58" extrusionOk="0">
                    <a:moveTo>
                      <a:pt x="67" y="57"/>
                    </a:moveTo>
                    <a:cubicBezTo>
                      <a:pt x="67" y="38"/>
                      <a:pt x="67" y="29"/>
                      <a:pt x="67" y="19"/>
                    </a:cubicBezTo>
                    <a:cubicBezTo>
                      <a:pt x="57" y="10"/>
                      <a:pt x="48" y="10"/>
                      <a:pt x="48" y="0"/>
                    </a:cubicBezTo>
                    <a:cubicBezTo>
                      <a:pt x="39" y="10"/>
                      <a:pt x="29" y="10"/>
                      <a:pt x="10" y="19"/>
                    </a:cubicBezTo>
                    <a:cubicBezTo>
                      <a:pt x="20" y="29"/>
                      <a:pt x="20" y="38"/>
                      <a:pt x="1" y="38"/>
                    </a:cubicBezTo>
                    <a:cubicBezTo>
                      <a:pt x="20" y="48"/>
                      <a:pt x="48" y="48"/>
                      <a:pt x="67" y="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3975;p46">
                <a:extLst>
                  <a:ext uri="{FF2B5EF4-FFF2-40B4-BE49-F238E27FC236}">
                    <a16:creationId xmlns:a16="http://schemas.microsoft.com/office/drawing/2014/main" id="{B55EB334-FB3C-331B-F187-70582351614C}"/>
                  </a:ext>
                </a:extLst>
              </p:cNvPr>
              <p:cNvSpPr/>
              <p:nvPr/>
            </p:nvSpPr>
            <p:spPr>
              <a:xfrm>
                <a:off x="2767988" y="66070"/>
                <a:ext cx="3675935" cy="1375365"/>
              </a:xfrm>
              <a:custGeom>
                <a:avLst/>
                <a:gdLst/>
                <a:ahLst/>
                <a:cxnLst/>
                <a:rect l="l" t="t" r="r" b="b"/>
                <a:pathLst>
                  <a:path w="22456" h="8402" extrusionOk="0">
                    <a:moveTo>
                      <a:pt x="15028" y="1446"/>
                    </a:moveTo>
                    <a:cubicBezTo>
                      <a:pt x="14952" y="1475"/>
                      <a:pt x="14867" y="1427"/>
                      <a:pt x="14848" y="1352"/>
                    </a:cubicBezTo>
                    <a:cubicBezTo>
                      <a:pt x="14829" y="1276"/>
                      <a:pt x="14876" y="1200"/>
                      <a:pt x="14952" y="1172"/>
                    </a:cubicBezTo>
                    <a:cubicBezTo>
                      <a:pt x="16993" y="633"/>
                      <a:pt x="18761" y="274"/>
                      <a:pt x="20027" y="142"/>
                    </a:cubicBezTo>
                    <a:cubicBezTo>
                      <a:pt x="21331" y="0"/>
                      <a:pt x="22153" y="104"/>
                      <a:pt x="22286" y="501"/>
                    </a:cubicBezTo>
                    <a:cubicBezTo>
                      <a:pt x="22456" y="1011"/>
                      <a:pt x="21331" y="1881"/>
                      <a:pt x="19375" y="2854"/>
                    </a:cubicBezTo>
                    <a:cubicBezTo>
                      <a:pt x="17485" y="3799"/>
                      <a:pt x="14801" y="4896"/>
                      <a:pt x="11777" y="5897"/>
                    </a:cubicBezTo>
                    <a:cubicBezTo>
                      <a:pt x="8752" y="6909"/>
                      <a:pt x="5945" y="7636"/>
                      <a:pt x="3866" y="8014"/>
                    </a:cubicBezTo>
                    <a:cubicBezTo>
                      <a:pt x="1721" y="8402"/>
                      <a:pt x="303" y="8383"/>
                      <a:pt x="133" y="7873"/>
                    </a:cubicBezTo>
                    <a:cubicBezTo>
                      <a:pt x="1" y="7476"/>
                      <a:pt x="596" y="6899"/>
                      <a:pt x="1721" y="6228"/>
                    </a:cubicBezTo>
                    <a:cubicBezTo>
                      <a:pt x="2817" y="5576"/>
                      <a:pt x="4452" y="4801"/>
                      <a:pt x="6409" y="4017"/>
                    </a:cubicBezTo>
                    <a:cubicBezTo>
                      <a:pt x="6484" y="3988"/>
                      <a:pt x="6560" y="4026"/>
                      <a:pt x="6598" y="4092"/>
                    </a:cubicBezTo>
                    <a:cubicBezTo>
                      <a:pt x="6626" y="4168"/>
                      <a:pt x="6588" y="4253"/>
                      <a:pt x="6512" y="4281"/>
                    </a:cubicBezTo>
                    <a:cubicBezTo>
                      <a:pt x="4566" y="5056"/>
                      <a:pt x="2950" y="5822"/>
                      <a:pt x="1863" y="6474"/>
                    </a:cubicBezTo>
                    <a:cubicBezTo>
                      <a:pt x="861" y="7069"/>
                      <a:pt x="322" y="7532"/>
                      <a:pt x="398" y="7778"/>
                    </a:cubicBezTo>
                    <a:cubicBezTo>
                      <a:pt x="521" y="8137"/>
                      <a:pt x="1816" y="8090"/>
                      <a:pt x="3819" y="7731"/>
                    </a:cubicBezTo>
                    <a:cubicBezTo>
                      <a:pt x="5889" y="7362"/>
                      <a:pt x="8667" y="6635"/>
                      <a:pt x="11691" y="5633"/>
                    </a:cubicBezTo>
                    <a:cubicBezTo>
                      <a:pt x="14706" y="4631"/>
                      <a:pt x="17371" y="3544"/>
                      <a:pt x="19252" y="2599"/>
                    </a:cubicBezTo>
                    <a:cubicBezTo>
                      <a:pt x="21067" y="1692"/>
                      <a:pt x="22134" y="955"/>
                      <a:pt x="22012" y="596"/>
                    </a:cubicBezTo>
                    <a:cubicBezTo>
                      <a:pt x="21927" y="340"/>
                      <a:pt x="21218" y="293"/>
                      <a:pt x="20065" y="416"/>
                    </a:cubicBezTo>
                    <a:cubicBezTo>
                      <a:pt x="18798" y="558"/>
                      <a:pt x="17050" y="908"/>
                      <a:pt x="15028" y="14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 name="Picture 10" descr="A person in a blue shirt&#10;&#10;AI-generated content may be incorrect.">
            <a:extLst>
              <a:ext uri="{FF2B5EF4-FFF2-40B4-BE49-F238E27FC236}">
                <a16:creationId xmlns:a16="http://schemas.microsoft.com/office/drawing/2014/main" id="{05A1FDFC-4B95-9945-6F94-8F470F6E7495}"/>
              </a:ext>
            </a:extLst>
          </p:cNvPr>
          <p:cNvPicPr>
            <a:picLocks noChangeAspect="1"/>
          </p:cNvPicPr>
          <p:nvPr/>
        </p:nvPicPr>
        <p:blipFill>
          <a:blip r:embed="rId5"/>
          <a:srcRect l="25683" r="15060" b="11111"/>
          <a:stretch>
            <a:fillRect/>
          </a:stretch>
        </p:blipFill>
        <p:spPr>
          <a:xfrm>
            <a:off x="5157319" y="1428750"/>
            <a:ext cx="2286000" cy="2286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7">
          <a:extLst>
            <a:ext uri="{FF2B5EF4-FFF2-40B4-BE49-F238E27FC236}">
              <a16:creationId xmlns:a16="http://schemas.microsoft.com/office/drawing/2014/main" id="{5E676E3A-B563-35A5-A43B-25AF570907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2B1B34-348E-A97E-66BC-B891AA5EA025}"/>
              </a:ext>
            </a:extLst>
          </p:cNvPr>
          <p:cNvSpPr>
            <a:spLocks noGrp="1"/>
          </p:cNvSpPr>
          <p:nvPr>
            <p:ph type="title"/>
          </p:nvPr>
        </p:nvSpPr>
        <p:spPr/>
        <p:txBody>
          <a:bodyPr/>
          <a:lstStyle/>
          <a:p>
            <a:r>
              <a:rPr lang="en-US" sz="1000" b="0">
                <a:latin typeface="Consolas"/>
              </a:rPr>
              <a:t>Interesting things to note: </a:t>
            </a:r>
            <a:br>
              <a:rPr lang="en-US" sz="1000" b="0">
                <a:latin typeface="Consolas"/>
              </a:rPr>
            </a:br>
            <a:r>
              <a:rPr lang="en-US" sz="1000" b="0">
                <a:latin typeface="Consolas"/>
              </a:rPr>
              <a:t>- While Value Added and the Number of Employees in the Space industry decreased, overall levels of compensation within the industry continued to rise. </a:t>
            </a:r>
            <a:endParaRPr lang="en-US"/>
          </a:p>
        </p:txBody>
      </p:sp>
      <p:pic>
        <p:nvPicPr>
          <p:cNvPr id="5" name="Picture 4" descr="A graph of different colored lines&#10;&#10;AI-generated content may be incorrect.">
            <a:extLst>
              <a:ext uri="{FF2B5EF4-FFF2-40B4-BE49-F238E27FC236}">
                <a16:creationId xmlns:a16="http://schemas.microsoft.com/office/drawing/2014/main" id="{89AABF55-18F1-F948-0179-A2EA3C31B03C}"/>
              </a:ext>
            </a:extLst>
          </p:cNvPr>
          <p:cNvPicPr>
            <a:picLocks noChangeAspect="1"/>
          </p:cNvPicPr>
          <p:nvPr/>
        </p:nvPicPr>
        <p:blipFill>
          <a:blip r:embed="rId3"/>
          <a:stretch>
            <a:fillRect/>
          </a:stretch>
        </p:blipFill>
        <p:spPr>
          <a:xfrm>
            <a:off x="1817291" y="1024175"/>
            <a:ext cx="5509417" cy="3870719"/>
          </a:xfrm>
          <a:prstGeom prst="rect">
            <a:avLst/>
          </a:prstGeom>
        </p:spPr>
      </p:pic>
    </p:spTree>
    <p:extLst>
      <p:ext uri="{BB962C8B-B14F-4D97-AF65-F5344CB8AC3E}">
        <p14:creationId xmlns:p14="http://schemas.microsoft.com/office/powerpoint/2010/main" val="273703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37">
          <a:extLst>
            <a:ext uri="{FF2B5EF4-FFF2-40B4-BE49-F238E27FC236}">
              <a16:creationId xmlns:a16="http://schemas.microsoft.com/office/drawing/2014/main" id="{F4AB49B1-8F39-D36A-6AFA-4A70B12D65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14AB36-2FF8-004A-4B4E-0B602008000E}"/>
              </a:ext>
            </a:extLst>
          </p:cNvPr>
          <p:cNvSpPr>
            <a:spLocks noGrp="1"/>
          </p:cNvSpPr>
          <p:nvPr>
            <p:ph type="title"/>
          </p:nvPr>
        </p:nvSpPr>
        <p:spPr>
          <a:xfrm>
            <a:off x="539400" y="411983"/>
            <a:ext cx="8065200" cy="551901"/>
          </a:xfrm>
        </p:spPr>
        <p:txBody>
          <a:bodyPr/>
          <a:lstStyle/>
          <a:p>
            <a:r>
              <a:rPr lang="en-US" sz="1000" b="0">
                <a:latin typeface="Consolas"/>
              </a:rPr>
              <a:t>This figure tells us the intermediate inputs for the space economy. The intermediate inputs the space economy buys from other industries (manufacturing, IT, R&amp;D, materials, logistics, etc.).</a:t>
            </a:r>
            <a:endParaRPr lang="en-US"/>
          </a:p>
        </p:txBody>
      </p:sp>
      <p:pic>
        <p:nvPicPr>
          <p:cNvPr id="4" name="Picture 3" descr="A graph with a line going up&#10;&#10;AI-generated content may be incorrect.">
            <a:extLst>
              <a:ext uri="{FF2B5EF4-FFF2-40B4-BE49-F238E27FC236}">
                <a16:creationId xmlns:a16="http://schemas.microsoft.com/office/drawing/2014/main" id="{2D294971-3A96-34D6-CE4E-C8450E966C20}"/>
              </a:ext>
            </a:extLst>
          </p:cNvPr>
          <p:cNvPicPr>
            <a:picLocks noChangeAspect="1"/>
          </p:cNvPicPr>
          <p:nvPr/>
        </p:nvPicPr>
        <p:blipFill>
          <a:blip r:embed="rId3"/>
          <a:stretch>
            <a:fillRect/>
          </a:stretch>
        </p:blipFill>
        <p:spPr>
          <a:xfrm>
            <a:off x="992274" y="1102072"/>
            <a:ext cx="7159451" cy="3766169"/>
          </a:xfrm>
          <a:prstGeom prst="rect">
            <a:avLst/>
          </a:prstGeom>
        </p:spPr>
      </p:pic>
    </p:spTree>
    <p:extLst>
      <p:ext uri="{BB962C8B-B14F-4D97-AF65-F5344CB8AC3E}">
        <p14:creationId xmlns:p14="http://schemas.microsoft.com/office/powerpoint/2010/main" val="819191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7">
          <a:extLst>
            <a:ext uri="{FF2B5EF4-FFF2-40B4-BE49-F238E27FC236}">
              <a16:creationId xmlns:a16="http://schemas.microsoft.com/office/drawing/2014/main" id="{94DAC171-ED77-1416-BEB5-DDBECD5F41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368B77-871F-B9F6-188D-01B59D0299ED}"/>
              </a:ext>
            </a:extLst>
          </p:cNvPr>
          <p:cNvSpPr>
            <a:spLocks noGrp="1"/>
          </p:cNvSpPr>
          <p:nvPr>
            <p:ph type="title"/>
          </p:nvPr>
        </p:nvSpPr>
        <p:spPr>
          <a:xfrm>
            <a:off x="80387" y="160773"/>
            <a:ext cx="8852598" cy="803111"/>
          </a:xfrm>
        </p:spPr>
        <p:txBody>
          <a:bodyPr/>
          <a:lstStyle/>
          <a:p>
            <a:r>
              <a:rPr lang="en-US" sz="1000" b="0">
                <a:latin typeface="Consolas"/>
              </a:rPr>
              <a:t>This figure shows the ratio between Gross Output and Value Added. </a:t>
            </a:r>
            <a:br>
              <a:rPr lang="en-US" sz="1000" b="0">
                <a:latin typeface="Consolas"/>
              </a:rPr>
            </a:br>
            <a:r>
              <a:rPr lang="en-US" sz="1000" b="0">
                <a:latin typeface="Consolas"/>
              </a:rPr>
              <a:t>High share (closer to 1): The space economy relies heavily on purchased inputs (materials, R&amp;D, IT, logistics, etc.) from other industries, meaning strong supply-chain linkages.</a:t>
            </a:r>
            <a:br>
              <a:rPr lang="en-US" sz="1000" b="0">
                <a:latin typeface="Consolas"/>
              </a:rPr>
            </a:br>
            <a:r>
              <a:rPr lang="en-US" sz="1000" b="0">
                <a:latin typeface="Consolas"/>
              </a:rPr>
              <a:t>Low share (closer to 0): More of gross output is being generated internally as value added (wages, profits, capital income).</a:t>
            </a:r>
            <a:endParaRPr lang="en-US"/>
          </a:p>
        </p:txBody>
      </p:sp>
      <p:pic>
        <p:nvPicPr>
          <p:cNvPr id="5" name="Picture 4" descr="A graph with a line and a line&#10;&#10;AI-generated content may be incorrect.">
            <a:extLst>
              <a:ext uri="{FF2B5EF4-FFF2-40B4-BE49-F238E27FC236}">
                <a16:creationId xmlns:a16="http://schemas.microsoft.com/office/drawing/2014/main" id="{8DAC712A-2474-D22C-4DC4-C51A197CE6B5}"/>
              </a:ext>
            </a:extLst>
          </p:cNvPr>
          <p:cNvPicPr>
            <a:picLocks noChangeAspect="1"/>
          </p:cNvPicPr>
          <p:nvPr/>
        </p:nvPicPr>
        <p:blipFill>
          <a:blip r:embed="rId3"/>
          <a:stretch>
            <a:fillRect/>
          </a:stretch>
        </p:blipFill>
        <p:spPr>
          <a:xfrm>
            <a:off x="860390" y="1077803"/>
            <a:ext cx="7423220" cy="3904923"/>
          </a:xfrm>
          <a:prstGeom prst="rect">
            <a:avLst/>
          </a:prstGeom>
        </p:spPr>
      </p:pic>
    </p:spTree>
    <p:extLst>
      <p:ext uri="{BB962C8B-B14F-4D97-AF65-F5344CB8AC3E}">
        <p14:creationId xmlns:p14="http://schemas.microsoft.com/office/powerpoint/2010/main" val="3405446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A458-0BE5-3474-7390-09F6E986E582}"/>
              </a:ext>
            </a:extLst>
          </p:cNvPr>
          <p:cNvSpPr>
            <a:spLocks noGrp="1"/>
          </p:cNvSpPr>
          <p:nvPr>
            <p:ph type="title"/>
          </p:nvPr>
        </p:nvSpPr>
        <p:spPr>
          <a:xfrm>
            <a:off x="539400" y="0"/>
            <a:ext cx="8065200" cy="1024175"/>
          </a:xfrm>
        </p:spPr>
        <p:txBody>
          <a:bodyPr/>
          <a:lstStyle/>
          <a:p>
            <a:r>
              <a:rPr lang="en-US" sz="1000" b="0">
                <a:latin typeface="Consolas"/>
              </a:rPr>
              <a:t>Linear Regression model using employee compensation and total number of employees to predict the space economy.</a:t>
            </a:r>
            <a:br>
              <a:rPr lang="en-US" sz="1000" b="0">
                <a:latin typeface="Consolas"/>
              </a:rPr>
            </a:br>
            <a:r>
              <a:rPr lang="en-US" sz="1000" b="0">
                <a:latin typeface="Consolas"/>
              </a:rPr>
              <a:t>R²: 0.062</a:t>
            </a:r>
            <a:br>
              <a:rPr lang="en-US" sz="1000" b="0">
                <a:latin typeface="Consolas"/>
              </a:rPr>
            </a:br>
            <a:r>
              <a:rPr lang="en-US" sz="1000" b="0">
                <a:latin typeface="Consolas"/>
              </a:rPr>
              <a:t>RMSE: 5782 </a:t>
            </a:r>
            <a:br>
              <a:rPr lang="en-US" sz="1000" b="0">
                <a:latin typeface="Consolas"/>
              </a:rPr>
            </a:br>
            <a:r>
              <a:rPr lang="en-US" sz="1000" b="0">
                <a:latin typeface="Consolas"/>
              </a:rPr>
              <a:t>Coefficients:
  Employees: -84.98276295703486
  Compensation: -0.22107702606062415</a:t>
            </a:r>
            <a:endParaRPr lang="en-US" sz="1000" b="0"/>
          </a:p>
        </p:txBody>
      </p:sp>
      <p:pic>
        <p:nvPicPr>
          <p:cNvPr id="3" name="Picture 2" descr="A graph with blue lines and orange dots&#10;&#10;AI-generated content may be incorrect.">
            <a:extLst>
              <a:ext uri="{FF2B5EF4-FFF2-40B4-BE49-F238E27FC236}">
                <a16:creationId xmlns:a16="http://schemas.microsoft.com/office/drawing/2014/main" id="{E12AC4E2-59C3-1A09-CDBC-C84BC78FDDC8}"/>
              </a:ext>
            </a:extLst>
          </p:cNvPr>
          <p:cNvPicPr>
            <a:picLocks noChangeAspect="1"/>
          </p:cNvPicPr>
          <p:nvPr/>
        </p:nvPicPr>
        <p:blipFill>
          <a:blip r:embed="rId2"/>
          <a:stretch>
            <a:fillRect/>
          </a:stretch>
        </p:blipFill>
        <p:spPr>
          <a:xfrm>
            <a:off x="1190461" y="1021919"/>
            <a:ext cx="6520918" cy="3961755"/>
          </a:xfrm>
          <a:prstGeom prst="rect">
            <a:avLst/>
          </a:prstGeom>
        </p:spPr>
      </p:pic>
      <p:sp>
        <p:nvSpPr>
          <p:cNvPr id="4" name="TextBox 3">
            <a:extLst>
              <a:ext uri="{FF2B5EF4-FFF2-40B4-BE49-F238E27FC236}">
                <a16:creationId xmlns:a16="http://schemas.microsoft.com/office/drawing/2014/main" id="{ECF4C67E-946B-BAA9-3F30-C683FC780928}"/>
              </a:ext>
            </a:extLst>
          </p:cNvPr>
          <p:cNvSpPr txBox="1"/>
          <p:nvPr/>
        </p:nvSpPr>
        <p:spPr>
          <a:xfrm>
            <a:off x="6677833" y="2570782"/>
            <a:ext cx="786539" cy="307777"/>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Russo One"/>
              </a:rPr>
              <a:t>117930</a:t>
            </a:r>
            <a:endParaRPr lang="en-US">
              <a:solidFill>
                <a:schemeClr val="accent2"/>
              </a:solidFill>
            </a:endParaRPr>
          </a:p>
        </p:txBody>
      </p:sp>
      <p:sp>
        <p:nvSpPr>
          <p:cNvPr id="5" name="TextBox 4">
            <a:extLst>
              <a:ext uri="{FF2B5EF4-FFF2-40B4-BE49-F238E27FC236}">
                <a16:creationId xmlns:a16="http://schemas.microsoft.com/office/drawing/2014/main" id="{89040630-9C13-73D7-C8CB-E598C97F03E2}"/>
              </a:ext>
            </a:extLst>
          </p:cNvPr>
          <p:cNvSpPr txBox="1"/>
          <p:nvPr/>
        </p:nvSpPr>
        <p:spPr>
          <a:xfrm>
            <a:off x="7491742" y="2280312"/>
            <a:ext cx="786539" cy="307777"/>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a:solidFill>
                  <a:schemeClr val="accent2"/>
                </a:solidFill>
              </a:rPr>
              <a:t>118165</a:t>
            </a:r>
          </a:p>
        </p:txBody>
      </p:sp>
      <p:sp>
        <p:nvSpPr>
          <p:cNvPr id="6" name="Arrow: Right 5">
            <a:extLst>
              <a:ext uri="{FF2B5EF4-FFF2-40B4-BE49-F238E27FC236}">
                <a16:creationId xmlns:a16="http://schemas.microsoft.com/office/drawing/2014/main" id="{4EB58068-52EA-ACEA-08D4-5900254BBE3E}"/>
              </a:ext>
            </a:extLst>
          </p:cNvPr>
          <p:cNvSpPr/>
          <p:nvPr/>
        </p:nvSpPr>
        <p:spPr>
          <a:xfrm rot="15840000">
            <a:off x="6790277" y="2281943"/>
            <a:ext cx="271220" cy="2615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CE7F4A7C-1E40-C675-997E-7F167849873F}"/>
              </a:ext>
            </a:extLst>
          </p:cNvPr>
          <p:cNvSpPr/>
          <p:nvPr/>
        </p:nvSpPr>
        <p:spPr>
          <a:xfrm rot="13620000">
            <a:off x="7356891" y="2115866"/>
            <a:ext cx="271220" cy="2615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694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95"/>
        <p:cNvGrpSpPr/>
        <p:nvPr/>
      </p:nvGrpSpPr>
      <p:grpSpPr>
        <a:xfrm>
          <a:off x="0" y="0"/>
          <a:ext cx="0" cy="0"/>
          <a:chOff x="0" y="0"/>
          <a:chExt cx="0" cy="0"/>
        </a:xfrm>
      </p:grpSpPr>
      <p:sp>
        <p:nvSpPr>
          <p:cNvPr id="4496" name="Google Shape;4496;p55"/>
          <p:cNvSpPr txBox="1">
            <a:spLocks noGrp="1"/>
          </p:cNvSpPr>
          <p:nvPr>
            <p:ph type="title"/>
          </p:nvPr>
        </p:nvSpPr>
        <p:spPr>
          <a:xfrm>
            <a:off x="456300" y="2410825"/>
            <a:ext cx="8231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Findings</a:t>
            </a:r>
            <a:endParaRPr/>
          </a:p>
        </p:txBody>
      </p:sp>
      <p:sp>
        <p:nvSpPr>
          <p:cNvPr id="4497" name="Google Shape;4497;p55"/>
          <p:cNvSpPr txBox="1">
            <a:spLocks noGrp="1"/>
          </p:cNvSpPr>
          <p:nvPr>
            <p:ph type="title" idx="2"/>
          </p:nvPr>
        </p:nvSpPr>
        <p:spPr>
          <a:xfrm>
            <a:off x="2935384" y="1554525"/>
            <a:ext cx="327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cxnSp>
        <p:nvCxnSpPr>
          <p:cNvPr id="4498" name="Google Shape;4498;p55"/>
          <p:cNvCxnSpPr/>
          <p:nvPr/>
        </p:nvCxnSpPr>
        <p:spPr>
          <a:xfrm>
            <a:off x="2368981" y="3245131"/>
            <a:ext cx="6816600" cy="0"/>
          </a:xfrm>
          <a:prstGeom prst="straightConnector1">
            <a:avLst/>
          </a:prstGeom>
          <a:noFill/>
          <a:ln w="9525" cap="flat" cmpd="sng">
            <a:solidFill>
              <a:srgbClr val="D9D9D9"/>
            </a:solidFill>
            <a:prstDash val="solid"/>
            <a:round/>
            <a:headEnd type="none" w="med" len="med"/>
            <a:tailEnd type="none" w="med" len="med"/>
          </a:ln>
        </p:spPr>
      </p:cxnSp>
      <p:grpSp>
        <p:nvGrpSpPr>
          <p:cNvPr id="4500" name="Google Shape;4500;p55"/>
          <p:cNvGrpSpPr/>
          <p:nvPr/>
        </p:nvGrpSpPr>
        <p:grpSpPr>
          <a:xfrm>
            <a:off x="944508" y="114941"/>
            <a:ext cx="2213039" cy="2219684"/>
            <a:chOff x="944508" y="114941"/>
            <a:chExt cx="2213039" cy="2219684"/>
          </a:xfrm>
        </p:grpSpPr>
        <p:sp>
          <p:nvSpPr>
            <p:cNvPr id="4501" name="Google Shape;4501;p55"/>
            <p:cNvSpPr/>
            <p:nvPr/>
          </p:nvSpPr>
          <p:spPr>
            <a:xfrm rot="3111030">
              <a:off x="1161475" y="1519938"/>
              <a:ext cx="318749" cy="576757"/>
            </a:xfrm>
            <a:custGeom>
              <a:avLst/>
              <a:gdLst/>
              <a:ahLst/>
              <a:cxnLst/>
              <a:rect l="l" t="t" r="r" b="b"/>
              <a:pathLst>
                <a:path w="3516" h="6362" extrusionOk="0">
                  <a:moveTo>
                    <a:pt x="0" y="1"/>
                  </a:moveTo>
                  <a:lnTo>
                    <a:pt x="3515" y="1"/>
                  </a:lnTo>
                  <a:lnTo>
                    <a:pt x="3515" y="6362"/>
                  </a:lnTo>
                  <a:lnTo>
                    <a:pt x="0" y="6362"/>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5"/>
            <p:cNvSpPr/>
            <p:nvPr/>
          </p:nvSpPr>
          <p:spPr>
            <a:xfrm rot="3111030">
              <a:off x="1092538" y="1217248"/>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5"/>
            <p:cNvSpPr/>
            <p:nvPr/>
          </p:nvSpPr>
          <p:spPr>
            <a:xfrm rot="3111030">
              <a:off x="1570624" y="1825870"/>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5"/>
            <p:cNvSpPr/>
            <p:nvPr/>
          </p:nvSpPr>
          <p:spPr>
            <a:xfrm rot="3111030">
              <a:off x="1231565" y="487473"/>
              <a:ext cx="1664274" cy="1474620"/>
            </a:xfrm>
            <a:custGeom>
              <a:avLst/>
              <a:gdLst/>
              <a:ahLst/>
              <a:cxnLst/>
              <a:rect l="l" t="t" r="r" b="b"/>
              <a:pathLst>
                <a:path w="18358" h="16266" extrusionOk="0">
                  <a:moveTo>
                    <a:pt x="10825" y="15735"/>
                  </a:moveTo>
                  <a:lnTo>
                    <a:pt x="10825" y="15819"/>
                  </a:lnTo>
                  <a:cubicBezTo>
                    <a:pt x="10825" y="15958"/>
                    <a:pt x="10630" y="16098"/>
                    <a:pt x="10295" y="16154"/>
                  </a:cubicBezTo>
                  <a:cubicBezTo>
                    <a:pt x="10016" y="16237"/>
                    <a:pt x="9653" y="16265"/>
                    <a:pt x="9235" y="16265"/>
                  </a:cubicBezTo>
                  <a:cubicBezTo>
                    <a:pt x="8816" y="16265"/>
                    <a:pt x="8426" y="16237"/>
                    <a:pt x="8147" y="16154"/>
                  </a:cubicBezTo>
                  <a:cubicBezTo>
                    <a:pt x="7784" y="16098"/>
                    <a:pt x="7589" y="15958"/>
                    <a:pt x="7589" y="15735"/>
                  </a:cubicBezTo>
                  <a:lnTo>
                    <a:pt x="7589" y="15707"/>
                  </a:lnTo>
                  <a:cubicBezTo>
                    <a:pt x="7449" y="15679"/>
                    <a:pt x="7310" y="15652"/>
                    <a:pt x="7198" y="15596"/>
                  </a:cubicBezTo>
                  <a:cubicBezTo>
                    <a:pt x="6975" y="15540"/>
                    <a:pt x="6891" y="15428"/>
                    <a:pt x="6891" y="15289"/>
                  </a:cubicBezTo>
                  <a:lnTo>
                    <a:pt x="6891" y="15261"/>
                  </a:lnTo>
                  <a:lnTo>
                    <a:pt x="6891" y="15205"/>
                  </a:lnTo>
                  <a:lnTo>
                    <a:pt x="6891" y="14006"/>
                  </a:lnTo>
                  <a:cubicBezTo>
                    <a:pt x="6752" y="14006"/>
                    <a:pt x="6501" y="13950"/>
                    <a:pt x="6194" y="13950"/>
                  </a:cubicBezTo>
                  <a:lnTo>
                    <a:pt x="6194" y="14870"/>
                  </a:lnTo>
                  <a:cubicBezTo>
                    <a:pt x="6194" y="14982"/>
                    <a:pt x="6110" y="15038"/>
                    <a:pt x="5998" y="15121"/>
                  </a:cubicBezTo>
                  <a:lnTo>
                    <a:pt x="5803" y="15205"/>
                  </a:lnTo>
                  <a:lnTo>
                    <a:pt x="5803" y="15261"/>
                  </a:lnTo>
                  <a:cubicBezTo>
                    <a:pt x="5803" y="15400"/>
                    <a:pt x="5691" y="15484"/>
                    <a:pt x="5496" y="15568"/>
                  </a:cubicBezTo>
                  <a:cubicBezTo>
                    <a:pt x="5301" y="15624"/>
                    <a:pt x="5106" y="15679"/>
                    <a:pt x="4882" y="15679"/>
                  </a:cubicBezTo>
                  <a:cubicBezTo>
                    <a:pt x="4659" y="15679"/>
                    <a:pt x="4436" y="15624"/>
                    <a:pt x="4269" y="15568"/>
                  </a:cubicBezTo>
                  <a:cubicBezTo>
                    <a:pt x="4045" y="15484"/>
                    <a:pt x="3906" y="15345"/>
                    <a:pt x="3906" y="15205"/>
                  </a:cubicBezTo>
                  <a:lnTo>
                    <a:pt x="3906" y="15177"/>
                  </a:lnTo>
                  <a:cubicBezTo>
                    <a:pt x="3850" y="15149"/>
                    <a:pt x="3766" y="15149"/>
                    <a:pt x="3739" y="15121"/>
                  </a:cubicBezTo>
                  <a:cubicBezTo>
                    <a:pt x="3599" y="15038"/>
                    <a:pt x="3571" y="14926"/>
                    <a:pt x="3571" y="14843"/>
                  </a:cubicBezTo>
                  <a:lnTo>
                    <a:pt x="3571" y="13754"/>
                  </a:lnTo>
                  <a:cubicBezTo>
                    <a:pt x="1869" y="13615"/>
                    <a:pt x="112" y="13392"/>
                    <a:pt x="84" y="13224"/>
                  </a:cubicBezTo>
                  <a:cubicBezTo>
                    <a:pt x="0" y="13057"/>
                    <a:pt x="0" y="12332"/>
                    <a:pt x="56" y="11662"/>
                  </a:cubicBezTo>
                  <a:cubicBezTo>
                    <a:pt x="84" y="11216"/>
                    <a:pt x="140" y="10797"/>
                    <a:pt x="279" y="10658"/>
                  </a:cubicBezTo>
                  <a:lnTo>
                    <a:pt x="279" y="10658"/>
                  </a:lnTo>
                  <a:cubicBezTo>
                    <a:pt x="530" y="10407"/>
                    <a:pt x="6277" y="6501"/>
                    <a:pt x="6891" y="6110"/>
                  </a:cubicBezTo>
                  <a:lnTo>
                    <a:pt x="6891" y="2623"/>
                  </a:lnTo>
                  <a:cubicBezTo>
                    <a:pt x="6891" y="1367"/>
                    <a:pt x="7477" y="558"/>
                    <a:pt x="8202" y="223"/>
                  </a:cubicBezTo>
                  <a:cubicBezTo>
                    <a:pt x="8481" y="84"/>
                    <a:pt x="8788" y="0"/>
                    <a:pt x="9151" y="0"/>
                  </a:cubicBezTo>
                  <a:cubicBezTo>
                    <a:pt x="9458" y="0"/>
                    <a:pt x="9765" y="84"/>
                    <a:pt x="10100" y="223"/>
                  </a:cubicBezTo>
                  <a:cubicBezTo>
                    <a:pt x="10853" y="558"/>
                    <a:pt x="11439" y="1395"/>
                    <a:pt x="11439" y="2706"/>
                  </a:cubicBezTo>
                  <a:lnTo>
                    <a:pt x="11439" y="6138"/>
                  </a:lnTo>
                  <a:cubicBezTo>
                    <a:pt x="12136" y="6612"/>
                    <a:pt x="17800" y="10434"/>
                    <a:pt x="18051" y="10686"/>
                  </a:cubicBezTo>
                  <a:lnTo>
                    <a:pt x="18051" y="10686"/>
                  </a:lnTo>
                  <a:cubicBezTo>
                    <a:pt x="18190" y="10825"/>
                    <a:pt x="18246" y="11244"/>
                    <a:pt x="18274" y="11690"/>
                  </a:cubicBezTo>
                  <a:cubicBezTo>
                    <a:pt x="18358" y="12332"/>
                    <a:pt x="18330" y="13085"/>
                    <a:pt x="18274" y="13224"/>
                  </a:cubicBezTo>
                  <a:cubicBezTo>
                    <a:pt x="18218" y="13364"/>
                    <a:pt x="16516" y="13587"/>
                    <a:pt x="14787" y="13727"/>
                  </a:cubicBezTo>
                  <a:lnTo>
                    <a:pt x="14787" y="14843"/>
                  </a:lnTo>
                  <a:cubicBezTo>
                    <a:pt x="14787" y="14926"/>
                    <a:pt x="14731" y="15010"/>
                    <a:pt x="14619" y="15066"/>
                  </a:cubicBezTo>
                  <a:lnTo>
                    <a:pt x="14424" y="15177"/>
                  </a:lnTo>
                  <a:lnTo>
                    <a:pt x="14424" y="15205"/>
                  </a:lnTo>
                  <a:cubicBezTo>
                    <a:pt x="14424" y="15345"/>
                    <a:pt x="14312" y="15456"/>
                    <a:pt x="14089" y="15540"/>
                  </a:cubicBezTo>
                  <a:cubicBezTo>
                    <a:pt x="13922" y="15596"/>
                    <a:pt x="13726" y="15624"/>
                    <a:pt x="13503" y="15624"/>
                  </a:cubicBezTo>
                  <a:cubicBezTo>
                    <a:pt x="13252" y="15624"/>
                    <a:pt x="13057" y="15596"/>
                    <a:pt x="12889" y="15540"/>
                  </a:cubicBezTo>
                  <a:cubicBezTo>
                    <a:pt x="12666" y="15456"/>
                    <a:pt x="12527" y="15317"/>
                    <a:pt x="12527" y="15177"/>
                  </a:cubicBezTo>
                  <a:lnTo>
                    <a:pt x="12527" y="15149"/>
                  </a:lnTo>
                  <a:cubicBezTo>
                    <a:pt x="12471" y="15121"/>
                    <a:pt x="12387" y="15121"/>
                    <a:pt x="12359" y="15066"/>
                  </a:cubicBezTo>
                  <a:cubicBezTo>
                    <a:pt x="12248" y="15010"/>
                    <a:pt x="12192" y="14898"/>
                    <a:pt x="12192" y="14787"/>
                  </a:cubicBezTo>
                  <a:lnTo>
                    <a:pt x="12192" y="14033"/>
                  </a:lnTo>
                  <a:cubicBezTo>
                    <a:pt x="11857" y="14061"/>
                    <a:pt x="11634" y="14061"/>
                    <a:pt x="11494" y="14061"/>
                  </a:cubicBezTo>
                  <a:lnTo>
                    <a:pt x="11494" y="15317"/>
                  </a:lnTo>
                  <a:lnTo>
                    <a:pt x="11494" y="15373"/>
                  </a:lnTo>
                  <a:lnTo>
                    <a:pt x="11494" y="15400"/>
                  </a:lnTo>
                  <a:cubicBezTo>
                    <a:pt x="11494" y="15512"/>
                    <a:pt x="11383" y="15596"/>
                    <a:pt x="11215" y="15679"/>
                  </a:cubicBezTo>
                  <a:cubicBezTo>
                    <a:pt x="11132" y="15679"/>
                    <a:pt x="10992" y="15707"/>
                    <a:pt x="10825" y="157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5"/>
            <p:cNvSpPr/>
            <p:nvPr/>
          </p:nvSpPr>
          <p:spPr>
            <a:xfrm rot="3111030">
              <a:off x="953138" y="1388157"/>
              <a:ext cx="1611240" cy="161913"/>
            </a:xfrm>
            <a:custGeom>
              <a:avLst/>
              <a:gdLst/>
              <a:ahLst/>
              <a:cxnLst/>
              <a:rect l="l" t="t" r="r" b="b"/>
              <a:pathLst>
                <a:path w="17773" h="1786" extrusionOk="0">
                  <a:moveTo>
                    <a:pt x="6585" y="1535"/>
                  </a:moveTo>
                  <a:cubicBezTo>
                    <a:pt x="5776" y="1479"/>
                    <a:pt x="1786" y="1200"/>
                    <a:pt x="1" y="921"/>
                  </a:cubicBezTo>
                  <a:lnTo>
                    <a:pt x="1" y="1172"/>
                  </a:lnTo>
                  <a:cubicBezTo>
                    <a:pt x="1786" y="1479"/>
                    <a:pt x="5832" y="1758"/>
                    <a:pt x="6585" y="1786"/>
                  </a:cubicBezTo>
                  <a:close/>
                  <a:moveTo>
                    <a:pt x="11188" y="1786"/>
                  </a:moveTo>
                  <a:cubicBezTo>
                    <a:pt x="12025" y="1730"/>
                    <a:pt x="16043" y="1451"/>
                    <a:pt x="17773" y="1172"/>
                  </a:cubicBezTo>
                  <a:lnTo>
                    <a:pt x="17773" y="921"/>
                  </a:lnTo>
                  <a:cubicBezTo>
                    <a:pt x="15959" y="1228"/>
                    <a:pt x="11914" y="1507"/>
                    <a:pt x="11188" y="1535"/>
                  </a:cubicBezTo>
                  <a:close/>
                  <a:moveTo>
                    <a:pt x="11188" y="893"/>
                  </a:moveTo>
                  <a:cubicBezTo>
                    <a:pt x="12025" y="809"/>
                    <a:pt x="16015" y="558"/>
                    <a:pt x="17745" y="252"/>
                  </a:cubicBezTo>
                  <a:lnTo>
                    <a:pt x="17745" y="224"/>
                  </a:lnTo>
                  <a:cubicBezTo>
                    <a:pt x="17745" y="140"/>
                    <a:pt x="17745" y="84"/>
                    <a:pt x="17717" y="0"/>
                  </a:cubicBezTo>
                  <a:cubicBezTo>
                    <a:pt x="15875" y="307"/>
                    <a:pt x="11886" y="558"/>
                    <a:pt x="11188" y="642"/>
                  </a:cubicBezTo>
                  <a:close/>
                  <a:moveTo>
                    <a:pt x="6585" y="642"/>
                  </a:moveTo>
                  <a:cubicBezTo>
                    <a:pt x="5776" y="614"/>
                    <a:pt x="1842" y="335"/>
                    <a:pt x="57" y="0"/>
                  </a:cubicBezTo>
                  <a:cubicBezTo>
                    <a:pt x="57" y="84"/>
                    <a:pt x="29" y="196"/>
                    <a:pt x="29" y="252"/>
                  </a:cubicBezTo>
                  <a:cubicBezTo>
                    <a:pt x="1814" y="530"/>
                    <a:pt x="5832" y="809"/>
                    <a:pt x="6585" y="893"/>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5"/>
            <p:cNvSpPr/>
            <p:nvPr/>
          </p:nvSpPr>
          <p:spPr>
            <a:xfrm rot="3111030">
              <a:off x="1467762" y="1193359"/>
              <a:ext cx="177143" cy="113865"/>
            </a:xfrm>
            <a:custGeom>
              <a:avLst/>
              <a:gdLst/>
              <a:ahLst/>
              <a:cxnLst/>
              <a:rect l="l" t="t" r="r" b="b"/>
              <a:pathLst>
                <a:path w="1954" h="1256" extrusionOk="0">
                  <a:moveTo>
                    <a:pt x="1953" y="1005"/>
                  </a:moveTo>
                  <a:cubicBezTo>
                    <a:pt x="1674" y="977"/>
                    <a:pt x="1004" y="949"/>
                    <a:pt x="167" y="865"/>
                  </a:cubicBezTo>
                  <a:cubicBezTo>
                    <a:pt x="112" y="949"/>
                    <a:pt x="84" y="1061"/>
                    <a:pt x="0" y="1116"/>
                  </a:cubicBezTo>
                  <a:cubicBezTo>
                    <a:pt x="921" y="1200"/>
                    <a:pt x="1674" y="1256"/>
                    <a:pt x="1953" y="1256"/>
                  </a:cubicBezTo>
                  <a:close/>
                  <a:moveTo>
                    <a:pt x="698" y="0"/>
                  </a:moveTo>
                  <a:cubicBezTo>
                    <a:pt x="670" y="84"/>
                    <a:pt x="642" y="140"/>
                    <a:pt x="586" y="252"/>
                  </a:cubicBezTo>
                  <a:cubicBezTo>
                    <a:pt x="1256" y="279"/>
                    <a:pt x="1758" y="307"/>
                    <a:pt x="1953" y="363"/>
                  </a:cubicBezTo>
                  <a:lnTo>
                    <a:pt x="1953" y="112"/>
                  </a:lnTo>
                  <a:cubicBezTo>
                    <a:pt x="1758" y="84"/>
                    <a:pt x="1283" y="28"/>
                    <a:pt x="698"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5"/>
            <p:cNvSpPr/>
            <p:nvPr/>
          </p:nvSpPr>
          <p:spPr>
            <a:xfrm rot="3111030">
              <a:off x="1797688" y="1734781"/>
              <a:ext cx="371873" cy="118941"/>
            </a:xfrm>
            <a:custGeom>
              <a:avLst/>
              <a:gdLst/>
              <a:ahLst/>
              <a:cxnLst/>
              <a:rect l="l" t="t" r="r" b="b"/>
              <a:pathLst>
                <a:path w="4102" h="1312" extrusionOk="0">
                  <a:moveTo>
                    <a:pt x="1786" y="1"/>
                  </a:moveTo>
                  <a:cubicBezTo>
                    <a:pt x="1842" y="56"/>
                    <a:pt x="1953" y="140"/>
                    <a:pt x="2065" y="196"/>
                  </a:cubicBezTo>
                  <a:cubicBezTo>
                    <a:pt x="1116" y="280"/>
                    <a:pt x="307" y="335"/>
                    <a:pt x="0" y="335"/>
                  </a:cubicBezTo>
                  <a:lnTo>
                    <a:pt x="0" y="112"/>
                  </a:lnTo>
                  <a:cubicBezTo>
                    <a:pt x="251" y="112"/>
                    <a:pt x="949" y="56"/>
                    <a:pt x="1786" y="1"/>
                  </a:cubicBezTo>
                  <a:close/>
                  <a:moveTo>
                    <a:pt x="3292" y="810"/>
                  </a:moveTo>
                  <a:cubicBezTo>
                    <a:pt x="3516" y="865"/>
                    <a:pt x="3795" y="949"/>
                    <a:pt x="4102" y="977"/>
                  </a:cubicBezTo>
                  <a:cubicBezTo>
                    <a:pt x="2400" y="1144"/>
                    <a:pt x="558" y="1284"/>
                    <a:pt x="0" y="1312"/>
                  </a:cubicBezTo>
                  <a:lnTo>
                    <a:pt x="0" y="1089"/>
                  </a:lnTo>
                  <a:cubicBezTo>
                    <a:pt x="391" y="1033"/>
                    <a:pt x="1786" y="949"/>
                    <a:pt x="3292" y="81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5"/>
            <p:cNvSpPr/>
            <p:nvPr/>
          </p:nvSpPr>
          <p:spPr>
            <a:xfrm rot="3111030">
              <a:off x="1116219" y="1012151"/>
              <a:ext cx="1611240" cy="657714"/>
            </a:xfrm>
            <a:custGeom>
              <a:avLst/>
              <a:gdLst/>
              <a:ahLst/>
              <a:cxnLst/>
              <a:rect l="l" t="t" r="r" b="b"/>
              <a:pathLst>
                <a:path w="17773" h="7255" extrusionOk="0">
                  <a:moveTo>
                    <a:pt x="6585" y="1"/>
                  </a:moveTo>
                  <a:cubicBezTo>
                    <a:pt x="5469" y="782"/>
                    <a:pt x="419" y="4185"/>
                    <a:pt x="196" y="4409"/>
                  </a:cubicBezTo>
                  <a:lnTo>
                    <a:pt x="196" y="4409"/>
                  </a:lnTo>
                  <a:cubicBezTo>
                    <a:pt x="168" y="4437"/>
                    <a:pt x="140" y="4604"/>
                    <a:pt x="112" y="4799"/>
                  </a:cubicBezTo>
                  <a:cubicBezTo>
                    <a:pt x="1926" y="5078"/>
                    <a:pt x="5860" y="5357"/>
                    <a:pt x="6613" y="5413"/>
                  </a:cubicBezTo>
                  <a:lnTo>
                    <a:pt x="6613" y="1"/>
                  </a:lnTo>
                  <a:close/>
                  <a:moveTo>
                    <a:pt x="11188" y="5441"/>
                  </a:moveTo>
                  <a:cubicBezTo>
                    <a:pt x="12025" y="5385"/>
                    <a:pt x="15931" y="5134"/>
                    <a:pt x="17717" y="4827"/>
                  </a:cubicBezTo>
                  <a:cubicBezTo>
                    <a:pt x="17689" y="4604"/>
                    <a:pt x="17633" y="4464"/>
                    <a:pt x="17605" y="4437"/>
                  </a:cubicBezTo>
                  <a:lnTo>
                    <a:pt x="17605" y="4437"/>
                  </a:lnTo>
                  <a:cubicBezTo>
                    <a:pt x="17382" y="4241"/>
                    <a:pt x="12276" y="754"/>
                    <a:pt x="11188" y="1"/>
                  </a:cubicBezTo>
                  <a:close/>
                  <a:moveTo>
                    <a:pt x="6585" y="6110"/>
                  </a:moveTo>
                  <a:cubicBezTo>
                    <a:pt x="5776" y="6055"/>
                    <a:pt x="1814" y="5776"/>
                    <a:pt x="29" y="5497"/>
                  </a:cubicBezTo>
                  <a:lnTo>
                    <a:pt x="29" y="5776"/>
                  </a:lnTo>
                  <a:cubicBezTo>
                    <a:pt x="1814" y="6083"/>
                    <a:pt x="5860" y="6362"/>
                    <a:pt x="6613" y="6389"/>
                  </a:cubicBezTo>
                  <a:lnTo>
                    <a:pt x="6613" y="6110"/>
                  </a:lnTo>
                  <a:close/>
                  <a:moveTo>
                    <a:pt x="6585" y="7031"/>
                  </a:moveTo>
                  <a:cubicBezTo>
                    <a:pt x="5776" y="6975"/>
                    <a:pt x="1786" y="6696"/>
                    <a:pt x="1" y="6389"/>
                  </a:cubicBezTo>
                  <a:cubicBezTo>
                    <a:pt x="1" y="6557"/>
                    <a:pt x="1" y="6668"/>
                    <a:pt x="29" y="6696"/>
                  </a:cubicBezTo>
                  <a:cubicBezTo>
                    <a:pt x="57" y="6780"/>
                    <a:pt x="1703" y="6920"/>
                    <a:pt x="3349" y="7031"/>
                  </a:cubicBezTo>
                  <a:lnTo>
                    <a:pt x="3405" y="7031"/>
                  </a:lnTo>
                  <a:cubicBezTo>
                    <a:pt x="3405" y="7031"/>
                    <a:pt x="3460" y="7031"/>
                    <a:pt x="3460" y="7059"/>
                  </a:cubicBezTo>
                  <a:cubicBezTo>
                    <a:pt x="4297" y="7115"/>
                    <a:pt x="5078" y="7171"/>
                    <a:pt x="5720" y="7199"/>
                  </a:cubicBezTo>
                  <a:lnTo>
                    <a:pt x="5748" y="7199"/>
                  </a:lnTo>
                  <a:lnTo>
                    <a:pt x="5748" y="7199"/>
                  </a:lnTo>
                  <a:cubicBezTo>
                    <a:pt x="6139" y="7226"/>
                    <a:pt x="6418" y="7226"/>
                    <a:pt x="6585" y="7254"/>
                  </a:cubicBezTo>
                  <a:lnTo>
                    <a:pt x="6585" y="7031"/>
                  </a:lnTo>
                  <a:close/>
                  <a:moveTo>
                    <a:pt x="11188" y="6362"/>
                  </a:moveTo>
                  <a:cubicBezTo>
                    <a:pt x="12025" y="6278"/>
                    <a:pt x="16043" y="5999"/>
                    <a:pt x="17773" y="5720"/>
                  </a:cubicBezTo>
                  <a:lnTo>
                    <a:pt x="17773" y="5497"/>
                  </a:lnTo>
                  <a:cubicBezTo>
                    <a:pt x="15959" y="5804"/>
                    <a:pt x="11914" y="6083"/>
                    <a:pt x="11216" y="6110"/>
                  </a:cubicBezTo>
                  <a:lnTo>
                    <a:pt x="11216" y="6362"/>
                  </a:lnTo>
                  <a:close/>
                  <a:moveTo>
                    <a:pt x="11188" y="7254"/>
                  </a:moveTo>
                  <a:cubicBezTo>
                    <a:pt x="11356" y="7254"/>
                    <a:pt x="11607" y="7226"/>
                    <a:pt x="11970" y="7199"/>
                  </a:cubicBezTo>
                  <a:lnTo>
                    <a:pt x="11997" y="7199"/>
                  </a:lnTo>
                  <a:cubicBezTo>
                    <a:pt x="12611" y="7171"/>
                    <a:pt x="13420" y="7087"/>
                    <a:pt x="14257" y="7031"/>
                  </a:cubicBezTo>
                  <a:lnTo>
                    <a:pt x="14341" y="7031"/>
                  </a:lnTo>
                  <a:lnTo>
                    <a:pt x="14341" y="7031"/>
                  </a:lnTo>
                  <a:cubicBezTo>
                    <a:pt x="16015" y="6920"/>
                    <a:pt x="17689" y="6752"/>
                    <a:pt x="17689" y="6668"/>
                  </a:cubicBezTo>
                  <a:cubicBezTo>
                    <a:pt x="17689" y="6641"/>
                    <a:pt x="17717" y="6529"/>
                    <a:pt x="17717" y="6389"/>
                  </a:cubicBezTo>
                  <a:cubicBezTo>
                    <a:pt x="15903" y="6696"/>
                    <a:pt x="11858" y="6975"/>
                    <a:pt x="11133" y="7031"/>
                  </a:cubicBezTo>
                  <a:lnTo>
                    <a:pt x="11133" y="72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5"/>
            <p:cNvSpPr/>
            <p:nvPr/>
          </p:nvSpPr>
          <p:spPr>
            <a:xfrm rot="3111030">
              <a:off x="1614492" y="762548"/>
              <a:ext cx="220114" cy="662790"/>
            </a:xfrm>
            <a:custGeom>
              <a:avLst/>
              <a:gdLst/>
              <a:ahLst/>
              <a:cxnLst/>
              <a:rect l="l" t="t" r="r" b="b"/>
              <a:pathLst>
                <a:path w="2428" h="7311" extrusionOk="0">
                  <a:moveTo>
                    <a:pt x="2400" y="1"/>
                  </a:moveTo>
                  <a:cubicBezTo>
                    <a:pt x="2288" y="84"/>
                    <a:pt x="2121" y="196"/>
                    <a:pt x="1954" y="335"/>
                  </a:cubicBezTo>
                  <a:cubicBezTo>
                    <a:pt x="1982" y="1507"/>
                    <a:pt x="1926" y="3683"/>
                    <a:pt x="1256" y="5329"/>
                  </a:cubicBezTo>
                  <a:cubicBezTo>
                    <a:pt x="1814" y="5385"/>
                    <a:pt x="2233" y="5413"/>
                    <a:pt x="2400" y="5413"/>
                  </a:cubicBezTo>
                  <a:close/>
                  <a:moveTo>
                    <a:pt x="949" y="5999"/>
                  </a:moveTo>
                  <a:cubicBezTo>
                    <a:pt x="893" y="6110"/>
                    <a:pt x="838" y="6194"/>
                    <a:pt x="810" y="6250"/>
                  </a:cubicBezTo>
                  <a:cubicBezTo>
                    <a:pt x="1563" y="6334"/>
                    <a:pt x="2149" y="6362"/>
                    <a:pt x="2428" y="6362"/>
                  </a:cubicBezTo>
                  <a:lnTo>
                    <a:pt x="2428" y="6110"/>
                  </a:lnTo>
                  <a:cubicBezTo>
                    <a:pt x="2149" y="6083"/>
                    <a:pt x="1591" y="6055"/>
                    <a:pt x="949" y="5999"/>
                  </a:cubicBezTo>
                  <a:close/>
                  <a:moveTo>
                    <a:pt x="280" y="6892"/>
                  </a:moveTo>
                  <a:cubicBezTo>
                    <a:pt x="168" y="6947"/>
                    <a:pt x="112" y="7059"/>
                    <a:pt x="1" y="7115"/>
                  </a:cubicBezTo>
                  <a:cubicBezTo>
                    <a:pt x="587" y="7171"/>
                    <a:pt x="1117" y="7199"/>
                    <a:pt x="1563" y="7226"/>
                  </a:cubicBezTo>
                  <a:lnTo>
                    <a:pt x="1591" y="7226"/>
                  </a:lnTo>
                  <a:lnTo>
                    <a:pt x="1591" y="7226"/>
                  </a:lnTo>
                  <a:cubicBezTo>
                    <a:pt x="1982" y="7254"/>
                    <a:pt x="2261" y="7254"/>
                    <a:pt x="2428" y="7310"/>
                  </a:cubicBezTo>
                  <a:lnTo>
                    <a:pt x="2428" y="7059"/>
                  </a:lnTo>
                  <a:cubicBezTo>
                    <a:pt x="2093" y="7031"/>
                    <a:pt x="1256" y="6947"/>
                    <a:pt x="280" y="6892"/>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5"/>
            <p:cNvSpPr/>
            <p:nvPr/>
          </p:nvSpPr>
          <p:spPr>
            <a:xfrm rot="3111030">
              <a:off x="1252250" y="1282030"/>
              <a:ext cx="189744" cy="30370"/>
            </a:xfrm>
            <a:custGeom>
              <a:avLst/>
              <a:gdLst/>
              <a:ahLst/>
              <a:cxnLst/>
              <a:rect l="l" t="t" r="r" b="b"/>
              <a:pathLst>
                <a:path w="2093" h="335" extrusionOk="0">
                  <a:moveTo>
                    <a:pt x="419" y="279"/>
                  </a:moveTo>
                  <a:cubicBezTo>
                    <a:pt x="558" y="195"/>
                    <a:pt x="809" y="168"/>
                    <a:pt x="1032" y="168"/>
                  </a:cubicBezTo>
                  <a:cubicBezTo>
                    <a:pt x="1228" y="168"/>
                    <a:pt x="1479" y="195"/>
                    <a:pt x="1646" y="279"/>
                  </a:cubicBezTo>
                  <a:cubicBezTo>
                    <a:pt x="1730" y="307"/>
                    <a:pt x="1758" y="335"/>
                    <a:pt x="1813" y="335"/>
                  </a:cubicBezTo>
                  <a:cubicBezTo>
                    <a:pt x="1925" y="307"/>
                    <a:pt x="2009" y="279"/>
                    <a:pt x="2037" y="279"/>
                  </a:cubicBezTo>
                  <a:cubicBezTo>
                    <a:pt x="2065" y="223"/>
                    <a:pt x="2092" y="223"/>
                    <a:pt x="2092" y="195"/>
                  </a:cubicBezTo>
                  <a:cubicBezTo>
                    <a:pt x="2092" y="168"/>
                    <a:pt x="2037" y="140"/>
                    <a:pt x="1869" y="84"/>
                  </a:cubicBezTo>
                  <a:cubicBezTo>
                    <a:pt x="1646" y="28"/>
                    <a:pt x="1367" y="0"/>
                    <a:pt x="1088" y="0"/>
                  </a:cubicBezTo>
                  <a:cubicBezTo>
                    <a:pt x="781" y="0"/>
                    <a:pt x="502" y="28"/>
                    <a:pt x="279" y="84"/>
                  </a:cubicBezTo>
                  <a:cubicBezTo>
                    <a:pt x="112" y="140"/>
                    <a:pt x="0" y="195"/>
                    <a:pt x="0" y="223"/>
                  </a:cubicBezTo>
                  <a:lnTo>
                    <a:pt x="56" y="223"/>
                  </a:lnTo>
                  <a:cubicBezTo>
                    <a:pt x="112" y="279"/>
                    <a:pt x="195" y="307"/>
                    <a:pt x="251" y="307"/>
                  </a:cubicBezTo>
                  <a:cubicBezTo>
                    <a:pt x="279" y="335"/>
                    <a:pt x="363" y="307"/>
                    <a:pt x="419" y="2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5"/>
            <p:cNvSpPr/>
            <p:nvPr/>
          </p:nvSpPr>
          <p:spPr>
            <a:xfrm rot="3111030">
              <a:off x="1254252" y="1307439"/>
              <a:ext cx="124018" cy="27922"/>
            </a:xfrm>
            <a:custGeom>
              <a:avLst/>
              <a:gdLst/>
              <a:ahLst/>
              <a:cxnLst/>
              <a:rect l="l" t="t" r="r" b="b"/>
              <a:pathLst>
                <a:path w="1368" h="308" extrusionOk="0">
                  <a:moveTo>
                    <a:pt x="698" y="0"/>
                  </a:moveTo>
                  <a:cubicBezTo>
                    <a:pt x="475" y="0"/>
                    <a:pt x="308" y="28"/>
                    <a:pt x="168" y="56"/>
                  </a:cubicBezTo>
                  <a:cubicBezTo>
                    <a:pt x="112" y="56"/>
                    <a:pt x="57" y="112"/>
                    <a:pt x="29" y="140"/>
                  </a:cubicBezTo>
                  <a:lnTo>
                    <a:pt x="1" y="168"/>
                  </a:lnTo>
                  <a:lnTo>
                    <a:pt x="1" y="168"/>
                  </a:lnTo>
                  <a:cubicBezTo>
                    <a:pt x="1" y="196"/>
                    <a:pt x="57" y="196"/>
                    <a:pt x="140" y="252"/>
                  </a:cubicBezTo>
                  <a:cubicBezTo>
                    <a:pt x="280" y="307"/>
                    <a:pt x="447" y="307"/>
                    <a:pt x="670" y="307"/>
                  </a:cubicBezTo>
                  <a:cubicBezTo>
                    <a:pt x="866" y="307"/>
                    <a:pt x="1033" y="279"/>
                    <a:pt x="1172" y="252"/>
                  </a:cubicBezTo>
                  <a:cubicBezTo>
                    <a:pt x="1284" y="196"/>
                    <a:pt x="1368" y="168"/>
                    <a:pt x="1368" y="140"/>
                  </a:cubicBezTo>
                  <a:lnTo>
                    <a:pt x="1312" y="112"/>
                  </a:lnTo>
                  <a:cubicBezTo>
                    <a:pt x="1284" y="112"/>
                    <a:pt x="1256" y="56"/>
                    <a:pt x="1228" y="56"/>
                  </a:cubicBezTo>
                  <a:cubicBezTo>
                    <a:pt x="1089" y="28"/>
                    <a:pt x="893" y="0"/>
                    <a:pt x="698" y="0"/>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5"/>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5"/>
            <p:cNvSpPr/>
            <p:nvPr/>
          </p:nvSpPr>
          <p:spPr>
            <a:xfrm rot="3111030">
              <a:off x="1733906" y="1918057"/>
              <a:ext cx="124018" cy="27922"/>
            </a:xfrm>
            <a:custGeom>
              <a:avLst/>
              <a:gdLst/>
              <a:ahLst/>
              <a:cxnLst/>
              <a:rect l="l" t="t" r="r" b="b"/>
              <a:pathLst>
                <a:path w="1368" h="308" extrusionOk="0">
                  <a:moveTo>
                    <a:pt x="1228" y="56"/>
                  </a:moveTo>
                  <a:cubicBezTo>
                    <a:pt x="1089" y="28"/>
                    <a:pt x="921" y="0"/>
                    <a:pt x="698" y="0"/>
                  </a:cubicBezTo>
                  <a:cubicBezTo>
                    <a:pt x="503" y="0"/>
                    <a:pt x="336" y="28"/>
                    <a:pt x="196" y="56"/>
                  </a:cubicBezTo>
                  <a:cubicBezTo>
                    <a:pt x="112" y="56"/>
                    <a:pt x="84" y="112"/>
                    <a:pt x="57" y="140"/>
                  </a:cubicBezTo>
                  <a:lnTo>
                    <a:pt x="1" y="168"/>
                  </a:lnTo>
                  <a:lnTo>
                    <a:pt x="1" y="168"/>
                  </a:lnTo>
                  <a:cubicBezTo>
                    <a:pt x="1" y="196"/>
                    <a:pt x="57" y="196"/>
                    <a:pt x="140" y="252"/>
                  </a:cubicBezTo>
                  <a:cubicBezTo>
                    <a:pt x="280" y="307"/>
                    <a:pt x="447" y="307"/>
                    <a:pt x="670" y="307"/>
                  </a:cubicBezTo>
                  <a:cubicBezTo>
                    <a:pt x="893" y="307"/>
                    <a:pt x="1061" y="279"/>
                    <a:pt x="1200" y="252"/>
                  </a:cubicBezTo>
                  <a:cubicBezTo>
                    <a:pt x="1312" y="196"/>
                    <a:pt x="1368" y="168"/>
                    <a:pt x="1368" y="140"/>
                  </a:cubicBezTo>
                  <a:cubicBezTo>
                    <a:pt x="1368" y="140"/>
                    <a:pt x="1368" y="112"/>
                    <a:pt x="1340" y="112"/>
                  </a:cubicBezTo>
                  <a:cubicBezTo>
                    <a:pt x="1340" y="112"/>
                    <a:pt x="1312" y="112"/>
                    <a:pt x="1228" y="56"/>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5"/>
            <p:cNvSpPr/>
            <p:nvPr/>
          </p:nvSpPr>
          <p:spPr>
            <a:xfrm rot="3111030">
              <a:off x="1934581" y="1409961"/>
              <a:ext cx="599512" cy="657714"/>
            </a:xfrm>
            <a:custGeom>
              <a:avLst/>
              <a:gdLst/>
              <a:ahLst/>
              <a:cxnLst/>
              <a:rect l="l" t="t" r="r" b="b"/>
              <a:pathLst>
                <a:path w="6613" h="7255" extrusionOk="0">
                  <a:moveTo>
                    <a:pt x="28" y="5441"/>
                  </a:moveTo>
                  <a:cubicBezTo>
                    <a:pt x="307" y="5413"/>
                    <a:pt x="893" y="5385"/>
                    <a:pt x="1647" y="5357"/>
                  </a:cubicBezTo>
                  <a:cubicBezTo>
                    <a:pt x="1144" y="4799"/>
                    <a:pt x="949" y="4158"/>
                    <a:pt x="865" y="3544"/>
                  </a:cubicBezTo>
                  <a:cubicBezTo>
                    <a:pt x="698" y="2511"/>
                    <a:pt x="670" y="1312"/>
                    <a:pt x="670" y="419"/>
                  </a:cubicBezTo>
                  <a:cubicBezTo>
                    <a:pt x="391" y="252"/>
                    <a:pt x="168" y="112"/>
                    <a:pt x="28" y="1"/>
                  </a:cubicBezTo>
                  <a:close/>
                  <a:moveTo>
                    <a:pt x="2372" y="5943"/>
                  </a:moveTo>
                  <a:lnTo>
                    <a:pt x="2790" y="6138"/>
                  </a:lnTo>
                  <a:cubicBezTo>
                    <a:pt x="1535" y="6250"/>
                    <a:pt x="419" y="6334"/>
                    <a:pt x="0" y="6362"/>
                  </a:cubicBezTo>
                  <a:lnTo>
                    <a:pt x="0" y="6110"/>
                  </a:lnTo>
                  <a:cubicBezTo>
                    <a:pt x="335" y="6083"/>
                    <a:pt x="1256" y="6055"/>
                    <a:pt x="2372" y="5943"/>
                  </a:cubicBezTo>
                  <a:close/>
                  <a:moveTo>
                    <a:pt x="5915" y="6501"/>
                  </a:moveTo>
                  <a:cubicBezTo>
                    <a:pt x="6138" y="6501"/>
                    <a:pt x="6389" y="6473"/>
                    <a:pt x="6613" y="6417"/>
                  </a:cubicBezTo>
                  <a:cubicBezTo>
                    <a:pt x="6613" y="6529"/>
                    <a:pt x="6585" y="6641"/>
                    <a:pt x="6585" y="6668"/>
                  </a:cubicBezTo>
                  <a:cubicBezTo>
                    <a:pt x="6557" y="6752"/>
                    <a:pt x="4883" y="6920"/>
                    <a:pt x="3237" y="7031"/>
                  </a:cubicBezTo>
                  <a:lnTo>
                    <a:pt x="3237" y="7031"/>
                  </a:lnTo>
                  <a:lnTo>
                    <a:pt x="3153" y="7031"/>
                  </a:lnTo>
                  <a:cubicBezTo>
                    <a:pt x="2344" y="7087"/>
                    <a:pt x="1479" y="7171"/>
                    <a:pt x="893" y="7199"/>
                  </a:cubicBezTo>
                  <a:lnTo>
                    <a:pt x="865" y="7199"/>
                  </a:lnTo>
                  <a:cubicBezTo>
                    <a:pt x="503" y="7226"/>
                    <a:pt x="224" y="7226"/>
                    <a:pt x="84" y="7254"/>
                  </a:cubicBezTo>
                  <a:lnTo>
                    <a:pt x="84" y="7031"/>
                  </a:lnTo>
                  <a:cubicBezTo>
                    <a:pt x="670" y="6975"/>
                    <a:pt x="3906" y="6780"/>
                    <a:pt x="5915" y="650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5"/>
            <p:cNvSpPr/>
            <p:nvPr/>
          </p:nvSpPr>
          <p:spPr>
            <a:xfrm rot="3111030">
              <a:off x="1735452" y="1895607"/>
              <a:ext cx="187297" cy="30370"/>
            </a:xfrm>
            <a:custGeom>
              <a:avLst/>
              <a:gdLst/>
              <a:ahLst/>
              <a:cxnLst/>
              <a:rect l="l" t="t" r="r" b="b"/>
              <a:pathLst>
                <a:path w="2066" h="335" extrusionOk="0">
                  <a:moveTo>
                    <a:pt x="977" y="168"/>
                  </a:moveTo>
                  <a:cubicBezTo>
                    <a:pt x="1228" y="168"/>
                    <a:pt x="1424" y="195"/>
                    <a:pt x="1619" y="279"/>
                  </a:cubicBezTo>
                  <a:cubicBezTo>
                    <a:pt x="1675" y="307"/>
                    <a:pt x="1703" y="335"/>
                    <a:pt x="1786" y="335"/>
                  </a:cubicBezTo>
                  <a:cubicBezTo>
                    <a:pt x="1898" y="307"/>
                    <a:pt x="1954" y="279"/>
                    <a:pt x="1982" y="279"/>
                  </a:cubicBezTo>
                  <a:cubicBezTo>
                    <a:pt x="2037" y="223"/>
                    <a:pt x="2065" y="223"/>
                    <a:pt x="2065" y="195"/>
                  </a:cubicBezTo>
                  <a:cubicBezTo>
                    <a:pt x="2065" y="168"/>
                    <a:pt x="1982" y="140"/>
                    <a:pt x="1842" y="84"/>
                  </a:cubicBezTo>
                  <a:cubicBezTo>
                    <a:pt x="1647" y="28"/>
                    <a:pt x="1368" y="0"/>
                    <a:pt x="1061" y="0"/>
                  </a:cubicBezTo>
                  <a:cubicBezTo>
                    <a:pt x="726" y="0"/>
                    <a:pt x="447" y="28"/>
                    <a:pt x="252" y="84"/>
                  </a:cubicBezTo>
                  <a:cubicBezTo>
                    <a:pt x="85" y="140"/>
                    <a:pt x="1" y="195"/>
                    <a:pt x="1" y="223"/>
                  </a:cubicBezTo>
                  <a:lnTo>
                    <a:pt x="29" y="223"/>
                  </a:lnTo>
                  <a:cubicBezTo>
                    <a:pt x="85" y="279"/>
                    <a:pt x="140" y="307"/>
                    <a:pt x="252" y="307"/>
                  </a:cubicBezTo>
                  <a:cubicBezTo>
                    <a:pt x="280" y="279"/>
                    <a:pt x="364" y="223"/>
                    <a:pt x="419" y="223"/>
                  </a:cubicBezTo>
                  <a:cubicBezTo>
                    <a:pt x="531" y="195"/>
                    <a:pt x="782" y="168"/>
                    <a:pt x="977" y="1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5"/>
            <p:cNvSpPr/>
            <p:nvPr/>
          </p:nvSpPr>
          <p:spPr>
            <a:xfrm rot="3111030">
              <a:off x="1398294" y="1631735"/>
              <a:ext cx="242869" cy="40614"/>
            </a:xfrm>
            <a:custGeom>
              <a:avLst/>
              <a:gdLst/>
              <a:ahLst/>
              <a:cxnLst/>
              <a:rect l="l" t="t" r="r" b="b"/>
              <a:pathLst>
                <a:path w="2679" h="448" extrusionOk="0">
                  <a:moveTo>
                    <a:pt x="2400" y="113"/>
                  </a:moveTo>
                  <a:cubicBezTo>
                    <a:pt x="2121" y="29"/>
                    <a:pt x="1758" y="1"/>
                    <a:pt x="1396" y="1"/>
                  </a:cubicBezTo>
                  <a:cubicBezTo>
                    <a:pt x="977" y="1"/>
                    <a:pt x="614" y="29"/>
                    <a:pt x="363" y="113"/>
                  </a:cubicBezTo>
                  <a:cubicBezTo>
                    <a:pt x="280" y="140"/>
                    <a:pt x="168" y="168"/>
                    <a:pt x="84" y="168"/>
                  </a:cubicBezTo>
                  <a:cubicBezTo>
                    <a:pt x="84" y="196"/>
                    <a:pt x="56" y="196"/>
                    <a:pt x="29" y="196"/>
                  </a:cubicBezTo>
                  <a:cubicBezTo>
                    <a:pt x="29" y="196"/>
                    <a:pt x="1" y="196"/>
                    <a:pt x="1" y="252"/>
                  </a:cubicBezTo>
                  <a:cubicBezTo>
                    <a:pt x="1" y="280"/>
                    <a:pt x="140" y="308"/>
                    <a:pt x="308" y="336"/>
                  </a:cubicBezTo>
                  <a:cubicBezTo>
                    <a:pt x="559" y="419"/>
                    <a:pt x="921" y="447"/>
                    <a:pt x="1312" y="447"/>
                  </a:cubicBezTo>
                  <a:cubicBezTo>
                    <a:pt x="1703" y="447"/>
                    <a:pt x="2093" y="419"/>
                    <a:pt x="2316" y="336"/>
                  </a:cubicBezTo>
                  <a:cubicBezTo>
                    <a:pt x="2540" y="308"/>
                    <a:pt x="2623" y="252"/>
                    <a:pt x="2679" y="196"/>
                  </a:cubicBezTo>
                  <a:cubicBezTo>
                    <a:pt x="2623" y="196"/>
                    <a:pt x="2623" y="168"/>
                    <a:pt x="2595" y="168"/>
                  </a:cubicBezTo>
                  <a:cubicBezTo>
                    <a:pt x="2595" y="168"/>
                    <a:pt x="2540" y="140"/>
                    <a:pt x="2400" y="113"/>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5"/>
            <p:cNvSpPr/>
            <p:nvPr/>
          </p:nvSpPr>
          <p:spPr>
            <a:xfrm rot="3111030">
              <a:off x="1912967" y="534241"/>
              <a:ext cx="366797" cy="1333015"/>
            </a:xfrm>
            <a:custGeom>
              <a:avLst/>
              <a:gdLst/>
              <a:ahLst/>
              <a:cxnLst/>
              <a:rect l="l" t="t" r="r" b="b"/>
              <a:pathLst>
                <a:path w="4046" h="14704" extrusionOk="0">
                  <a:moveTo>
                    <a:pt x="0" y="14704"/>
                  </a:moveTo>
                  <a:cubicBezTo>
                    <a:pt x="140" y="14676"/>
                    <a:pt x="279" y="14620"/>
                    <a:pt x="446" y="14564"/>
                  </a:cubicBezTo>
                  <a:cubicBezTo>
                    <a:pt x="837" y="14509"/>
                    <a:pt x="1395" y="14481"/>
                    <a:pt x="1981" y="14481"/>
                  </a:cubicBezTo>
                  <a:cubicBezTo>
                    <a:pt x="2567" y="14481"/>
                    <a:pt x="3125" y="14509"/>
                    <a:pt x="3543" y="14564"/>
                  </a:cubicBezTo>
                  <a:cubicBezTo>
                    <a:pt x="3766" y="14620"/>
                    <a:pt x="3906" y="14676"/>
                    <a:pt x="4045" y="14704"/>
                  </a:cubicBezTo>
                  <a:lnTo>
                    <a:pt x="4045" y="2372"/>
                  </a:lnTo>
                  <a:cubicBezTo>
                    <a:pt x="4045" y="1229"/>
                    <a:pt x="3515" y="475"/>
                    <a:pt x="2846" y="168"/>
                  </a:cubicBezTo>
                  <a:cubicBezTo>
                    <a:pt x="2623" y="57"/>
                    <a:pt x="2344" y="1"/>
                    <a:pt x="2065" y="1"/>
                  </a:cubicBezTo>
                  <a:cubicBezTo>
                    <a:pt x="1786" y="1"/>
                    <a:pt x="1479" y="57"/>
                    <a:pt x="1228" y="168"/>
                  </a:cubicBezTo>
                  <a:cubicBezTo>
                    <a:pt x="530" y="475"/>
                    <a:pt x="0" y="1256"/>
                    <a:pt x="0" y="2400"/>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5"/>
            <p:cNvSpPr/>
            <p:nvPr/>
          </p:nvSpPr>
          <p:spPr>
            <a:xfrm rot="3111030">
              <a:off x="1933481" y="512403"/>
              <a:ext cx="288379" cy="1312798"/>
            </a:xfrm>
            <a:custGeom>
              <a:avLst/>
              <a:gdLst/>
              <a:ahLst/>
              <a:cxnLst/>
              <a:rect l="l" t="t" r="r" b="b"/>
              <a:pathLst>
                <a:path w="3181" h="14481" extrusionOk="0">
                  <a:moveTo>
                    <a:pt x="1562" y="14425"/>
                  </a:moveTo>
                  <a:lnTo>
                    <a:pt x="1981" y="14425"/>
                  </a:lnTo>
                  <a:cubicBezTo>
                    <a:pt x="2399" y="14425"/>
                    <a:pt x="2818" y="14453"/>
                    <a:pt x="3181" y="14480"/>
                  </a:cubicBezTo>
                  <a:lnTo>
                    <a:pt x="3181" y="2344"/>
                  </a:lnTo>
                  <a:cubicBezTo>
                    <a:pt x="3181" y="1200"/>
                    <a:pt x="2650" y="475"/>
                    <a:pt x="1981" y="140"/>
                  </a:cubicBezTo>
                  <a:cubicBezTo>
                    <a:pt x="1841" y="84"/>
                    <a:pt x="1758" y="29"/>
                    <a:pt x="1618" y="1"/>
                  </a:cubicBezTo>
                  <a:cubicBezTo>
                    <a:pt x="1479" y="57"/>
                    <a:pt x="1339" y="84"/>
                    <a:pt x="1228" y="140"/>
                  </a:cubicBezTo>
                  <a:cubicBezTo>
                    <a:pt x="530" y="447"/>
                    <a:pt x="0" y="1228"/>
                    <a:pt x="0" y="2372"/>
                  </a:cubicBezTo>
                  <a:lnTo>
                    <a:pt x="0" y="14480"/>
                  </a:lnTo>
                  <a:cubicBezTo>
                    <a:pt x="363" y="14453"/>
                    <a:pt x="725" y="14397"/>
                    <a:pt x="1144" y="143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5"/>
            <p:cNvSpPr/>
            <p:nvPr/>
          </p:nvSpPr>
          <p:spPr>
            <a:xfrm rot="3111030">
              <a:off x="1373500" y="1606167"/>
              <a:ext cx="366797" cy="43153"/>
            </a:xfrm>
            <a:custGeom>
              <a:avLst/>
              <a:gdLst/>
              <a:ahLst/>
              <a:cxnLst/>
              <a:rect l="l" t="t" r="r" b="b"/>
              <a:pathLst>
                <a:path w="4046" h="476" extrusionOk="0">
                  <a:moveTo>
                    <a:pt x="1981" y="252"/>
                  </a:moveTo>
                  <a:cubicBezTo>
                    <a:pt x="2399" y="252"/>
                    <a:pt x="2790" y="280"/>
                    <a:pt x="3069" y="363"/>
                  </a:cubicBezTo>
                  <a:cubicBezTo>
                    <a:pt x="3208" y="391"/>
                    <a:pt x="3320" y="419"/>
                    <a:pt x="3376" y="475"/>
                  </a:cubicBezTo>
                  <a:cubicBezTo>
                    <a:pt x="3599" y="419"/>
                    <a:pt x="3766" y="391"/>
                    <a:pt x="3906" y="336"/>
                  </a:cubicBezTo>
                  <a:cubicBezTo>
                    <a:pt x="4017" y="280"/>
                    <a:pt x="4045" y="252"/>
                    <a:pt x="4045" y="252"/>
                  </a:cubicBezTo>
                  <a:cubicBezTo>
                    <a:pt x="4045" y="224"/>
                    <a:pt x="3878" y="196"/>
                    <a:pt x="3571" y="112"/>
                  </a:cubicBezTo>
                  <a:cubicBezTo>
                    <a:pt x="3181" y="57"/>
                    <a:pt x="2650" y="1"/>
                    <a:pt x="2065" y="1"/>
                  </a:cubicBezTo>
                  <a:cubicBezTo>
                    <a:pt x="1479" y="1"/>
                    <a:pt x="949" y="57"/>
                    <a:pt x="558" y="112"/>
                  </a:cubicBezTo>
                  <a:cubicBezTo>
                    <a:pt x="223" y="196"/>
                    <a:pt x="0" y="252"/>
                    <a:pt x="0" y="280"/>
                  </a:cubicBezTo>
                  <a:cubicBezTo>
                    <a:pt x="0" y="280"/>
                    <a:pt x="28" y="280"/>
                    <a:pt x="112" y="336"/>
                  </a:cubicBezTo>
                  <a:cubicBezTo>
                    <a:pt x="251" y="363"/>
                    <a:pt x="418" y="419"/>
                    <a:pt x="642" y="475"/>
                  </a:cubicBezTo>
                  <a:cubicBezTo>
                    <a:pt x="697" y="419"/>
                    <a:pt x="809" y="391"/>
                    <a:pt x="949" y="363"/>
                  </a:cubicBezTo>
                  <a:cubicBezTo>
                    <a:pt x="1200" y="280"/>
                    <a:pt x="1562" y="252"/>
                    <a:pt x="1981" y="2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5"/>
            <p:cNvSpPr/>
            <p:nvPr/>
          </p:nvSpPr>
          <p:spPr>
            <a:xfrm rot="3111030">
              <a:off x="1884251" y="508517"/>
              <a:ext cx="417383" cy="1396293"/>
            </a:xfrm>
            <a:custGeom>
              <a:avLst/>
              <a:gdLst/>
              <a:ahLst/>
              <a:cxnLst/>
              <a:rect l="l" t="t" r="r" b="b"/>
              <a:pathLst>
                <a:path w="4604" h="15402" extrusionOk="0">
                  <a:moveTo>
                    <a:pt x="4603" y="15262"/>
                  </a:moveTo>
                  <a:cubicBezTo>
                    <a:pt x="4603" y="15345"/>
                    <a:pt x="4548" y="15401"/>
                    <a:pt x="4464" y="15373"/>
                  </a:cubicBezTo>
                  <a:cubicBezTo>
                    <a:pt x="4408" y="15345"/>
                    <a:pt x="4324" y="15318"/>
                    <a:pt x="4324" y="15206"/>
                  </a:cubicBezTo>
                  <a:lnTo>
                    <a:pt x="4324" y="2651"/>
                  </a:lnTo>
                  <a:cubicBezTo>
                    <a:pt x="4324" y="1508"/>
                    <a:pt x="3794" y="754"/>
                    <a:pt x="3153" y="447"/>
                  </a:cubicBezTo>
                  <a:cubicBezTo>
                    <a:pt x="2902" y="336"/>
                    <a:pt x="2623" y="280"/>
                    <a:pt x="2344" y="280"/>
                  </a:cubicBezTo>
                  <a:cubicBezTo>
                    <a:pt x="2065" y="280"/>
                    <a:pt x="1786" y="336"/>
                    <a:pt x="1507" y="447"/>
                  </a:cubicBezTo>
                  <a:cubicBezTo>
                    <a:pt x="809" y="754"/>
                    <a:pt x="279" y="1535"/>
                    <a:pt x="279" y="2679"/>
                  </a:cubicBezTo>
                  <a:lnTo>
                    <a:pt x="279" y="15234"/>
                  </a:lnTo>
                  <a:cubicBezTo>
                    <a:pt x="279" y="15290"/>
                    <a:pt x="223" y="15373"/>
                    <a:pt x="140" y="15345"/>
                  </a:cubicBezTo>
                  <a:cubicBezTo>
                    <a:pt x="84" y="15290"/>
                    <a:pt x="0" y="15262"/>
                    <a:pt x="0" y="15178"/>
                  </a:cubicBezTo>
                  <a:lnTo>
                    <a:pt x="0" y="2624"/>
                  </a:lnTo>
                  <a:cubicBezTo>
                    <a:pt x="0" y="1340"/>
                    <a:pt x="586" y="559"/>
                    <a:pt x="1339" y="196"/>
                  </a:cubicBezTo>
                  <a:cubicBezTo>
                    <a:pt x="1618" y="57"/>
                    <a:pt x="1925" y="1"/>
                    <a:pt x="2260" y="1"/>
                  </a:cubicBezTo>
                  <a:cubicBezTo>
                    <a:pt x="2595" y="1"/>
                    <a:pt x="2929" y="57"/>
                    <a:pt x="3208" y="196"/>
                  </a:cubicBezTo>
                  <a:cubicBezTo>
                    <a:pt x="3990" y="559"/>
                    <a:pt x="4575" y="1396"/>
                    <a:pt x="4575" y="2679"/>
                  </a:cubicBezTo>
                  <a:lnTo>
                    <a:pt x="4575" y="15262"/>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5"/>
            <p:cNvSpPr/>
            <p:nvPr/>
          </p:nvSpPr>
          <p:spPr>
            <a:xfrm rot="3111030">
              <a:off x="1344642" y="1582984"/>
              <a:ext cx="417383" cy="88662"/>
            </a:xfrm>
            <a:custGeom>
              <a:avLst/>
              <a:gdLst/>
              <a:ahLst/>
              <a:cxnLst/>
              <a:rect l="l" t="t" r="r" b="b"/>
              <a:pathLst>
                <a:path w="4604" h="978" extrusionOk="0">
                  <a:moveTo>
                    <a:pt x="949" y="698"/>
                  </a:moveTo>
                  <a:cubicBezTo>
                    <a:pt x="1004" y="698"/>
                    <a:pt x="1060" y="754"/>
                    <a:pt x="1060" y="838"/>
                  </a:cubicBezTo>
                  <a:cubicBezTo>
                    <a:pt x="1060" y="893"/>
                    <a:pt x="1004" y="949"/>
                    <a:pt x="949" y="921"/>
                  </a:cubicBezTo>
                  <a:cubicBezTo>
                    <a:pt x="698" y="893"/>
                    <a:pt x="474" y="838"/>
                    <a:pt x="307" y="782"/>
                  </a:cubicBezTo>
                  <a:cubicBezTo>
                    <a:pt x="84" y="726"/>
                    <a:pt x="0" y="614"/>
                    <a:pt x="0" y="475"/>
                  </a:cubicBezTo>
                  <a:cubicBezTo>
                    <a:pt x="0" y="307"/>
                    <a:pt x="279" y="168"/>
                    <a:pt x="725" y="84"/>
                  </a:cubicBezTo>
                  <a:cubicBezTo>
                    <a:pt x="1116" y="29"/>
                    <a:pt x="1674" y="1"/>
                    <a:pt x="2260" y="1"/>
                  </a:cubicBezTo>
                  <a:cubicBezTo>
                    <a:pt x="2846" y="1"/>
                    <a:pt x="3404" y="29"/>
                    <a:pt x="3822" y="84"/>
                  </a:cubicBezTo>
                  <a:cubicBezTo>
                    <a:pt x="4297" y="196"/>
                    <a:pt x="4603" y="335"/>
                    <a:pt x="4603" y="559"/>
                  </a:cubicBezTo>
                  <a:cubicBezTo>
                    <a:pt x="4603" y="642"/>
                    <a:pt x="4492" y="754"/>
                    <a:pt x="4324" y="838"/>
                  </a:cubicBezTo>
                  <a:cubicBezTo>
                    <a:pt x="4185" y="893"/>
                    <a:pt x="3962" y="921"/>
                    <a:pt x="3739" y="977"/>
                  </a:cubicBezTo>
                  <a:cubicBezTo>
                    <a:pt x="3655" y="977"/>
                    <a:pt x="3599" y="921"/>
                    <a:pt x="3543" y="865"/>
                  </a:cubicBezTo>
                  <a:cubicBezTo>
                    <a:pt x="3515" y="782"/>
                    <a:pt x="3543" y="726"/>
                    <a:pt x="3627" y="726"/>
                  </a:cubicBezTo>
                  <a:cubicBezTo>
                    <a:pt x="3850" y="698"/>
                    <a:pt x="4045" y="642"/>
                    <a:pt x="4185" y="586"/>
                  </a:cubicBezTo>
                  <a:cubicBezTo>
                    <a:pt x="4297" y="559"/>
                    <a:pt x="4324" y="503"/>
                    <a:pt x="4324" y="503"/>
                  </a:cubicBezTo>
                  <a:cubicBezTo>
                    <a:pt x="4324" y="475"/>
                    <a:pt x="4157" y="447"/>
                    <a:pt x="3822" y="363"/>
                  </a:cubicBezTo>
                  <a:cubicBezTo>
                    <a:pt x="3460" y="307"/>
                    <a:pt x="2930" y="280"/>
                    <a:pt x="2344" y="280"/>
                  </a:cubicBezTo>
                  <a:cubicBezTo>
                    <a:pt x="1730" y="280"/>
                    <a:pt x="1228" y="307"/>
                    <a:pt x="837" y="363"/>
                  </a:cubicBezTo>
                  <a:cubicBezTo>
                    <a:pt x="474" y="447"/>
                    <a:pt x="279" y="503"/>
                    <a:pt x="279" y="559"/>
                  </a:cubicBezTo>
                  <a:cubicBezTo>
                    <a:pt x="279" y="559"/>
                    <a:pt x="307" y="559"/>
                    <a:pt x="363" y="586"/>
                  </a:cubicBezTo>
                  <a:cubicBezTo>
                    <a:pt x="530" y="614"/>
                    <a:pt x="725" y="642"/>
                    <a:pt x="949"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5"/>
            <p:cNvSpPr/>
            <p:nvPr/>
          </p:nvSpPr>
          <p:spPr>
            <a:xfrm rot="3111030">
              <a:off x="1914848" y="1380990"/>
              <a:ext cx="650099" cy="713377"/>
            </a:xfrm>
            <a:custGeom>
              <a:avLst/>
              <a:gdLst/>
              <a:ahLst/>
              <a:cxnLst/>
              <a:rect l="l" t="t" r="r" b="b"/>
              <a:pathLst>
                <a:path w="7171" h="7869" extrusionOk="0">
                  <a:moveTo>
                    <a:pt x="84" y="224"/>
                  </a:moveTo>
                  <a:cubicBezTo>
                    <a:pt x="0" y="196"/>
                    <a:pt x="0" y="85"/>
                    <a:pt x="28" y="57"/>
                  </a:cubicBezTo>
                  <a:cubicBezTo>
                    <a:pt x="84" y="1"/>
                    <a:pt x="140" y="1"/>
                    <a:pt x="196" y="29"/>
                  </a:cubicBezTo>
                  <a:cubicBezTo>
                    <a:pt x="196" y="29"/>
                    <a:pt x="6585" y="4353"/>
                    <a:pt x="6864" y="4604"/>
                  </a:cubicBezTo>
                  <a:lnTo>
                    <a:pt x="6864" y="4604"/>
                  </a:lnTo>
                  <a:cubicBezTo>
                    <a:pt x="7003" y="4744"/>
                    <a:pt x="7087" y="5162"/>
                    <a:pt x="7115" y="5609"/>
                  </a:cubicBezTo>
                  <a:cubicBezTo>
                    <a:pt x="7170" y="6222"/>
                    <a:pt x="7143" y="7004"/>
                    <a:pt x="7115" y="7143"/>
                  </a:cubicBezTo>
                  <a:cubicBezTo>
                    <a:pt x="7003" y="7450"/>
                    <a:pt x="251" y="7868"/>
                    <a:pt x="196" y="7868"/>
                  </a:cubicBezTo>
                  <a:cubicBezTo>
                    <a:pt x="140" y="7868"/>
                    <a:pt x="84" y="7841"/>
                    <a:pt x="84" y="7757"/>
                  </a:cubicBezTo>
                  <a:cubicBezTo>
                    <a:pt x="28" y="7701"/>
                    <a:pt x="112" y="7617"/>
                    <a:pt x="168" y="7617"/>
                  </a:cubicBezTo>
                  <a:cubicBezTo>
                    <a:pt x="224" y="7617"/>
                    <a:pt x="6836" y="7199"/>
                    <a:pt x="6864" y="7031"/>
                  </a:cubicBezTo>
                  <a:cubicBezTo>
                    <a:pt x="6919" y="6892"/>
                    <a:pt x="6947" y="6194"/>
                    <a:pt x="6864" y="5581"/>
                  </a:cubicBezTo>
                  <a:cubicBezTo>
                    <a:pt x="6836" y="5162"/>
                    <a:pt x="6808" y="4800"/>
                    <a:pt x="6724" y="4744"/>
                  </a:cubicBezTo>
                  <a:lnTo>
                    <a:pt x="6724" y="4744"/>
                  </a:lnTo>
                  <a:cubicBezTo>
                    <a:pt x="6445" y="4548"/>
                    <a:pt x="112"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5"/>
            <p:cNvSpPr/>
            <p:nvPr/>
          </p:nvSpPr>
          <p:spPr>
            <a:xfrm rot="3111030">
              <a:off x="1373570" y="1610491"/>
              <a:ext cx="293455" cy="88662"/>
            </a:xfrm>
            <a:custGeom>
              <a:avLst/>
              <a:gdLst/>
              <a:ahLst/>
              <a:cxnLst/>
              <a:rect l="l" t="t" r="r" b="b"/>
              <a:pathLst>
                <a:path w="3237" h="978" extrusionOk="0">
                  <a:moveTo>
                    <a:pt x="1591" y="1"/>
                  </a:moveTo>
                  <a:cubicBezTo>
                    <a:pt x="2009" y="1"/>
                    <a:pt x="2400" y="29"/>
                    <a:pt x="2679" y="112"/>
                  </a:cubicBezTo>
                  <a:cubicBezTo>
                    <a:pt x="3042" y="168"/>
                    <a:pt x="3237" y="308"/>
                    <a:pt x="3237" y="531"/>
                  </a:cubicBezTo>
                  <a:cubicBezTo>
                    <a:pt x="3237" y="670"/>
                    <a:pt x="3042" y="810"/>
                    <a:pt x="2707" y="866"/>
                  </a:cubicBezTo>
                  <a:cubicBezTo>
                    <a:pt x="2428" y="949"/>
                    <a:pt x="2065" y="977"/>
                    <a:pt x="1647" y="977"/>
                  </a:cubicBezTo>
                  <a:cubicBezTo>
                    <a:pt x="1228" y="977"/>
                    <a:pt x="838" y="949"/>
                    <a:pt x="559" y="866"/>
                  </a:cubicBezTo>
                  <a:cubicBezTo>
                    <a:pt x="196" y="810"/>
                    <a:pt x="1" y="670"/>
                    <a:pt x="1" y="447"/>
                  </a:cubicBezTo>
                  <a:cubicBezTo>
                    <a:pt x="1" y="308"/>
                    <a:pt x="196" y="168"/>
                    <a:pt x="531" y="112"/>
                  </a:cubicBezTo>
                  <a:cubicBezTo>
                    <a:pt x="810" y="29"/>
                    <a:pt x="1172" y="1"/>
                    <a:pt x="1591" y="1"/>
                  </a:cubicBezTo>
                  <a:close/>
                  <a:moveTo>
                    <a:pt x="2651" y="364"/>
                  </a:moveTo>
                  <a:cubicBezTo>
                    <a:pt x="2372" y="280"/>
                    <a:pt x="2009" y="252"/>
                    <a:pt x="1647" y="252"/>
                  </a:cubicBezTo>
                  <a:cubicBezTo>
                    <a:pt x="1228" y="252"/>
                    <a:pt x="865" y="280"/>
                    <a:pt x="614" y="364"/>
                  </a:cubicBezTo>
                  <a:cubicBezTo>
                    <a:pt x="419" y="419"/>
                    <a:pt x="280" y="447"/>
                    <a:pt x="280" y="503"/>
                  </a:cubicBezTo>
                  <a:cubicBezTo>
                    <a:pt x="280" y="531"/>
                    <a:pt x="419" y="559"/>
                    <a:pt x="586" y="587"/>
                  </a:cubicBezTo>
                  <a:cubicBezTo>
                    <a:pt x="838" y="670"/>
                    <a:pt x="1228" y="698"/>
                    <a:pt x="1591" y="698"/>
                  </a:cubicBezTo>
                  <a:cubicBezTo>
                    <a:pt x="1981" y="698"/>
                    <a:pt x="2372" y="670"/>
                    <a:pt x="2623" y="587"/>
                  </a:cubicBezTo>
                  <a:cubicBezTo>
                    <a:pt x="2818" y="531"/>
                    <a:pt x="2958" y="503"/>
                    <a:pt x="2958"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5"/>
            <p:cNvSpPr/>
            <p:nvPr/>
          </p:nvSpPr>
          <p:spPr>
            <a:xfrm rot="3111030">
              <a:off x="1709160" y="1872367"/>
              <a:ext cx="237883" cy="78418"/>
            </a:xfrm>
            <a:custGeom>
              <a:avLst/>
              <a:gdLst/>
              <a:ahLst/>
              <a:cxnLst/>
              <a:rect l="l" t="t" r="r" b="b"/>
              <a:pathLst>
                <a:path w="2624" h="865" extrusionOk="0">
                  <a:moveTo>
                    <a:pt x="559" y="614"/>
                  </a:moveTo>
                  <a:cubicBezTo>
                    <a:pt x="643" y="614"/>
                    <a:pt x="698" y="697"/>
                    <a:pt x="670" y="753"/>
                  </a:cubicBezTo>
                  <a:cubicBezTo>
                    <a:pt x="670" y="837"/>
                    <a:pt x="587" y="865"/>
                    <a:pt x="531" y="865"/>
                  </a:cubicBezTo>
                  <a:cubicBezTo>
                    <a:pt x="391" y="837"/>
                    <a:pt x="252" y="809"/>
                    <a:pt x="168" y="725"/>
                  </a:cubicBezTo>
                  <a:cubicBezTo>
                    <a:pt x="85" y="670"/>
                    <a:pt x="1" y="558"/>
                    <a:pt x="1" y="446"/>
                  </a:cubicBezTo>
                  <a:cubicBezTo>
                    <a:pt x="1" y="307"/>
                    <a:pt x="168" y="167"/>
                    <a:pt x="419" y="112"/>
                  </a:cubicBezTo>
                  <a:cubicBezTo>
                    <a:pt x="643" y="28"/>
                    <a:pt x="949" y="0"/>
                    <a:pt x="1284" y="0"/>
                  </a:cubicBezTo>
                  <a:cubicBezTo>
                    <a:pt x="1647" y="0"/>
                    <a:pt x="1926" y="28"/>
                    <a:pt x="2177" y="112"/>
                  </a:cubicBezTo>
                  <a:cubicBezTo>
                    <a:pt x="2456" y="167"/>
                    <a:pt x="2623" y="307"/>
                    <a:pt x="2623" y="474"/>
                  </a:cubicBezTo>
                  <a:cubicBezTo>
                    <a:pt x="2623" y="586"/>
                    <a:pt x="2540" y="670"/>
                    <a:pt x="2456" y="725"/>
                  </a:cubicBezTo>
                  <a:cubicBezTo>
                    <a:pt x="2372" y="809"/>
                    <a:pt x="2233" y="837"/>
                    <a:pt x="2093" y="865"/>
                  </a:cubicBezTo>
                  <a:cubicBezTo>
                    <a:pt x="2037" y="865"/>
                    <a:pt x="1954" y="837"/>
                    <a:pt x="1926" y="753"/>
                  </a:cubicBezTo>
                  <a:cubicBezTo>
                    <a:pt x="1898" y="697"/>
                    <a:pt x="1926" y="614"/>
                    <a:pt x="1982" y="614"/>
                  </a:cubicBezTo>
                  <a:cubicBezTo>
                    <a:pt x="2121" y="586"/>
                    <a:pt x="2205" y="558"/>
                    <a:pt x="2261" y="530"/>
                  </a:cubicBezTo>
                  <a:cubicBezTo>
                    <a:pt x="2316" y="474"/>
                    <a:pt x="2344" y="474"/>
                    <a:pt x="2344" y="474"/>
                  </a:cubicBezTo>
                  <a:cubicBezTo>
                    <a:pt x="2344" y="446"/>
                    <a:pt x="2261" y="419"/>
                    <a:pt x="2121" y="363"/>
                  </a:cubicBezTo>
                  <a:cubicBezTo>
                    <a:pt x="1926" y="307"/>
                    <a:pt x="1647" y="279"/>
                    <a:pt x="1340" y="279"/>
                  </a:cubicBezTo>
                  <a:cubicBezTo>
                    <a:pt x="1005" y="279"/>
                    <a:pt x="726" y="307"/>
                    <a:pt x="531" y="363"/>
                  </a:cubicBezTo>
                  <a:cubicBezTo>
                    <a:pt x="364" y="419"/>
                    <a:pt x="280" y="474"/>
                    <a:pt x="280" y="502"/>
                  </a:cubicBezTo>
                  <a:lnTo>
                    <a:pt x="308" y="502"/>
                  </a:lnTo>
                  <a:cubicBezTo>
                    <a:pt x="364" y="558"/>
                    <a:pt x="447" y="586"/>
                    <a:pt x="559"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5"/>
            <p:cNvSpPr/>
            <p:nvPr/>
          </p:nvSpPr>
          <p:spPr>
            <a:xfrm rot="3111030">
              <a:off x="1712719" y="1894760"/>
              <a:ext cx="169528" cy="78509"/>
            </a:xfrm>
            <a:custGeom>
              <a:avLst/>
              <a:gdLst/>
              <a:ahLst/>
              <a:cxnLst/>
              <a:rect l="l" t="t" r="r" b="b"/>
              <a:pathLst>
                <a:path w="1870" h="866" extrusionOk="0">
                  <a:moveTo>
                    <a:pt x="893" y="1"/>
                  </a:moveTo>
                  <a:cubicBezTo>
                    <a:pt x="1144" y="1"/>
                    <a:pt x="1340" y="28"/>
                    <a:pt x="1535" y="112"/>
                  </a:cubicBezTo>
                  <a:cubicBezTo>
                    <a:pt x="1730" y="168"/>
                    <a:pt x="1870" y="307"/>
                    <a:pt x="1870" y="447"/>
                  </a:cubicBezTo>
                  <a:cubicBezTo>
                    <a:pt x="1870" y="586"/>
                    <a:pt x="1758" y="698"/>
                    <a:pt x="1563" y="754"/>
                  </a:cubicBezTo>
                  <a:cubicBezTo>
                    <a:pt x="1395" y="837"/>
                    <a:pt x="1172" y="865"/>
                    <a:pt x="977" y="865"/>
                  </a:cubicBezTo>
                  <a:cubicBezTo>
                    <a:pt x="726" y="865"/>
                    <a:pt x="503" y="837"/>
                    <a:pt x="335" y="754"/>
                  </a:cubicBezTo>
                  <a:cubicBezTo>
                    <a:pt x="140" y="698"/>
                    <a:pt x="1" y="558"/>
                    <a:pt x="1" y="419"/>
                  </a:cubicBezTo>
                  <a:cubicBezTo>
                    <a:pt x="1" y="279"/>
                    <a:pt x="84" y="168"/>
                    <a:pt x="307" y="112"/>
                  </a:cubicBezTo>
                  <a:cubicBezTo>
                    <a:pt x="447" y="28"/>
                    <a:pt x="698" y="1"/>
                    <a:pt x="893" y="1"/>
                  </a:cubicBezTo>
                  <a:close/>
                  <a:moveTo>
                    <a:pt x="1451" y="335"/>
                  </a:moveTo>
                  <a:cubicBezTo>
                    <a:pt x="1312" y="307"/>
                    <a:pt x="1144" y="279"/>
                    <a:pt x="921" y="279"/>
                  </a:cubicBezTo>
                  <a:cubicBezTo>
                    <a:pt x="726" y="279"/>
                    <a:pt x="559" y="307"/>
                    <a:pt x="419" y="335"/>
                  </a:cubicBezTo>
                  <a:cubicBezTo>
                    <a:pt x="307" y="391"/>
                    <a:pt x="224" y="419"/>
                    <a:pt x="224" y="447"/>
                  </a:cubicBezTo>
                  <a:cubicBezTo>
                    <a:pt x="224" y="475"/>
                    <a:pt x="280" y="475"/>
                    <a:pt x="363" y="531"/>
                  </a:cubicBezTo>
                  <a:cubicBezTo>
                    <a:pt x="503" y="586"/>
                    <a:pt x="670" y="586"/>
                    <a:pt x="893" y="586"/>
                  </a:cubicBezTo>
                  <a:cubicBezTo>
                    <a:pt x="1116" y="586"/>
                    <a:pt x="1284" y="558"/>
                    <a:pt x="1423" y="531"/>
                  </a:cubicBezTo>
                  <a:cubicBezTo>
                    <a:pt x="1535" y="475"/>
                    <a:pt x="1591" y="447"/>
                    <a:pt x="1591" y="419"/>
                  </a:cubicBezTo>
                  <a:cubicBezTo>
                    <a:pt x="1591" y="419"/>
                    <a:pt x="1563" y="391"/>
                    <a:pt x="1451"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5"/>
            <p:cNvSpPr/>
            <p:nvPr/>
          </p:nvSpPr>
          <p:spPr>
            <a:xfrm rot="3111030">
              <a:off x="1781040" y="1742035"/>
              <a:ext cx="25384" cy="116403"/>
            </a:xfrm>
            <a:custGeom>
              <a:avLst/>
              <a:gdLst/>
              <a:ahLst/>
              <a:cxnLst/>
              <a:rect l="l" t="t" r="r" b="b"/>
              <a:pathLst>
                <a:path w="280" h="1284" extrusionOk="0">
                  <a:moveTo>
                    <a:pt x="280" y="1200"/>
                  </a:moveTo>
                  <a:cubicBezTo>
                    <a:pt x="280" y="1256"/>
                    <a:pt x="196" y="1284"/>
                    <a:pt x="140" y="1284"/>
                  </a:cubicBezTo>
                  <a:cubicBezTo>
                    <a:pt x="57" y="1284"/>
                    <a:pt x="1" y="1228"/>
                    <a:pt x="1" y="1144"/>
                  </a:cubicBezTo>
                  <a:lnTo>
                    <a:pt x="1" y="140"/>
                  </a:lnTo>
                  <a:cubicBezTo>
                    <a:pt x="1" y="84"/>
                    <a:pt x="57" y="0"/>
                    <a:pt x="140" y="28"/>
                  </a:cubicBezTo>
                  <a:cubicBezTo>
                    <a:pt x="196"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5"/>
            <p:cNvSpPr/>
            <p:nvPr/>
          </p:nvSpPr>
          <p:spPr>
            <a:xfrm rot="3111030">
              <a:off x="1918261" y="1896898"/>
              <a:ext cx="25384" cy="131543"/>
            </a:xfrm>
            <a:custGeom>
              <a:avLst/>
              <a:gdLst/>
              <a:ahLst/>
              <a:cxnLst/>
              <a:rect l="l" t="t" r="r" b="b"/>
              <a:pathLst>
                <a:path w="280" h="1451" extrusionOk="0">
                  <a:moveTo>
                    <a:pt x="279" y="1367"/>
                  </a:moveTo>
                  <a:cubicBezTo>
                    <a:pt x="279" y="1423"/>
                    <a:pt x="196" y="1451"/>
                    <a:pt x="140" y="1451"/>
                  </a:cubicBezTo>
                  <a:cubicBezTo>
                    <a:pt x="56" y="1451"/>
                    <a:pt x="0" y="1395"/>
                    <a:pt x="0" y="1311"/>
                  </a:cubicBezTo>
                  <a:lnTo>
                    <a:pt x="0" y="112"/>
                  </a:lnTo>
                  <a:cubicBezTo>
                    <a:pt x="0" y="28"/>
                    <a:pt x="56" y="0"/>
                    <a:pt x="140" y="0"/>
                  </a:cubicBezTo>
                  <a:cubicBezTo>
                    <a:pt x="196"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5"/>
            <p:cNvSpPr/>
            <p:nvPr/>
          </p:nvSpPr>
          <p:spPr>
            <a:xfrm rot="3111030">
              <a:off x="1700039" y="1868540"/>
              <a:ext cx="642483" cy="78509"/>
            </a:xfrm>
            <a:custGeom>
              <a:avLst/>
              <a:gdLst/>
              <a:ahLst/>
              <a:cxnLst/>
              <a:rect l="l" t="t" r="r" b="b"/>
              <a:pathLst>
                <a:path w="7087" h="866" extrusionOk="0">
                  <a:moveTo>
                    <a:pt x="140" y="865"/>
                  </a:moveTo>
                  <a:cubicBezTo>
                    <a:pt x="84" y="865"/>
                    <a:pt x="56" y="837"/>
                    <a:pt x="0" y="753"/>
                  </a:cubicBezTo>
                  <a:cubicBezTo>
                    <a:pt x="0" y="698"/>
                    <a:pt x="56" y="642"/>
                    <a:pt x="84" y="642"/>
                  </a:cubicBezTo>
                  <a:cubicBezTo>
                    <a:pt x="84" y="642"/>
                    <a:pt x="5022" y="335"/>
                    <a:pt x="6919" y="0"/>
                  </a:cubicBezTo>
                  <a:cubicBezTo>
                    <a:pt x="6975" y="0"/>
                    <a:pt x="7031" y="28"/>
                    <a:pt x="7059" y="56"/>
                  </a:cubicBezTo>
                  <a:cubicBezTo>
                    <a:pt x="7087" y="140"/>
                    <a:pt x="7059" y="168"/>
                    <a:pt x="6975" y="195"/>
                  </a:cubicBezTo>
                  <a:cubicBezTo>
                    <a:pt x="5106"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5"/>
            <p:cNvSpPr/>
            <p:nvPr/>
          </p:nvSpPr>
          <p:spPr>
            <a:xfrm rot="3111030">
              <a:off x="1732904" y="1841455"/>
              <a:ext cx="642483" cy="81047"/>
            </a:xfrm>
            <a:custGeom>
              <a:avLst/>
              <a:gdLst/>
              <a:ahLst/>
              <a:cxnLst/>
              <a:rect l="l" t="t" r="r" b="b"/>
              <a:pathLst>
                <a:path w="7087" h="894" extrusionOk="0">
                  <a:moveTo>
                    <a:pt x="140" y="894"/>
                  </a:moveTo>
                  <a:cubicBezTo>
                    <a:pt x="84" y="894"/>
                    <a:pt x="56" y="838"/>
                    <a:pt x="0" y="782"/>
                  </a:cubicBezTo>
                  <a:cubicBezTo>
                    <a:pt x="0" y="698"/>
                    <a:pt x="56" y="670"/>
                    <a:pt x="84" y="670"/>
                  </a:cubicBezTo>
                  <a:cubicBezTo>
                    <a:pt x="84" y="670"/>
                    <a:pt x="5022" y="364"/>
                    <a:pt x="6919" y="1"/>
                  </a:cubicBezTo>
                  <a:cubicBezTo>
                    <a:pt x="6975" y="1"/>
                    <a:pt x="7031" y="57"/>
                    <a:pt x="7059" y="85"/>
                  </a:cubicBezTo>
                  <a:cubicBezTo>
                    <a:pt x="7087" y="140"/>
                    <a:pt x="7059" y="196"/>
                    <a:pt x="6975" y="196"/>
                  </a:cubicBezTo>
                  <a:cubicBezTo>
                    <a:pt x="5106" y="531"/>
                    <a:pt x="140" y="894"/>
                    <a:pt x="140" y="8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5"/>
            <p:cNvSpPr/>
            <p:nvPr/>
          </p:nvSpPr>
          <p:spPr>
            <a:xfrm rot="3111030">
              <a:off x="1767695" y="1815395"/>
              <a:ext cx="642483" cy="78509"/>
            </a:xfrm>
            <a:custGeom>
              <a:avLst/>
              <a:gdLst/>
              <a:ahLst/>
              <a:cxnLst/>
              <a:rect l="l" t="t" r="r" b="b"/>
              <a:pathLst>
                <a:path w="7087" h="866" extrusionOk="0">
                  <a:moveTo>
                    <a:pt x="140" y="865"/>
                  </a:moveTo>
                  <a:cubicBezTo>
                    <a:pt x="84" y="865"/>
                    <a:pt x="56" y="838"/>
                    <a:pt x="0" y="754"/>
                  </a:cubicBezTo>
                  <a:cubicBezTo>
                    <a:pt x="0" y="698"/>
                    <a:pt x="56" y="670"/>
                    <a:pt x="84" y="670"/>
                  </a:cubicBezTo>
                  <a:cubicBezTo>
                    <a:pt x="84" y="670"/>
                    <a:pt x="5022" y="335"/>
                    <a:pt x="6919" y="1"/>
                  </a:cubicBezTo>
                  <a:cubicBezTo>
                    <a:pt x="6975" y="1"/>
                    <a:pt x="7031" y="29"/>
                    <a:pt x="7059" y="112"/>
                  </a:cubicBezTo>
                  <a:cubicBezTo>
                    <a:pt x="7087" y="140"/>
                    <a:pt x="7059" y="196"/>
                    <a:pt x="6975" y="196"/>
                  </a:cubicBezTo>
                  <a:cubicBezTo>
                    <a:pt x="5106" y="559"/>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5"/>
            <p:cNvSpPr/>
            <p:nvPr/>
          </p:nvSpPr>
          <p:spPr>
            <a:xfrm rot="3111030">
              <a:off x="1801415" y="1786462"/>
              <a:ext cx="632420" cy="78509"/>
            </a:xfrm>
            <a:custGeom>
              <a:avLst/>
              <a:gdLst/>
              <a:ahLst/>
              <a:cxnLst/>
              <a:rect l="l" t="t" r="r" b="b"/>
              <a:pathLst>
                <a:path w="6976" h="866" extrusionOk="0">
                  <a:moveTo>
                    <a:pt x="140" y="865"/>
                  </a:moveTo>
                  <a:cubicBezTo>
                    <a:pt x="84" y="865"/>
                    <a:pt x="56" y="837"/>
                    <a:pt x="0" y="753"/>
                  </a:cubicBezTo>
                  <a:cubicBezTo>
                    <a:pt x="0" y="698"/>
                    <a:pt x="56" y="642"/>
                    <a:pt x="84" y="642"/>
                  </a:cubicBezTo>
                  <a:cubicBezTo>
                    <a:pt x="84" y="642"/>
                    <a:pt x="4938" y="335"/>
                    <a:pt x="6836" y="0"/>
                  </a:cubicBezTo>
                  <a:cubicBezTo>
                    <a:pt x="6919" y="0"/>
                    <a:pt x="6947" y="28"/>
                    <a:pt x="6975" y="56"/>
                  </a:cubicBezTo>
                  <a:cubicBezTo>
                    <a:pt x="6975" y="140"/>
                    <a:pt x="6975" y="168"/>
                    <a:pt x="6919" y="196"/>
                  </a:cubicBezTo>
                  <a:cubicBezTo>
                    <a:pt x="4994"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5"/>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5"/>
            <p:cNvSpPr/>
            <p:nvPr/>
          </p:nvSpPr>
          <p:spPr>
            <a:xfrm rot="3111030">
              <a:off x="1288164" y="575894"/>
              <a:ext cx="647651" cy="720901"/>
            </a:xfrm>
            <a:custGeom>
              <a:avLst/>
              <a:gdLst/>
              <a:ahLst/>
              <a:cxnLst/>
              <a:rect l="l" t="t" r="r" b="b"/>
              <a:pathLst>
                <a:path w="7144" h="7952" extrusionOk="0">
                  <a:moveTo>
                    <a:pt x="6920" y="56"/>
                  </a:moveTo>
                  <a:cubicBezTo>
                    <a:pt x="6976" y="0"/>
                    <a:pt x="7059" y="0"/>
                    <a:pt x="7115" y="84"/>
                  </a:cubicBezTo>
                  <a:cubicBezTo>
                    <a:pt x="7143" y="140"/>
                    <a:pt x="7143" y="223"/>
                    <a:pt x="7059" y="251"/>
                  </a:cubicBezTo>
                  <a:cubicBezTo>
                    <a:pt x="7059" y="251"/>
                    <a:pt x="671" y="4576"/>
                    <a:pt x="475" y="4827"/>
                  </a:cubicBezTo>
                  <a:lnTo>
                    <a:pt x="475" y="4827"/>
                  </a:lnTo>
                  <a:cubicBezTo>
                    <a:pt x="419" y="4882"/>
                    <a:pt x="336" y="5273"/>
                    <a:pt x="308" y="5692"/>
                  </a:cubicBezTo>
                  <a:cubicBezTo>
                    <a:pt x="252" y="6277"/>
                    <a:pt x="252" y="6975"/>
                    <a:pt x="308" y="7114"/>
                  </a:cubicBezTo>
                  <a:cubicBezTo>
                    <a:pt x="336" y="7254"/>
                    <a:pt x="6976" y="7672"/>
                    <a:pt x="6976" y="7672"/>
                  </a:cubicBezTo>
                  <a:cubicBezTo>
                    <a:pt x="7032" y="7672"/>
                    <a:pt x="7115" y="7756"/>
                    <a:pt x="7115" y="7812"/>
                  </a:cubicBezTo>
                  <a:cubicBezTo>
                    <a:pt x="7115" y="7896"/>
                    <a:pt x="7059" y="7951"/>
                    <a:pt x="7004" y="7923"/>
                  </a:cubicBezTo>
                  <a:cubicBezTo>
                    <a:pt x="6948" y="7923"/>
                    <a:pt x="168" y="7505"/>
                    <a:pt x="57" y="7170"/>
                  </a:cubicBezTo>
                  <a:cubicBezTo>
                    <a:pt x="1" y="6975"/>
                    <a:pt x="1" y="6249"/>
                    <a:pt x="29" y="5580"/>
                  </a:cubicBezTo>
                  <a:cubicBezTo>
                    <a:pt x="57" y="5134"/>
                    <a:pt x="140" y="4715"/>
                    <a:pt x="252" y="4576"/>
                  </a:cubicBezTo>
                  <a:lnTo>
                    <a:pt x="252" y="4576"/>
                  </a:lnTo>
                  <a:cubicBezTo>
                    <a:pt x="559" y="4408"/>
                    <a:pt x="6920" y="84"/>
                    <a:pt x="692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5"/>
            <p:cNvSpPr/>
            <p:nvPr/>
          </p:nvSpPr>
          <p:spPr>
            <a:xfrm rot="3111030">
              <a:off x="1227442" y="1255739"/>
              <a:ext cx="237792" cy="80956"/>
            </a:xfrm>
            <a:custGeom>
              <a:avLst/>
              <a:gdLst/>
              <a:ahLst/>
              <a:cxnLst/>
              <a:rect l="l" t="t" r="r" b="b"/>
              <a:pathLst>
                <a:path w="2623" h="893" extrusionOk="0">
                  <a:moveTo>
                    <a:pt x="2092" y="893"/>
                  </a:moveTo>
                  <a:cubicBezTo>
                    <a:pt x="2037" y="893"/>
                    <a:pt x="1953" y="865"/>
                    <a:pt x="1925" y="781"/>
                  </a:cubicBezTo>
                  <a:cubicBezTo>
                    <a:pt x="1897" y="725"/>
                    <a:pt x="1925" y="642"/>
                    <a:pt x="2009" y="642"/>
                  </a:cubicBezTo>
                  <a:cubicBezTo>
                    <a:pt x="2148" y="614"/>
                    <a:pt x="2204" y="586"/>
                    <a:pt x="2288" y="558"/>
                  </a:cubicBezTo>
                  <a:cubicBezTo>
                    <a:pt x="2316" y="502"/>
                    <a:pt x="2344" y="502"/>
                    <a:pt x="2344" y="474"/>
                  </a:cubicBezTo>
                  <a:cubicBezTo>
                    <a:pt x="2344" y="447"/>
                    <a:pt x="2288" y="419"/>
                    <a:pt x="2092" y="363"/>
                  </a:cubicBezTo>
                  <a:cubicBezTo>
                    <a:pt x="1897" y="307"/>
                    <a:pt x="1618" y="279"/>
                    <a:pt x="1339" y="279"/>
                  </a:cubicBezTo>
                  <a:cubicBezTo>
                    <a:pt x="1032" y="279"/>
                    <a:pt x="753" y="307"/>
                    <a:pt x="530" y="363"/>
                  </a:cubicBezTo>
                  <a:cubicBezTo>
                    <a:pt x="363" y="419"/>
                    <a:pt x="251" y="474"/>
                    <a:pt x="251" y="502"/>
                  </a:cubicBezTo>
                  <a:lnTo>
                    <a:pt x="279" y="502"/>
                  </a:lnTo>
                  <a:cubicBezTo>
                    <a:pt x="363" y="558"/>
                    <a:pt x="474" y="586"/>
                    <a:pt x="558" y="614"/>
                  </a:cubicBezTo>
                  <a:cubicBezTo>
                    <a:pt x="642" y="614"/>
                    <a:pt x="698" y="698"/>
                    <a:pt x="670" y="753"/>
                  </a:cubicBezTo>
                  <a:cubicBezTo>
                    <a:pt x="670" y="837"/>
                    <a:pt x="614" y="865"/>
                    <a:pt x="530" y="865"/>
                  </a:cubicBezTo>
                  <a:cubicBezTo>
                    <a:pt x="391" y="837"/>
                    <a:pt x="251" y="781"/>
                    <a:pt x="195" y="725"/>
                  </a:cubicBezTo>
                  <a:cubicBezTo>
                    <a:pt x="56" y="642"/>
                    <a:pt x="0" y="558"/>
                    <a:pt x="0" y="447"/>
                  </a:cubicBezTo>
                  <a:cubicBezTo>
                    <a:pt x="0" y="307"/>
                    <a:pt x="140" y="168"/>
                    <a:pt x="419" y="84"/>
                  </a:cubicBezTo>
                  <a:cubicBezTo>
                    <a:pt x="642" y="28"/>
                    <a:pt x="949" y="0"/>
                    <a:pt x="1311" y="0"/>
                  </a:cubicBezTo>
                  <a:cubicBezTo>
                    <a:pt x="1646" y="0"/>
                    <a:pt x="1925" y="28"/>
                    <a:pt x="2176" y="84"/>
                  </a:cubicBezTo>
                  <a:cubicBezTo>
                    <a:pt x="2455" y="168"/>
                    <a:pt x="2623" y="307"/>
                    <a:pt x="2623" y="474"/>
                  </a:cubicBezTo>
                  <a:cubicBezTo>
                    <a:pt x="2623" y="586"/>
                    <a:pt x="2567" y="642"/>
                    <a:pt x="2455" y="725"/>
                  </a:cubicBezTo>
                  <a:cubicBezTo>
                    <a:pt x="2371" y="837"/>
                    <a:pt x="2232" y="865"/>
                    <a:pt x="2092" y="8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5"/>
            <p:cNvSpPr/>
            <p:nvPr/>
          </p:nvSpPr>
          <p:spPr>
            <a:xfrm rot="3111030">
              <a:off x="1231012" y="1283144"/>
              <a:ext cx="172066" cy="78509"/>
            </a:xfrm>
            <a:custGeom>
              <a:avLst/>
              <a:gdLst/>
              <a:ahLst/>
              <a:cxnLst/>
              <a:rect l="l" t="t" r="r" b="b"/>
              <a:pathLst>
                <a:path w="1898" h="866" extrusionOk="0">
                  <a:moveTo>
                    <a:pt x="949" y="279"/>
                  </a:moveTo>
                  <a:cubicBezTo>
                    <a:pt x="726" y="279"/>
                    <a:pt x="559" y="307"/>
                    <a:pt x="419" y="335"/>
                  </a:cubicBezTo>
                  <a:cubicBezTo>
                    <a:pt x="308" y="391"/>
                    <a:pt x="252" y="419"/>
                    <a:pt x="252" y="447"/>
                  </a:cubicBezTo>
                  <a:cubicBezTo>
                    <a:pt x="252" y="475"/>
                    <a:pt x="308" y="475"/>
                    <a:pt x="391" y="531"/>
                  </a:cubicBezTo>
                  <a:cubicBezTo>
                    <a:pt x="531" y="586"/>
                    <a:pt x="698" y="586"/>
                    <a:pt x="921" y="586"/>
                  </a:cubicBezTo>
                  <a:cubicBezTo>
                    <a:pt x="1117" y="586"/>
                    <a:pt x="1284" y="558"/>
                    <a:pt x="1423" y="531"/>
                  </a:cubicBezTo>
                  <a:cubicBezTo>
                    <a:pt x="1535" y="475"/>
                    <a:pt x="1619" y="447"/>
                    <a:pt x="1619" y="419"/>
                  </a:cubicBezTo>
                  <a:cubicBezTo>
                    <a:pt x="1619" y="391"/>
                    <a:pt x="1563" y="391"/>
                    <a:pt x="1479" y="335"/>
                  </a:cubicBezTo>
                  <a:cubicBezTo>
                    <a:pt x="1340" y="307"/>
                    <a:pt x="1144" y="279"/>
                    <a:pt x="949" y="279"/>
                  </a:cubicBezTo>
                  <a:close/>
                  <a:moveTo>
                    <a:pt x="308" y="112"/>
                  </a:moveTo>
                  <a:cubicBezTo>
                    <a:pt x="447" y="28"/>
                    <a:pt x="698" y="1"/>
                    <a:pt x="921" y="1"/>
                  </a:cubicBezTo>
                  <a:cubicBezTo>
                    <a:pt x="1117" y="1"/>
                    <a:pt x="1368" y="28"/>
                    <a:pt x="1535" y="112"/>
                  </a:cubicBezTo>
                  <a:cubicBezTo>
                    <a:pt x="1758" y="168"/>
                    <a:pt x="1898" y="307"/>
                    <a:pt x="1898" y="447"/>
                  </a:cubicBezTo>
                  <a:cubicBezTo>
                    <a:pt x="1898" y="586"/>
                    <a:pt x="1786" y="698"/>
                    <a:pt x="1563" y="754"/>
                  </a:cubicBezTo>
                  <a:cubicBezTo>
                    <a:pt x="1396" y="837"/>
                    <a:pt x="1200" y="865"/>
                    <a:pt x="977" y="865"/>
                  </a:cubicBezTo>
                  <a:cubicBezTo>
                    <a:pt x="726" y="865"/>
                    <a:pt x="531" y="837"/>
                    <a:pt x="363" y="754"/>
                  </a:cubicBezTo>
                  <a:cubicBezTo>
                    <a:pt x="140" y="698"/>
                    <a:pt x="1" y="558"/>
                    <a:pt x="1" y="419"/>
                  </a:cubicBezTo>
                  <a:cubicBezTo>
                    <a:pt x="1" y="279"/>
                    <a:pt x="112" y="168"/>
                    <a:pt x="30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5"/>
            <p:cNvSpPr/>
            <p:nvPr/>
          </p:nvSpPr>
          <p:spPr>
            <a:xfrm rot="3111030">
              <a:off x="1431086" y="1296529"/>
              <a:ext cx="25384" cy="116403"/>
            </a:xfrm>
            <a:custGeom>
              <a:avLst/>
              <a:gdLst/>
              <a:ahLst/>
              <a:cxnLst/>
              <a:rect l="l" t="t" r="r" b="b"/>
              <a:pathLst>
                <a:path w="280" h="1284" extrusionOk="0">
                  <a:moveTo>
                    <a:pt x="280" y="1200"/>
                  </a:moveTo>
                  <a:cubicBezTo>
                    <a:pt x="280" y="1256"/>
                    <a:pt x="224" y="1284"/>
                    <a:pt x="140" y="1284"/>
                  </a:cubicBezTo>
                  <a:cubicBezTo>
                    <a:pt x="84" y="1284"/>
                    <a:pt x="1" y="1228"/>
                    <a:pt x="1" y="1144"/>
                  </a:cubicBezTo>
                  <a:lnTo>
                    <a:pt x="1" y="140"/>
                  </a:lnTo>
                  <a:cubicBezTo>
                    <a:pt x="1" y="84"/>
                    <a:pt x="84" y="0"/>
                    <a:pt x="140" y="28"/>
                  </a:cubicBezTo>
                  <a:cubicBezTo>
                    <a:pt x="224"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5"/>
            <p:cNvSpPr/>
            <p:nvPr/>
          </p:nvSpPr>
          <p:spPr>
            <a:xfrm rot="3111030">
              <a:off x="1305827" y="1117246"/>
              <a:ext cx="25384" cy="131543"/>
            </a:xfrm>
            <a:custGeom>
              <a:avLst/>
              <a:gdLst/>
              <a:ahLst/>
              <a:cxnLst/>
              <a:rect l="l" t="t" r="r" b="b"/>
              <a:pathLst>
                <a:path w="280" h="1451" extrusionOk="0">
                  <a:moveTo>
                    <a:pt x="279" y="1367"/>
                  </a:moveTo>
                  <a:cubicBezTo>
                    <a:pt x="279" y="1423"/>
                    <a:pt x="223" y="1451"/>
                    <a:pt x="140" y="1451"/>
                  </a:cubicBezTo>
                  <a:cubicBezTo>
                    <a:pt x="84" y="1451"/>
                    <a:pt x="0" y="1395"/>
                    <a:pt x="0" y="1311"/>
                  </a:cubicBezTo>
                  <a:lnTo>
                    <a:pt x="0" y="112"/>
                  </a:lnTo>
                  <a:cubicBezTo>
                    <a:pt x="0" y="28"/>
                    <a:pt x="84" y="0"/>
                    <a:pt x="140" y="0"/>
                  </a:cubicBezTo>
                  <a:cubicBezTo>
                    <a:pt x="223"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5"/>
            <p:cNvSpPr/>
            <p:nvPr/>
          </p:nvSpPr>
          <p:spPr>
            <a:xfrm rot="3111030">
              <a:off x="1073903" y="1064855"/>
              <a:ext cx="642574" cy="83585"/>
            </a:xfrm>
            <a:custGeom>
              <a:avLst/>
              <a:gdLst/>
              <a:ahLst/>
              <a:cxnLst/>
              <a:rect l="l" t="t" r="r" b="b"/>
              <a:pathLst>
                <a:path w="7088" h="922" extrusionOk="0">
                  <a:moveTo>
                    <a:pt x="6976" y="698"/>
                  </a:moveTo>
                  <a:cubicBezTo>
                    <a:pt x="7031" y="698"/>
                    <a:pt x="7087" y="782"/>
                    <a:pt x="7087" y="809"/>
                  </a:cubicBezTo>
                  <a:cubicBezTo>
                    <a:pt x="7087" y="893"/>
                    <a:pt x="7031" y="921"/>
                    <a:pt x="6976" y="921"/>
                  </a:cubicBezTo>
                  <a:cubicBezTo>
                    <a:pt x="6976" y="921"/>
                    <a:pt x="1982" y="614"/>
                    <a:pt x="112" y="251"/>
                  </a:cubicBezTo>
                  <a:cubicBezTo>
                    <a:pt x="29" y="251"/>
                    <a:pt x="1" y="196"/>
                    <a:pt x="1" y="112"/>
                  </a:cubicBezTo>
                  <a:cubicBezTo>
                    <a:pt x="1" y="56"/>
                    <a:pt x="29" y="0"/>
                    <a:pt x="112" y="56"/>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5"/>
            <p:cNvSpPr/>
            <p:nvPr/>
          </p:nvSpPr>
          <p:spPr>
            <a:xfrm rot="3111030">
              <a:off x="1104773" y="1041876"/>
              <a:ext cx="642574" cy="81047"/>
            </a:xfrm>
            <a:custGeom>
              <a:avLst/>
              <a:gdLst/>
              <a:ahLst/>
              <a:cxnLst/>
              <a:rect l="l" t="t" r="r" b="b"/>
              <a:pathLst>
                <a:path w="7088" h="894" extrusionOk="0">
                  <a:moveTo>
                    <a:pt x="6976" y="670"/>
                  </a:moveTo>
                  <a:cubicBezTo>
                    <a:pt x="7031" y="670"/>
                    <a:pt x="7087" y="698"/>
                    <a:pt x="7087" y="782"/>
                  </a:cubicBezTo>
                  <a:cubicBezTo>
                    <a:pt x="7087" y="838"/>
                    <a:pt x="7031" y="894"/>
                    <a:pt x="6976" y="894"/>
                  </a:cubicBezTo>
                  <a:cubicBezTo>
                    <a:pt x="6976" y="894"/>
                    <a:pt x="1982" y="559"/>
                    <a:pt x="112" y="224"/>
                  </a:cubicBezTo>
                  <a:cubicBezTo>
                    <a:pt x="29" y="224"/>
                    <a:pt x="1" y="140"/>
                    <a:pt x="1" y="112"/>
                  </a:cubicBezTo>
                  <a:cubicBezTo>
                    <a:pt x="1" y="57"/>
                    <a:pt x="29" y="1"/>
                    <a:pt x="112" y="57"/>
                  </a:cubicBezTo>
                  <a:cubicBezTo>
                    <a:pt x="2010" y="336"/>
                    <a:pt x="6976" y="670"/>
                    <a:pt x="6976"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5"/>
            <p:cNvSpPr/>
            <p:nvPr/>
          </p:nvSpPr>
          <p:spPr>
            <a:xfrm rot="3111030">
              <a:off x="1140561" y="1013763"/>
              <a:ext cx="642574" cy="81047"/>
            </a:xfrm>
            <a:custGeom>
              <a:avLst/>
              <a:gdLst/>
              <a:ahLst/>
              <a:cxnLst/>
              <a:rect l="l" t="t" r="r" b="b"/>
              <a:pathLst>
                <a:path w="7088" h="894" extrusionOk="0">
                  <a:moveTo>
                    <a:pt x="6976" y="698"/>
                  </a:moveTo>
                  <a:cubicBezTo>
                    <a:pt x="7031" y="698"/>
                    <a:pt x="7087" y="754"/>
                    <a:pt x="7087" y="782"/>
                  </a:cubicBezTo>
                  <a:cubicBezTo>
                    <a:pt x="7087" y="866"/>
                    <a:pt x="7031" y="893"/>
                    <a:pt x="6976" y="893"/>
                  </a:cubicBezTo>
                  <a:cubicBezTo>
                    <a:pt x="6976" y="893"/>
                    <a:pt x="1982" y="587"/>
                    <a:pt x="112" y="224"/>
                  </a:cubicBezTo>
                  <a:cubicBezTo>
                    <a:pt x="29" y="224"/>
                    <a:pt x="1" y="168"/>
                    <a:pt x="1" y="84"/>
                  </a:cubicBezTo>
                  <a:cubicBezTo>
                    <a:pt x="1" y="29"/>
                    <a:pt x="29" y="1"/>
                    <a:pt x="112" y="29"/>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5"/>
            <p:cNvSpPr/>
            <p:nvPr/>
          </p:nvSpPr>
          <p:spPr>
            <a:xfrm rot="3111030">
              <a:off x="1177462" y="988730"/>
              <a:ext cx="637497" cy="83585"/>
            </a:xfrm>
            <a:custGeom>
              <a:avLst/>
              <a:gdLst/>
              <a:ahLst/>
              <a:cxnLst/>
              <a:rect l="l" t="t" r="r" b="b"/>
              <a:pathLst>
                <a:path w="7032" h="922" extrusionOk="0">
                  <a:moveTo>
                    <a:pt x="6920" y="698"/>
                  </a:moveTo>
                  <a:cubicBezTo>
                    <a:pt x="6975" y="698"/>
                    <a:pt x="7031" y="754"/>
                    <a:pt x="7031" y="809"/>
                  </a:cubicBezTo>
                  <a:cubicBezTo>
                    <a:pt x="7031" y="893"/>
                    <a:pt x="6975" y="921"/>
                    <a:pt x="6920" y="921"/>
                  </a:cubicBezTo>
                  <a:cubicBezTo>
                    <a:pt x="6920" y="921"/>
                    <a:pt x="2037" y="614"/>
                    <a:pt x="112" y="252"/>
                  </a:cubicBezTo>
                  <a:cubicBezTo>
                    <a:pt x="56" y="252"/>
                    <a:pt x="1" y="196"/>
                    <a:pt x="1" y="112"/>
                  </a:cubicBezTo>
                  <a:cubicBezTo>
                    <a:pt x="1" y="56"/>
                    <a:pt x="84" y="0"/>
                    <a:pt x="112" y="56"/>
                  </a:cubicBezTo>
                  <a:cubicBezTo>
                    <a:pt x="2065" y="391"/>
                    <a:pt x="6920" y="698"/>
                    <a:pt x="6920"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5"/>
            <p:cNvSpPr/>
            <p:nvPr/>
          </p:nvSpPr>
          <p:spPr>
            <a:xfrm rot="3111030">
              <a:off x="1278826" y="1211313"/>
              <a:ext cx="212590" cy="108879"/>
            </a:xfrm>
            <a:custGeom>
              <a:avLst/>
              <a:gdLst/>
              <a:ahLst/>
              <a:cxnLst/>
              <a:rect l="l" t="t" r="r" b="b"/>
              <a:pathLst>
                <a:path w="2345" h="1201" extrusionOk="0">
                  <a:moveTo>
                    <a:pt x="1200" y="866"/>
                  </a:moveTo>
                  <a:cubicBezTo>
                    <a:pt x="1814" y="866"/>
                    <a:pt x="2344" y="1005"/>
                    <a:pt x="2344" y="1200"/>
                  </a:cubicBezTo>
                  <a:lnTo>
                    <a:pt x="2344" y="168"/>
                  </a:lnTo>
                  <a:cubicBezTo>
                    <a:pt x="1730" y="140"/>
                    <a:pt x="893" y="56"/>
                    <a:pt x="1" y="1"/>
                  </a:cubicBezTo>
                  <a:lnTo>
                    <a:pt x="1" y="1172"/>
                  </a:lnTo>
                  <a:cubicBezTo>
                    <a:pt x="1" y="1005"/>
                    <a:pt x="531" y="866"/>
                    <a:pt x="1200" y="8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5"/>
            <p:cNvSpPr/>
            <p:nvPr/>
          </p:nvSpPr>
          <p:spPr>
            <a:xfrm rot="3111030">
              <a:off x="1758582" y="1826943"/>
              <a:ext cx="215037" cy="106340"/>
            </a:xfrm>
            <a:custGeom>
              <a:avLst/>
              <a:gdLst/>
              <a:ahLst/>
              <a:cxnLst/>
              <a:rect l="l" t="t" r="r" b="b"/>
              <a:pathLst>
                <a:path w="2372" h="1173" extrusionOk="0">
                  <a:moveTo>
                    <a:pt x="0" y="140"/>
                  </a:moveTo>
                  <a:lnTo>
                    <a:pt x="0" y="1172"/>
                  </a:lnTo>
                  <a:cubicBezTo>
                    <a:pt x="0" y="977"/>
                    <a:pt x="531" y="838"/>
                    <a:pt x="1172" y="838"/>
                  </a:cubicBezTo>
                  <a:cubicBezTo>
                    <a:pt x="1842" y="838"/>
                    <a:pt x="2372" y="977"/>
                    <a:pt x="2372" y="1172"/>
                  </a:cubicBezTo>
                  <a:lnTo>
                    <a:pt x="2372" y="1"/>
                  </a:lnTo>
                  <a:cubicBezTo>
                    <a:pt x="1507" y="56"/>
                    <a:pt x="614" y="112"/>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5"/>
            <p:cNvSpPr/>
            <p:nvPr/>
          </p:nvSpPr>
          <p:spPr>
            <a:xfrm rot="3111030">
              <a:off x="2113947" y="1211545"/>
              <a:ext cx="20307" cy="311133"/>
            </a:xfrm>
            <a:custGeom>
              <a:avLst/>
              <a:gdLst/>
              <a:ahLst/>
              <a:cxnLst/>
              <a:rect l="l" t="t" r="r" b="b"/>
              <a:pathLst>
                <a:path w="224" h="3432" extrusionOk="0">
                  <a:moveTo>
                    <a:pt x="0" y="2986"/>
                  </a:moveTo>
                  <a:lnTo>
                    <a:pt x="0" y="3265"/>
                  </a:lnTo>
                  <a:cubicBezTo>
                    <a:pt x="0" y="3348"/>
                    <a:pt x="0" y="3376"/>
                    <a:pt x="56" y="3432"/>
                  </a:cubicBezTo>
                  <a:lnTo>
                    <a:pt x="84" y="3432"/>
                  </a:lnTo>
                  <a:cubicBezTo>
                    <a:pt x="84" y="3404"/>
                    <a:pt x="112" y="3348"/>
                    <a:pt x="112" y="3265"/>
                  </a:cubicBezTo>
                  <a:lnTo>
                    <a:pt x="140" y="2790"/>
                  </a:lnTo>
                  <a:lnTo>
                    <a:pt x="140" y="2679"/>
                  </a:lnTo>
                  <a:cubicBezTo>
                    <a:pt x="196" y="2149"/>
                    <a:pt x="223" y="1898"/>
                    <a:pt x="140" y="1395"/>
                  </a:cubicBezTo>
                  <a:cubicBezTo>
                    <a:pt x="112" y="1256"/>
                    <a:pt x="112" y="1061"/>
                    <a:pt x="112" y="921"/>
                  </a:cubicBezTo>
                  <a:cubicBezTo>
                    <a:pt x="112" y="754"/>
                    <a:pt x="84" y="558"/>
                    <a:pt x="112" y="447"/>
                  </a:cubicBezTo>
                  <a:cubicBezTo>
                    <a:pt x="112" y="419"/>
                    <a:pt x="140" y="363"/>
                    <a:pt x="140" y="335"/>
                  </a:cubicBezTo>
                  <a:lnTo>
                    <a:pt x="140" y="84"/>
                  </a:lnTo>
                  <a:cubicBezTo>
                    <a:pt x="140" y="28"/>
                    <a:pt x="140" y="28"/>
                    <a:pt x="112" y="0"/>
                  </a:cubicBezTo>
                  <a:cubicBezTo>
                    <a:pt x="84" y="140"/>
                    <a:pt x="112" y="224"/>
                    <a:pt x="84" y="335"/>
                  </a:cubicBezTo>
                  <a:cubicBezTo>
                    <a:pt x="56" y="447"/>
                    <a:pt x="0" y="558"/>
                    <a:pt x="56" y="698"/>
                  </a:cubicBezTo>
                  <a:lnTo>
                    <a:pt x="56" y="1061"/>
                  </a:lnTo>
                  <a:lnTo>
                    <a:pt x="84" y="1423"/>
                  </a:lnTo>
                  <a:cubicBezTo>
                    <a:pt x="84" y="1479"/>
                    <a:pt x="112" y="1535"/>
                    <a:pt x="112" y="1591"/>
                  </a:cubicBezTo>
                  <a:lnTo>
                    <a:pt x="112" y="1758"/>
                  </a:lnTo>
                  <a:cubicBezTo>
                    <a:pt x="56" y="1953"/>
                    <a:pt x="0" y="2846"/>
                    <a:pt x="0" y="29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5"/>
            <p:cNvSpPr/>
            <p:nvPr/>
          </p:nvSpPr>
          <p:spPr>
            <a:xfrm rot="3111030">
              <a:off x="1947336" y="1416139"/>
              <a:ext cx="17769" cy="207422"/>
            </a:xfrm>
            <a:custGeom>
              <a:avLst/>
              <a:gdLst/>
              <a:ahLst/>
              <a:cxnLst/>
              <a:rect l="l" t="t" r="r" b="b"/>
              <a:pathLst>
                <a:path w="196" h="2288" extrusionOk="0">
                  <a:moveTo>
                    <a:pt x="1" y="363"/>
                  </a:moveTo>
                  <a:cubicBezTo>
                    <a:pt x="1" y="614"/>
                    <a:pt x="1" y="502"/>
                    <a:pt x="28" y="754"/>
                  </a:cubicBezTo>
                  <a:lnTo>
                    <a:pt x="56" y="977"/>
                  </a:lnTo>
                  <a:cubicBezTo>
                    <a:pt x="84" y="1060"/>
                    <a:pt x="56" y="1284"/>
                    <a:pt x="56" y="1423"/>
                  </a:cubicBezTo>
                  <a:lnTo>
                    <a:pt x="56" y="1618"/>
                  </a:lnTo>
                  <a:cubicBezTo>
                    <a:pt x="56" y="1814"/>
                    <a:pt x="28" y="1953"/>
                    <a:pt x="56" y="2093"/>
                  </a:cubicBezTo>
                  <a:lnTo>
                    <a:pt x="84" y="2288"/>
                  </a:lnTo>
                  <a:lnTo>
                    <a:pt x="140" y="2288"/>
                  </a:lnTo>
                  <a:cubicBezTo>
                    <a:pt x="140" y="2232"/>
                    <a:pt x="168" y="2176"/>
                    <a:pt x="168" y="2093"/>
                  </a:cubicBezTo>
                  <a:lnTo>
                    <a:pt x="196" y="1451"/>
                  </a:lnTo>
                  <a:cubicBezTo>
                    <a:pt x="196" y="1172"/>
                    <a:pt x="196" y="921"/>
                    <a:pt x="140" y="642"/>
                  </a:cubicBezTo>
                  <a:cubicBezTo>
                    <a:pt x="84" y="502"/>
                    <a:pt x="140" y="475"/>
                    <a:pt x="140" y="335"/>
                  </a:cubicBezTo>
                  <a:lnTo>
                    <a:pt x="140" y="196"/>
                  </a:lnTo>
                  <a:cubicBezTo>
                    <a:pt x="84" y="56"/>
                    <a:pt x="1" y="0"/>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5"/>
            <p:cNvSpPr/>
            <p:nvPr/>
          </p:nvSpPr>
          <p:spPr>
            <a:xfrm rot="3111030">
              <a:off x="1781021" y="1544326"/>
              <a:ext cx="15230" cy="146773"/>
            </a:xfrm>
            <a:custGeom>
              <a:avLst/>
              <a:gdLst/>
              <a:ahLst/>
              <a:cxnLst/>
              <a:rect l="l" t="t" r="r" b="b"/>
              <a:pathLst>
                <a:path w="168" h="1619" extrusionOk="0">
                  <a:moveTo>
                    <a:pt x="1" y="921"/>
                  </a:moveTo>
                  <a:lnTo>
                    <a:pt x="28" y="1507"/>
                  </a:lnTo>
                  <a:cubicBezTo>
                    <a:pt x="28" y="1563"/>
                    <a:pt x="28" y="1563"/>
                    <a:pt x="56" y="1619"/>
                  </a:cubicBezTo>
                  <a:cubicBezTo>
                    <a:pt x="140" y="1563"/>
                    <a:pt x="84" y="1395"/>
                    <a:pt x="140" y="1340"/>
                  </a:cubicBezTo>
                  <a:lnTo>
                    <a:pt x="140" y="977"/>
                  </a:lnTo>
                  <a:lnTo>
                    <a:pt x="140" y="809"/>
                  </a:lnTo>
                  <a:lnTo>
                    <a:pt x="140" y="475"/>
                  </a:lnTo>
                  <a:cubicBezTo>
                    <a:pt x="140" y="363"/>
                    <a:pt x="168" y="168"/>
                    <a:pt x="140" y="84"/>
                  </a:cubicBezTo>
                  <a:cubicBezTo>
                    <a:pt x="140" y="28"/>
                    <a:pt x="140" y="28"/>
                    <a:pt x="84" y="0"/>
                  </a:cubicBezTo>
                  <a:cubicBezTo>
                    <a:pt x="56" y="84"/>
                    <a:pt x="28" y="307"/>
                    <a:pt x="28" y="419"/>
                  </a:cubicBezTo>
                  <a:cubicBezTo>
                    <a:pt x="1" y="558"/>
                    <a:pt x="1" y="754"/>
                    <a:pt x="1" y="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5"/>
            <p:cNvSpPr/>
            <p:nvPr/>
          </p:nvSpPr>
          <p:spPr>
            <a:xfrm rot="3111030">
              <a:off x="1785151" y="1592795"/>
              <a:ext cx="15321" cy="101263"/>
            </a:xfrm>
            <a:custGeom>
              <a:avLst/>
              <a:gdLst/>
              <a:ahLst/>
              <a:cxnLst/>
              <a:rect l="l" t="t" r="r" b="b"/>
              <a:pathLst>
                <a:path w="169" h="1117" extrusionOk="0">
                  <a:moveTo>
                    <a:pt x="29" y="280"/>
                  </a:moveTo>
                  <a:lnTo>
                    <a:pt x="56" y="977"/>
                  </a:lnTo>
                  <a:cubicBezTo>
                    <a:pt x="56" y="977"/>
                    <a:pt x="29" y="1117"/>
                    <a:pt x="56" y="1117"/>
                  </a:cubicBezTo>
                  <a:cubicBezTo>
                    <a:pt x="84" y="1117"/>
                    <a:pt x="112" y="1061"/>
                    <a:pt x="112" y="1005"/>
                  </a:cubicBezTo>
                  <a:cubicBezTo>
                    <a:pt x="168" y="866"/>
                    <a:pt x="112" y="475"/>
                    <a:pt x="112" y="392"/>
                  </a:cubicBezTo>
                  <a:lnTo>
                    <a:pt x="112" y="168"/>
                  </a:lnTo>
                  <a:cubicBezTo>
                    <a:pt x="112" y="140"/>
                    <a:pt x="168" y="1"/>
                    <a:pt x="84" y="1"/>
                  </a:cubicBezTo>
                  <a:cubicBezTo>
                    <a:pt x="1" y="1"/>
                    <a:pt x="29" y="57"/>
                    <a:pt x="29" y="113"/>
                  </a:cubicBezTo>
                  <a:cubicBezTo>
                    <a:pt x="56" y="140"/>
                    <a:pt x="29" y="224"/>
                    <a:pt x="29"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5"/>
            <p:cNvSpPr/>
            <p:nvPr/>
          </p:nvSpPr>
          <p:spPr>
            <a:xfrm rot="3111030">
              <a:off x="1897940" y="1481006"/>
              <a:ext cx="15230" cy="96187"/>
            </a:xfrm>
            <a:custGeom>
              <a:avLst/>
              <a:gdLst/>
              <a:ahLst/>
              <a:cxnLst/>
              <a:rect l="l" t="t" r="r" b="b"/>
              <a:pathLst>
                <a:path w="168" h="1061" extrusionOk="0">
                  <a:moveTo>
                    <a:pt x="0" y="614"/>
                  </a:moveTo>
                  <a:cubicBezTo>
                    <a:pt x="0" y="698"/>
                    <a:pt x="0" y="1060"/>
                    <a:pt x="28" y="1060"/>
                  </a:cubicBezTo>
                  <a:cubicBezTo>
                    <a:pt x="112" y="1060"/>
                    <a:pt x="112" y="893"/>
                    <a:pt x="112" y="837"/>
                  </a:cubicBezTo>
                  <a:lnTo>
                    <a:pt x="112" y="698"/>
                  </a:lnTo>
                  <a:lnTo>
                    <a:pt x="112" y="558"/>
                  </a:lnTo>
                  <a:cubicBezTo>
                    <a:pt x="112" y="363"/>
                    <a:pt x="168" y="196"/>
                    <a:pt x="140" y="56"/>
                  </a:cubicBezTo>
                  <a:lnTo>
                    <a:pt x="140" y="0"/>
                  </a:lnTo>
                  <a:cubicBezTo>
                    <a:pt x="56" y="0"/>
                    <a:pt x="56" y="0"/>
                    <a:pt x="56" y="56"/>
                  </a:cubicBezTo>
                  <a:lnTo>
                    <a:pt x="56" y="56"/>
                  </a:lnTo>
                  <a:cubicBezTo>
                    <a:pt x="56" y="140"/>
                    <a:pt x="56" y="140"/>
                    <a:pt x="28" y="307"/>
                  </a:cubicBezTo>
                  <a:cubicBezTo>
                    <a:pt x="28" y="363"/>
                    <a:pt x="0" y="502"/>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5"/>
            <p:cNvSpPr/>
            <p:nvPr/>
          </p:nvSpPr>
          <p:spPr>
            <a:xfrm rot="3111030">
              <a:off x="2369536" y="1139569"/>
              <a:ext cx="12692" cy="101263"/>
            </a:xfrm>
            <a:custGeom>
              <a:avLst/>
              <a:gdLst/>
              <a:ahLst/>
              <a:cxnLst/>
              <a:rect l="l" t="t" r="r" b="b"/>
              <a:pathLst>
                <a:path w="140" h="1117" extrusionOk="0">
                  <a:moveTo>
                    <a:pt x="0" y="614"/>
                  </a:moveTo>
                  <a:cubicBezTo>
                    <a:pt x="0" y="726"/>
                    <a:pt x="0" y="977"/>
                    <a:pt x="28" y="1061"/>
                  </a:cubicBezTo>
                  <a:cubicBezTo>
                    <a:pt x="28" y="1116"/>
                    <a:pt x="28" y="1116"/>
                    <a:pt x="56" y="1116"/>
                  </a:cubicBezTo>
                  <a:cubicBezTo>
                    <a:pt x="112" y="1033"/>
                    <a:pt x="112" y="1033"/>
                    <a:pt x="112" y="921"/>
                  </a:cubicBezTo>
                  <a:lnTo>
                    <a:pt x="140" y="196"/>
                  </a:lnTo>
                  <a:lnTo>
                    <a:pt x="140" y="140"/>
                  </a:lnTo>
                  <a:cubicBezTo>
                    <a:pt x="140" y="56"/>
                    <a:pt x="140" y="28"/>
                    <a:pt x="112" y="0"/>
                  </a:cubicBezTo>
                  <a:lnTo>
                    <a:pt x="112" y="0"/>
                  </a:lnTo>
                  <a:cubicBezTo>
                    <a:pt x="112" y="0"/>
                    <a:pt x="56" y="0"/>
                    <a:pt x="56" y="84"/>
                  </a:cubicBezTo>
                  <a:lnTo>
                    <a:pt x="56" y="279"/>
                  </a:lnTo>
                  <a:cubicBezTo>
                    <a:pt x="28" y="419"/>
                    <a:pt x="0" y="503"/>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5"/>
            <p:cNvSpPr/>
            <p:nvPr/>
          </p:nvSpPr>
          <p:spPr>
            <a:xfrm rot="3111030">
              <a:off x="1454613" y="1312412"/>
              <a:ext cx="96187" cy="17769"/>
            </a:xfrm>
            <a:custGeom>
              <a:avLst/>
              <a:gdLst/>
              <a:ahLst/>
              <a:cxnLst/>
              <a:rect l="l" t="t" r="r" b="b"/>
              <a:pathLst>
                <a:path w="1061" h="196" extrusionOk="0">
                  <a:moveTo>
                    <a:pt x="838" y="168"/>
                  </a:moveTo>
                  <a:cubicBezTo>
                    <a:pt x="921" y="168"/>
                    <a:pt x="1061" y="195"/>
                    <a:pt x="1061" y="140"/>
                  </a:cubicBezTo>
                  <a:cubicBezTo>
                    <a:pt x="1061" y="84"/>
                    <a:pt x="921" y="84"/>
                    <a:pt x="838" y="56"/>
                  </a:cubicBezTo>
                  <a:cubicBezTo>
                    <a:pt x="586" y="28"/>
                    <a:pt x="307" y="0"/>
                    <a:pt x="112" y="0"/>
                  </a:cubicBezTo>
                  <a:cubicBezTo>
                    <a:pt x="84" y="0"/>
                    <a:pt x="1" y="56"/>
                    <a:pt x="168" y="84"/>
                  </a:cubicBezTo>
                  <a:cubicBezTo>
                    <a:pt x="391" y="140"/>
                    <a:pt x="586" y="168"/>
                    <a:pt x="83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5"/>
            <p:cNvSpPr/>
            <p:nvPr/>
          </p:nvSpPr>
          <p:spPr>
            <a:xfrm rot="3111030">
              <a:off x="1798182" y="1739909"/>
              <a:ext cx="91110" cy="22845"/>
            </a:xfrm>
            <a:custGeom>
              <a:avLst/>
              <a:gdLst/>
              <a:ahLst/>
              <a:cxnLst/>
              <a:rect l="l" t="t" r="r" b="b"/>
              <a:pathLst>
                <a:path w="1005" h="252" extrusionOk="0">
                  <a:moveTo>
                    <a:pt x="1" y="140"/>
                  </a:moveTo>
                  <a:cubicBezTo>
                    <a:pt x="28" y="196"/>
                    <a:pt x="1" y="196"/>
                    <a:pt x="1" y="140"/>
                  </a:cubicBezTo>
                  <a:cubicBezTo>
                    <a:pt x="140" y="251"/>
                    <a:pt x="698" y="140"/>
                    <a:pt x="838" y="140"/>
                  </a:cubicBezTo>
                  <a:cubicBezTo>
                    <a:pt x="893" y="140"/>
                    <a:pt x="1005" y="140"/>
                    <a:pt x="1005" y="84"/>
                  </a:cubicBezTo>
                  <a:cubicBezTo>
                    <a:pt x="1005" y="0"/>
                    <a:pt x="838" y="56"/>
                    <a:pt x="754" y="56"/>
                  </a:cubicBezTo>
                  <a:lnTo>
                    <a:pt x="224" y="112"/>
                  </a:lnTo>
                  <a:cubicBezTo>
                    <a:pt x="140" y="112"/>
                    <a:pt x="56" y="112"/>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5"/>
            <p:cNvSpPr/>
            <p:nvPr/>
          </p:nvSpPr>
          <p:spPr>
            <a:xfrm rot="3111030">
              <a:off x="2261736" y="1971525"/>
              <a:ext cx="75970" cy="20398"/>
            </a:xfrm>
            <a:custGeom>
              <a:avLst/>
              <a:gdLst/>
              <a:ahLst/>
              <a:cxnLst/>
              <a:rect l="l" t="t" r="r" b="b"/>
              <a:pathLst>
                <a:path w="838" h="225" extrusionOk="0">
                  <a:moveTo>
                    <a:pt x="1" y="113"/>
                  </a:moveTo>
                  <a:lnTo>
                    <a:pt x="1" y="196"/>
                  </a:lnTo>
                  <a:cubicBezTo>
                    <a:pt x="57" y="224"/>
                    <a:pt x="112" y="196"/>
                    <a:pt x="196" y="196"/>
                  </a:cubicBezTo>
                  <a:cubicBezTo>
                    <a:pt x="280" y="196"/>
                    <a:pt x="336" y="196"/>
                    <a:pt x="447" y="140"/>
                  </a:cubicBezTo>
                  <a:lnTo>
                    <a:pt x="670" y="140"/>
                  </a:lnTo>
                  <a:cubicBezTo>
                    <a:pt x="698" y="140"/>
                    <a:pt x="838" y="113"/>
                    <a:pt x="838" y="85"/>
                  </a:cubicBezTo>
                  <a:cubicBezTo>
                    <a:pt x="838" y="1"/>
                    <a:pt x="810" y="1"/>
                    <a:pt x="754" y="1"/>
                  </a:cubicBezTo>
                  <a:cubicBezTo>
                    <a:pt x="587" y="57"/>
                    <a:pt x="196" y="85"/>
                    <a:pt x="1"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5"/>
            <p:cNvSpPr/>
            <p:nvPr/>
          </p:nvSpPr>
          <p:spPr>
            <a:xfrm rot="3111030">
              <a:off x="1354005" y="815948"/>
              <a:ext cx="75970" cy="20398"/>
            </a:xfrm>
            <a:custGeom>
              <a:avLst/>
              <a:gdLst/>
              <a:ahLst/>
              <a:cxnLst/>
              <a:rect l="l" t="t" r="r" b="b"/>
              <a:pathLst>
                <a:path w="838" h="225" extrusionOk="0">
                  <a:moveTo>
                    <a:pt x="0" y="85"/>
                  </a:moveTo>
                  <a:cubicBezTo>
                    <a:pt x="0" y="140"/>
                    <a:pt x="140" y="140"/>
                    <a:pt x="168" y="140"/>
                  </a:cubicBezTo>
                  <a:lnTo>
                    <a:pt x="614" y="196"/>
                  </a:lnTo>
                  <a:cubicBezTo>
                    <a:pt x="726" y="196"/>
                    <a:pt x="837" y="224"/>
                    <a:pt x="837" y="113"/>
                  </a:cubicBezTo>
                  <a:cubicBezTo>
                    <a:pt x="837" y="57"/>
                    <a:pt x="558" y="57"/>
                    <a:pt x="475" y="57"/>
                  </a:cubicBezTo>
                  <a:cubicBezTo>
                    <a:pt x="335" y="1"/>
                    <a:pt x="196" y="1"/>
                    <a:pt x="56" y="1"/>
                  </a:cubicBezTo>
                  <a:cubicBezTo>
                    <a:pt x="0" y="57"/>
                    <a:pt x="0" y="85"/>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5"/>
            <p:cNvSpPr/>
            <p:nvPr/>
          </p:nvSpPr>
          <p:spPr>
            <a:xfrm rot="3111030">
              <a:off x="1993541" y="1702323"/>
              <a:ext cx="75970" cy="15230"/>
            </a:xfrm>
            <a:custGeom>
              <a:avLst/>
              <a:gdLst/>
              <a:ahLst/>
              <a:cxnLst/>
              <a:rect l="l" t="t" r="r" b="b"/>
              <a:pathLst>
                <a:path w="838" h="168" extrusionOk="0">
                  <a:moveTo>
                    <a:pt x="1" y="112"/>
                  </a:moveTo>
                  <a:cubicBezTo>
                    <a:pt x="29" y="168"/>
                    <a:pt x="308" y="140"/>
                    <a:pt x="419" y="140"/>
                  </a:cubicBezTo>
                  <a:lnTo>
                    <a:pt x="726" y="56"/>
                  </a:lnTo>
                  <a:cubicBezTo>
                    <a:pt x="754" y="56"/>
                    <a:pt x="782" y="28"/>
                    <a:pt x="838" y="28"/>
                  </a:cubicBezTo>
                  <a:lnTo>
                    <a:pt x="838" y="0"/>
                  </a:lnTo>
                  <a:lnTo>
                    <a:pt x="726" y="0"/>
                  </a:lnTo>
                  <a:cubicBezTo>
                    <a:pt x="587" y="0"/>
                    <a:pt x="336" y="28"/>
                    <a:pt x="168" y="56"/>
                  </a:cubicBezTo>
                  <a:cubicBezTo>
                    <a:pt x="57" y="56"/>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5"/>
            <p:cNvSpPr/>
            <p:nvPr/>
          </p:nvSpPr>
          <p:spPr>
            <a:xfrm rot="3111030">
              <a:off x="1556597" y="1144461"/>
              <a:ext cx="73432" cy="15230"/>
            </a:xfrm>
            <a:custGeom>
              <a:avLst/>
              <a:gdLst/>
              <a:ahLst/>
              <a:cxnLst/>
              <a:rect l="l" t="t" r="r" b="b"/>
              <a:pathLst>
                <a:path w="810" h="168" extrusionOk="0">
                  <a:moveTo>
                    <a:pt x="0" y="28"/>
                  </a:moveTo>
                  <a:lnTo>
                    <a:pt x="0" y="28"/>
                  </a:lnTo>
                  <a:cubicBezTo>
                    <a:pt x="0" y="56"/>
                    <a:pt x="140" y="112"/>
                    <a:pt x="168" y="112"/>
                  </a:cubicBezTo>
                  <a:cubicBezTo>
                    <a:pt x="251" y="112"/>
                    <a:pt x="307" y="140"/>
                    <a:pt x="391" y="140"/>
                  </a:cubicBezTo>
                  <a:lnTo>
                    <a:pt x="586" y="168"/>
                  </a:lnTo>
                  <a:cubicBezTo>
                    <a:pt x="670" y="168"/>
                    <a:pt x="753" y="140"/>
                    <a:pt x="809" y="140"/>
                  </a:cubicBezTo>
                  <a:cubicBezTo>
                    <a:pt x="809" y="56"/>
                    <a:pt x="753" y="56"/>
                    <a:pt x="670" y="56"/>
                  </a:cubicBezTo>
                  <a:lnTo>
                    <a:pt x="558" y="56"/>
                  </a:lnTo>
                  <a:lnTo>
                    <a:pt x="447" y="56"/>
                  </a:lnTo>
                  <a:cubicBezTo>
                    <a:pt x="335" y="56"/>
                    <a:pt x="112" y="0"/>
                    <a:pt x="0" y="28"/>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5"/>
            <p:cNvSpPr/>
            <p:nvPr/>
          </p:nvSpPr>
          <p:spPr>
            <a:xfrm rot="3111030">
              <a:off x="1517387" y="1672580"/>
              <a:ext cx="65817" cy="20307"/>
            </a:xfrm>
            <a:custGeom>
              <a:avLst/>
              <a:gdLst/>
              <a:ahLst/>
              <a:cxnLst/>
              <a:rect l="l" t="t" r="r" b="b"/>
              <a:pathLst>
                <a:path w="726" h="224" extrusionOk="0">
                  <a:moveTo>
                    <a:pt x="0" y="112"/>
                  </a:moveTo>
                  <a:cubicBezTo>
                    <a:pt x="0" y="196"/>
                    <a:pt x="419" y="196"/>
                    <a:pt x="558" y="196"/>
                  </a:cubicBezTo>
                  <a:cubicBezTo>
                    <a:pt x="642" y="196"/>
                    <a:pt x="670" y="224"/>
                    <a:pt x="726" y="196"/>
                  </a:cubicBezTo>
                  <a:cubicBezTo>
                    <a:pt x="726" y="112"/>
                    <a:pt x="726" y="112"/>
                    <a:pt x="586" y="84"/>
                  </a:cubicBezTo>
                  <a:cubicBezTo>
                    <a:pt x="503" y="57"/>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5"/>
            <p:cNvSpPr/>
            <p:nvPr/>
          </p:nvSpPr>
          <p:spPr>
            <a:xfrm rot="3111030">
              <a:off x="1219848" y="925318"/>
              <a:ext cx="65817" cy="20398"/>
            </a:xfrm>
            <a:custGeom>
              <a:avLst/>
              <a:gdLst/>
              <a:ahLst/>
              <a:cxnLst/>
              <a:rect l="l" t="t" r="r" b="b"/>
              <a:pathLst>
                <a:path w="726" h="225" extrusionOk="0">
                  <a:moveTo>
                    <a:pt x="0" y="57"/>
                  </a:moveTo>
                  <a:cubicBezTo>
                    <a:pt x="0" y="140"/>
                    <a:pt x="419" y="168"/>
                    <a:pt x="502" y="168"/>
                  </a:cubicBezTo>
                  <a:cubicBezTo>
                    <a:pt x="558" y="168"/>
                    <a:pt x="614" y="224"/>
                    <a:pt x="698" y="224"/>
                  </a:cubicBezTo>
                  <a:cubicBezTo>
                    <a:pt x="698" y="168"/>
                    <a:pt x="726" y="168"/>
                    <a:pt x="726" y="140"/>
                  </a:cubicBezTo>
                  <a:cubicBezTo>
                    <a:pt x="698" y="112"/>
                    <a:pt x="670" y="85"/>
                    <a:pt x="586" y="85"/>
                  </a:cubicBezTo>
                  <a:cubicBezTo>
                    <a:pt x="530" y="85"/>
                    <a:pt x="502" y="57"/>
                    <a:pt x="419" y="57"/>
                  </a:cubicBezTo>
                  <a:lnTo>
                    <a:pt x="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5"/>
            <p:cNvSpPr/>
            <p:nvPr/>
          </p:nvSpPr>
          <p:spPr>
            <a:xfrm rot="3111030">
              <a:off x="1609436" y="1220612"/>
              <a:ext cx="73432" cy="17859"/>
            </a:xfrm>
            <a:custGeom>
              <a:avLst/>
              <a:gdLst/>
              <a:ahLst/>
              <a:cxnLst/>
              <a:rect l="l" t="t" r="r" b="b"/>
              <a:pathLst>
                <a:path w="810" h="197" extrusionOk="0">
                  <a:moveTo>
                    <a:pt x="475" y="196"/>
                  </a:moveTo>
                  <a:lnTo>
                    <a:pt x="698" y="196"/>
                  </a:lnTo>
                  <a:cubicBezTo>
                    <a:pt x="782" y="196"/>
                    <a:pt x="810" y="196"/>
                    <a:pt x="810" y="113"/>
                  </a:cubicBezTo>
                  <a:cubicBezTo>
                    <a:pt x="782" y="85"/>
                    <a:pt x="586" y="85"/>
                    <a:pt x="531" y="85"/>
                  </a:cubicBezTo>
                  <a:lnTo>
                    <a:pt x="224" y="85"/>
                  </a:lnTo>
                  <a:cubicBezTo>
                    <a:pt x="0" y="1"/>
                    <a:pt x="56" y="196"/>
                    <a:pt x="475"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5"/>
            <p:cNvSpPr/>
            <p:nvPr/>
          </p:nvSpPr>
          <p:spPr>
            <a:xfrm rot="3111030">
              <a:off x="1927668" y="1629993"/>
              <a:ext cx="68446" cy="15321"/>
            </a:xfrm>
            <a:custGeom>
              <a:avLst/>
              <a:gdLst/>
              <a:ahLst/>
              <a:cxnLst/>
              <a:rect l="l" t="t" r="r" b="b"/>
              <a:pathLst>
                <a:path w="755" h="169" extrusionOk="0">
                  <a:moveTo>
                    <a:pt x="1" y="57"/>
                  </a:moveTo>
                  <a:cubicBezTo>
                    <a:pt x="1" y="168"/>
                    <a:pt x="503" y="140"/>
                    <a:pt x="559" y="84"/>
                  </a:cubicBezTo>
                  <a:cubicBezTo>
                    <a:pt x="698" y="84"/>
                    <a:pt x="754" y="57"/>
                    <a:pt x="754" y="1"/>
                  </a:cubicBezTo>
                  <a:lnTo>
                    <a:pt x="559" y="1"/>
                  </a:lnTo>
                  <a:lnTo>
                    <a:pt x="363" y="1"/>
                  </a:lnTo>
                  <a:cubicBezTo>
                    <a:pt x="252" y="29"/>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5"/>
            <p:cNvSpPr/>
            <p:nvPr/>
          </p:nvSpPr>
          <p:spPr>
            <a:xfrm rot="3111030">
              <a:off x="2120618" y="2089992"/>
              <a:ext cx="83585" cy="15321"/>
            </a:xfrm>
            <a:custGeom>
              <a:avLst/>
              <a:gdLst/>
              <a:ahLst/>
              <a:cxnLst/>
              <a:rect l="l" t="t" r="r" b="b"/>
              <a:pathLst>
                <a:path w="922" h="169" extrusionOk="0">
                  <a:moveTo>
                    <a:pt x="1" y="84"/>
                  </a:moveTo>
                  <a:cubicBezTo>
                    <a:pt x="1" y="140"/>
                    <a:pt x="1" y="140"/>
                    <a:pt x="29" y="168"/>
                  </a:cubicBezTo>
                  <a:lnTo>
                    <a:pt x="419" y="112"/>
                  </a:lnTo>
                  <a:cubicBezTo>
                    <a:pt x="921" y="56"/>
                    <a:pt x="698" y="1"/>
                    <a:pt x="698" y="1"/>
                  </a:cubicBezTo>
                  <a:cubicBezTo>
                    <a:pt x="587" y="1"/>
                    <a:pt x="252" y="29"/>
                    <a:pt x="140" y="56"/>
                  </a:cubicBezTo>
                  <a:cubicBezTo>
                    <a:pt x="112" y="56"/>
                    <a:pt x="1" y="56"/>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5"/>
            <p:cNvSpPr/>
            <p:nvPr/>
          </p:nvSpPr>
          <p:spPr>
            <a:xfrm rot="3111030">
              <a:off x="2191930" y="1294823"/>
              <a:ext cx="12783" cy="63369"/>
            </a:xfrm>
            <a:custGeom>
              <a:avLst/>
              <a:gdLst/>
              <a:ahLst/>
              <a:cxnLst/>
              <a:rect l="l" t="t" r="r" b="b"/>
              <a:pathLst>
                <a:path w="141" h="699" extrusionOk="0">
                  <a:moveTo>
                    <a:pt x="56" y="698"/>
                  </a:moveTo>
                  <a:cubicBezTo>
                    <a:pt x="140" y="698"/>
                    <a:pt x="140" y="419"/>
                    <a:pt x="140" y="336"/>
                  </a:cubicBezTo>
                  <a:lnTo>
                    <a:pt x="140" y="168"/>
                  </a:lnTo>
                  <a:cubicBezTo>
                    <a:pt x="140" y="112"/>
                    <a:pt x="140" y="57"/>
                    <a:pt x="84" y="1"/>
                  </a:cubicBezTo>
                  <a:lnTo>
                    <a:pt x="56" y="1"/>
                  </a:lnTo>
                  <a:cubicBezTo>
                    <a:pt x="28" y="112"/>
                    <a:pt x="28" y="168"/>
                    <a:pt x="28" y="280"/>
                  </a:cubicBezTo>
                  <a:lnTo>
                    <a:pt x="28" y="336"/>
                  </a:lnTo>
                  <a:lnTo>
                    <a:pt x="28" y="447"/>
                  </a:lnTo>
                  <a:cubicBezTo>
                    <a:pt x="28" y="475"/>
                    <a:pt x="1" y="698"/>
                    <a:pt x="5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5"/>
            <p:cNvSpPr/>
            <p:nvPr/>
          </p:nvSpPr>
          <p:spPr>
            <a:xfrm rot="3111030">
              <a:off x="2092478" y="1375482"/>
              <a:ext cx="12783" cy="58292"/>
            </a:xfrm>
            <a:custGeom>
              <a:avLst/>
              <a:gdLst/>
              <a:ahLst/>
              <a:cxnLst/>
              <a:rect l="l" t="t" r="r" b="b"/>
              <a:pathLst>
                <a:path w="141" h="643" extrusionOk="0">
                  <a:moveTo>
                    <a:pt x="56" y="642"/>
                  </a:moveTo>
                  <a:lnTo>
                    <a:pt x="84" y="642"/>
                  </a:lnTo>
                  <a:cubicBezTo>
                    <a:pt x="140" y="586"/>
                    <a:pt x="140" y="559"/>
                    <a:pt x="140" y="503"/>
                  </a:cubicBezTo>
                  <a:lnTo>
                    <a:pt x="140" y="419"/>
                  </a:lnTo>
                  <a:lnTo>
                    <a:pt x="140" y="252"/>
                  </a:lnTo>
                  <a:cubicBezTo>
                    <a:pt x="140" y="140"/>
                    <a:pt x="140" y="29"/>
                    <a:pt x="56" y="1"/>
                  </a:cubicBezTo>
                  <a:cubicBezTo>
                    <a:pt x="1" y="29"/>
                    <a:pt x="28" y="112"/>
                    <a:pt x="1" y="224"/>
                  </a:cubicBezTo>
                  <a:lnTo>
                    <a:pt x="1" y="280"/>
                  </a:lnTo>
                  <a:lnTo>
                    <a:pt x="1" y="447"/>
                  </a:lnTo>
                  <a:cubicBezTo>
                    <a:pt x="1" y="531"/>
                    <a:pt x="28" y="559"/>
                    <a:pt x="56"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5"/>
            <p:cNvSpPr/>
            <p:nvPr/>
          </p:nvSpPr>
          <p:spPr>
            <a:xfrm rot="3111030">
              <a:off x="1687890" y="1200497"/>
              <a:ext cx="48139" cy="12692"/>
            </a:xfrm>
            <a:custGeom>
              <a:avLst/>
              <a:gdLst/>
              <a:ahLst/>
              <a:cxnLst/>
              <a:rect l="l" t="t" r="r" b="b"/>
              <a:pathLst>
                <a:path w="531" h="140" extrusionOk="0">
                  <a:moveTo>
                    <a:pt x="0" y="84"/>
                  </a:moveTo>
                  <a:cubicBezTo>
                    <a:pt x="0" y="140"/>
                    <a:pt x="279" y="140"/>
                    <a:pt x="363" y="140"/>
                  </a:cubicBezTo>
                  <a:cubicBezTo>
                    <a:pt x="419" y="140"/>
                    <a:pt x="530" y="140"/>
                    <a:pt x="530" y="84"/>
                  </a:cubicBezTo>
                  <a:cubicBezTo>
                    <a:pt x="530" y="0"/>
                    <a:pt x="279" y="0"/>
                    <a:pt x="112" y="0"/>
                  </a:cubicBezTo>
                  <a:cubicBezTo>
                    <a:pt x="84"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5"/>
            <p:cNvSpPr/>
            <p:nvPr/>
          </p:nvSpPr>
          <p:spPr>
            <a:xfrm rot="3111030">
              <a:off x="1983102" y="1571374"/>
              <a:ext cx="45600" cy="15230"/>
            </a:xfrm>
            <a:custGeom>
              <a:avLst/>
              <a:gdLst/>
              <a:ahLst/>
              <a:cxnLst/>
              <a:rect l="l" t="t" r="r" b="b"/>
              <a:pathLst>
                <a:path w="503" h="168" extrusionOk="0">
                  <a:moveTo>
                    <a:pt x="28" y="84"/>
                  </a:moveTo>
                  <a:cubicBezTo>
                    <a:pt x="0" y="140"/>
                    <a:pt x="0" y="168"/>
                    <a:pt x="167" y="168"/>
                  </a:cubicBezTo>
                  <a:cubicBezTo>
                    <a:pt x="279" y="168"/>
                    <a:pt x="446" y="168"/>
                    <a:pt x="502" y="112"/>
                  </a:cubicBezTo>
                  <a:cubicBezTo>
                    <a:pt x="474" y="1"/>
                    <a:pt x="419" y="84"/>
                    <a:pt x="307"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5"/>
            <p:cNvSpPr/>
            <p:nvPr/>
          </p:nvSpPr>
          <p:spPr>
            <a:xfrm rot="3111030">
              <a:off x="2296839" y="1955936"/>
              <a:ext cx="45600" cy="20398"/>
            </a:xfrm>
            <a:custGeom>
              <a:avLst/>
              <a:gdLst/>
              <a:ahLst/>
              <a:cxnLst/>
              <a:rect l="l" t="t" r="r" b="b"/>
              <a:pathLst>
                <a:path w="503" h="225" extrusionOk="0">
                  <a:moveTo>
                    <a:pt x="502" y="113"/>
                  </a:moveTo>
                  <a:lnTo>
                    <a:pt x="502" y="57"/>
                  </a:lnTo>
                  <a:cubicBezTo>
                    <a:pt x="391" y="1"/>
                    <a:pt x="84" y="85"/>
                    <a:pt x="28" y="113"/>
                  </a:cubicBezTo>
                  <a:cubicBezTo>
                    <a:pt x="0" y="140"/>
                    <a:pt x="28" y="196"/>
                    <a:pt x="84" y="196"/>
                  </a:cubicBezTo>
                  <a:cubicBezTo>
                    <a:pt x="112" y="224"/>
                    <a:pt x="502" y="196"/>
                    <a:pt x="502"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5"/>
            <p:cNvSpPr/>
            <p:nvPr/>
          </p:nvSpPr>
          <p:spPr>
            <a:xfrm rot="3111030">
              <a:off x="1386526" y="805485"/>
              <a:ext cx="43153" cy="12783"/>
            </a:xfrm>
            <a:custGeom>
              <a:avLst/>
              <a:gdLst/>
              <a:ahLst/>
              <a:cxnLst/>
              <a:rect l="l" t="t" r="r" b="b"/>
              <a:pathLst>
                <a:path w="476" h="141" extrusionOk="0">
                  <a:moveTo>
                    <a:pt x="1" y="29"/>
                  </a:moveTo>
                  <a:cubicBezTo>
                    <a:pt x="1" y="112"/>
                    <a:pt x="140" y="112"/>
                    <a:pt x="252" y="140"/>
                  </a:cubicBezTo>
                  <a:lnTo>
                    <a:pt x="391" y="140"/>
                  </a:lnTo>
                  <a:cubicBezTo>
                    <a:pt x="447" y="140"/>
                    <a:pt x="475" y="140"/>
                    <a:pt x="475" y="56"/>
                  </a:cubicBezTo>
                  <a:cubicBezTo>
                    <a:pt x="475" y="1"/>
                    <a:pt x="140" y="1"/>
                    <a:pt x="57" y="1"/>
                  </a:cubicBezTo>
                  <a:cubicBezTo>
                    <a:pt x="29" y="1"/>
                    <a:pt x="1" y="1"/>
                    <a:pt x="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5"/>
            <p:cNvSpPr/>
            <p:nvPr/>
          </p:nvSpPr>
          <p:spPr>
            <a:xfrm rot="3111030">
              <a:off x="2296458" y="1919537"/>
              <a:ext cx="43062" cy="15321"/>
            </a:xfrm>
            <a:custGeom>
              <a:avLst/>
              <a:gdLst/>
              <a:ahLst/>
              <a:cxnLst/>
              <a:rect l="l" t="t" r="r" b="b"/>
              <a:pathLst>
                <a:path w="475" h="169" extrusionOk="0">
                  <a:moveTo>
                    <a:pt x="0" y="57"/>
                  </a:moveTo>
                  <a:cubicBezTo>
                    <a:pt x="0" y="168"/>
                    <a:pt x="28" y="140"/>
                    <a:pt x="224" y="140"/>
                  </a:cubicBezTo>
                  <a:cubicBezTo>
                    <a:pt x="307" y="140"/>
                    <a:pt x="475" y="140"/>
                    <a:pt x="475" y="57"/>
                  </a:cubicBezTo>
                  <a:cubicBezTo>
                    <a:pt x="475" y="1"/>
                    <a:pt x="196" y="29"/>
                    <a:pt x="140" y="29"/>
                  </a:cubicBezTo>
                  <a:cubicBezTo>
                    <a:pt x="56" y="29"/>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5"/>
            <p:cNvSpPr/>
            <p:nvPr/>
          </p:nvSpPr>
          <p:spPr>
            <a:xfrm rot="3111030">
              <a:off x="1427219" y="809545"/>
              <a:ext cx="48139" cy="20398"/>
            </a:xfrm>
            <a:custGeom>
              <a:avLst/>
              <a:gdLst/>
              <a:ahLst/>
              <a:cxnLst/>
              <a:rect l="l" t="t" r="r" b="b"/>
              <a:pathLst>
                <a:path w="531" h="225" extrusionOk="0">
                  <a:moveTo>
                    <a:pt x="503" y="196"/>
                  </a:moveTo>
                  <a:cubicBezTo>
                    <a:pt x="531" y="85"/>
                    <a:pt x="503" y="85"/>
                    <a:pt x="280" y="57"/>
                  </a:cubicBezTo>
                  <a:cubicBezTo>
                    <a:pt x="252" y="57"/>
                    <a:pt x="84" y="1"/>
                    <a:pt x="56" y="85"/>
                  </a:cubicBezTo>
                  <a:cubicBezTo>
                    <a:pt x="1" y="140"/>
                    <a:pt x="140" y="140"/>
                    <a:pt x="224" y="196"/>
                  </a:cubicBezTo>
                  <a:cubicBezTo>
                    <a:pt x="335" y="196"/>
                    <a:pt x="391" y="224"/>
                    <a:pt x="503"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5"/>
            <p:cNvSpPr/>
            <p:nvPr/>
          </p:nvSpPr>
          <p:spPr>
            <a:xfrm rot="3111030">
              <a:off x="2013927" y="1548393"/>
              <a:ext cx="50677" cy="15230"/>
            </a:xfrm>
            <a:custGeom>
              <a:avLst/>
              <a:gdLst/>
              <a:ahLst/>
              <a:cxnLst/>
              <a:rect l="l" t="t" r="r" b="b"/>
              <a:pathLst>
                <a:path w="559" h="168" extrusionOk="0">
                  <a:moveTo>
                    <a:pt x="307" y="168"/>
                  </a:moveTo>
                  <a:cubicBezTo>
                    <a:pt x="363" y="168"/>
                    <a:pt x="474" y="168"/>
                    <a:pt x="558" y="112"/>
                  </a:cubicBezTo>
                  <a:cubicBezTo>
                    <a:pt x="502" y="0"/>
                    <a:pt x="446" y="28"/>
                    <a:pt x="335" y="28"/>
                  </a:cubicBezTo>
                  <a:cubicBezTo>
                    <a:pt x="307" y="28"/>
                    <a:pt x="140" y="28"/>
                    <a:pt x="84" y="56"/>
                  </a:cubicBezTo>
                  <a:cubicBezTo>
                    <a:pt x="0" y="168"/>
                    <a:pt x="223" y="168"/>
                    <a:pt x="307"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5"/>
            <p:cNvSpPr/>
            <p:nvPr/>
          </p:nvSpPr>
          <p:spPr>
            <a:xfrm rot="3111030">
              <a:off x="1718090" y="1171043"/>
              <a:ext cx="43062" cy="15230"/>
            </a:xfrm>
            <a:custGeom>
              <a:avLst/>
              <a:gdLst/>
              <a:ahLst/>
              <a:cxnLst/>
              <a:rect l="l" t="t" r="r" b="b"/>
              <a:pathLst>
                <a:path w="475" h="168" extrusionOk="0">
                  <a:moveTo>
                    <a:pt x="28" y="28"/>
                  </a:moveTo>
                  <a:cubicBezTo>
                    <a:pt x="28" y="84"/>
                    <a:pt x="0" y="28"/>
                    <a:pt x="0" y="112"/>
                  </a:cubicBezTo>
                  <a:cubicBezTo>
                    <a:pt x="0" y="167"/>
                    <a:pt x="335" y="140"/>
                    <a:pt x="391" y="140"/>
                  </a:cubicBezTo>
                  <a:cubicBezTo>
                    <a:pt x="474" y="140"/>
                    <a:pt x="447" y="84"/>
                    <a:pt x="447" y="28"/>
                  </a:cubicBezTo>
                  <a:cubicBezTo>
                    <a:pt x="307" y="0"/>
                    <a:pt x="251" y="28"/>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5"/>
            <p:cNvSpPr/>
            <p:nvPr/>
          </p:nvSpPr>
          <p:spPr>
            <a:xfrm rot="3111030">
              <a:off x="1304026" y="1319410"/>
              <a:ext cx="40524" cy="20307"/>
            </a:xfrm>
            <a:custGeom>
              <a:avLst/>
              <a:gdLst/>
              <a:ahLst/>
              <a:cxnLst/>
              <a:rect l="l" t="t" r="r" b="b"/>
              <a:pathLst>
                <a:path w="447" h="224" extrusionOk="0">
                  <a:moveTo>
                    <a:pt x="1" y="84"/>
                  </a:moveTo>
                  <a:lnTo>
                    <a:pt x="1" y="112"/>
                  </a:lnTo>
                  <a:cubicBezTo>
                    <a:pt x="28" y="112"/>
                    <a:pt x="28" y="140"/>
                    <a:pt x="140" y="140"/>
                  </a:cubicBezTo>
                  <a:cubicBezTo>
                    <a:pt x="168" y="140"/>
                    <a:pt x="419" y="224"/>
                    <a:pt x="419" y="140"/>
                  </a:cubicBezTo>
                  <a:cubicBezTo>
                    <a:pt x="447" y="28"/>
                    <a:pt x="112"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5"/>
            <p:cNvSpPr/>
            <p:nvPr/>
          </p:nvSpPr>
          <p:spPr>
            <a:xfrm rot="3111030">
              <a:off x="2035920" y="1536309"/>
              <a:ext cx="38076" cy="17859"/>
            </a:xfrm>
            <a:custGeom>
              <a:avLst/>
              <a:gdLst/>
              <a:ahLst/>
              <a:cxnLst/>
              <a:rect l="l" t="t" r="r" b="b"/>
              <a:pathLst>
                <a:path w="420" h="197" extrusionOk="0">
                  <a:moveTo>
                    <a:pt x="1" y="85"/>
                  </a:moveTo>
                  <a:cubicBezTo>
                    <a:pt x="1" y="196"/>
                    <a:pt x="419" y="140"/>
                    <a:pt x="419" y="85"/>
                  </a:cubicBezTo>
                  <a:cubicBezTo>
                    <a:pt x="419" y="57"/>
                    <a:pt x="391" y="1"/>
                    <a:pt x="363" y="1"/>
                  </a:cubicBezTo>
                  <a:lnTo>
                    <a:pt x="252" y="1"/>
                  </a:lnTo>
                  <a:lnTo>
                    <a:pt x="112" y="1"/>
                  </a:lnTo>
                  <a:cubicBezTo>
                    <a:pt x="84" y="1"/>
                    <a:pt x="1" y="57"/>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5"/>
            <p:cNvSpPr/>
            <p:nvPr/>
          </p:nvSpPr>
          <p:spPr>
            <a:xfrm rot="3111030">
              <a:off x="1738523" y="1154448"/>
              <a:ext cx="37985" cy="20307"/>
            </a:xfrm>
            <a:custGeom>
              <a:avLst/>
              <a:gdLst/>
              <a:ahLst/>
              <a:cxnLst/>
              <a:rect l="l" t="t" r="r" b="b"/>
              <a:pathLst>
                <a:path w="419" h="224" extrusionOk="0">
                  <a:moveTo>
                    <a:pt x="0" y="112"/>
                  </a:moveTo>
                  <a:cubicBezTo>
                    <a:pt x="0" y="140"/>
                    <a:pt x="28" y="140"/>
                    <a:pt x="112" y="167"/>
                  </a:cubicBezTo>
                  <a:cubicBezTo>
                    <a:pt x="167" y="167"/>
                    <a:pt x="419" y="223"/>
                    <a:pt x="419" y="140"/>
                  </a:cubicBezTo>
                  <a:cubicBezTo>
                    <a:pt x="419" y="56"/>
                    <a:pt x="0" y="0"/>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5"/>
            <p:cNvSpPr/>
            <p:nvPr/>
          </p:nvSpPr>
          <p:spPr>
            <a:xfrm rot="3111030">
              <a:off x="1969924" y="1594034"/>
              <a:ext cx="35537" cy="17769"/>
            </a:xfrm>
            <a:custGeom>
              <a:avLst/>
              <a:gdLst/>
              <a:ahLst/>
              <a:cxnLst/>
              <a:rect l="l" t="t" r="r" b="b"/>
              <a:pathLst>
                <a:path w="392" h="196" extrusionOk="0">
                  <a:moveTo>
                    <a:pt x="28" y="112"/>
                  </a:moveTo>
                  <a:cubicBezTo>
                    <a:pt x="84" y="112"/>
                    <a:pt x="56" y="140"/>
                    <a:pt x="84" y="140"/>
                  </a:cubicBezTo>
                  <a:cubicBezTo>
                    <a:pt x="196" y="140"/>
                    <a:pt x="363" y="196"/>
                    <a:pt x="391" y="112"/>
                  </a:cubicBezTo>
                  <a:cubicBezTo>
                    <a:pt x="391" y="84"/>
                    <a:pt x="391" y="84"/>
                    <a:pt x="363" y="56"/>
                  </a:cubicBezTo>
                  <a:cubicBezTo>
                    <a:pt x="335" y="0"/>
                    <a:pt x="84" y="0"/>
                    <a:pt x="28" y="56"/>
                  </a:cubicBezTo>
                  <a:cubicBezTo>
                    <a:pt x="1" y="84"/>
                    <a:pt x="28" y="84"/>
                    <a:pt x="2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5"/>
            <p:cNvSpPr/>
            <p:nvPr/>
          </p:nvSpPr>
          <p:spPr>
            <a:xfrm rot="3111030">
              <a:off x="1794071" y="1945021"/>
              <a:ext cx="38076" cy="17769"/>
            </a:xfrm>
            <a:custGeom>
              <a:avLst/>
              <a:gdLst/>
              <a:ahLst/>
              <a:cxnLst/>
              <a:rect l="l" t="t" r="r" b="b"/>
              <a:pathLst>
                <a:path w="420" h="196" extrusionOk="0">
                  <a:moveTo>
                    <a:pt x="1" y="84"/>
                  </a:moveTo>
                  <a:cubicBezTo>
                    <a:pt x="1" y="140"/>
                    <a:pt x="57" y="140"/>
                    <a:pt x="140" y="140"/>
                  </a:cubicBezTo>
                  <a:cubicBezTo>
                    <a:pt x="196" y="140"/>
                    <a:pt x="308" y="196"/>
                    <a:pt x="364" y="140"/>
                  </a:cubicBezTo>
                  <a:cubicBezTo>
                    <a:pt x="364" y="112"/>
                    <a:pt x="419" y="84"/>
                    <a:pt x="308" y="56"/>
                  </a:cubicBezTo>
                  <a:cubicBezTo>
                    <a:pt x="280" y="56"/>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5"/>
            <p:cNvSpPr/>
            <p:nvPr/>
          </p:nvSpPr>
          <p:spPr>
            <a:xfrm rot="3111030">
              <a:off x="1669855" y="1207081"/>
              <a:ext cx="35447" cy="15230"/>
            </a:xfrm>
            <a:custGeom>
              <a:avLst/>
              <a:gdLst/>
              <a:ahLst/>
              <a:cxnLst/>
              <a:rect l="l" t="t" r="r" b="b"/>
              <a:pathLst>
                <a:path w="391" h="168" extrusionOk="0">
                  <a:moveTo>
                    <a:pt x="0" y="84"/>
                  </a:moveTo>
                  <a:lnTo>
                    <a:pt x="0" y="140"/>
                  </a:lnTo>
                  <a:cubicBezTo>
                    <a:pt x="140" y="168"/>
                    <a:pt x="56" y="168"/>
                    <a:pt x="195" y="168"/>
                  </a:cubicBezTo>
                  <a:lnTo>
                    <a:pt x="335" y="168"/>
                  </a:lnTo>
                  <a:cubicBezTo>
                    <a:pt x="391" y="140"/>
                    <a:pt x="391" y="168"/>
                    <a:pt x="391" y="140"/>
                  </a:cubicBezTo>
                  <a:cubicBezTo>
                    <a:pt x="391" y="1"/>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5"/>
            <p:cNvSpPr/>
            <p:nvPr/>
          </p:nvSpPr>
          <p:spPr>
            <a:xfrm rot="3111030">
              <a:off x="1793600" y="1133032"/>
              <a:ext cx="32999" cy="12692"/>
            </a:xfrm>
            <a:custGeom>
              <a:avLst/>
              <a:gdLst/>
              <a:ahLst/>
              <a:cxnLst/>
              <a:rect l="l" t="t" r="r" b="b"/>
              <a:pathLst>
                <a:path w="364" h="140" extrusionOk="0">
                  <a:moveTo>
                    <a:pt x="0" y="56"/>
                  </a:moveTo>
                  <a:cubicBezTo>
                    <a:pt x="0" y="140"/>
                    <a:pt x="112" y="140"/>
                    <a:pt x="196" y="140"/>
                  </a:cubicBezTo>
                  <a:cubicBezTo>
                    <a:pt x="252" y="140"/>
                    <a:pt x="363" y="140"/>
                    <a:pt x="363" y="56"/>
                  </a:cubicBezTo>
                  <a:cubicBezTo>
                    <a:pt x="363"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5"/>
            <p:cNvSpPr/>
            <p:nvPr/>
          </p:nvSpPr>
          <p:spPr>
            <a:xfrm rot="3111030">
              <a:off x="2078479" y="1494021"/>
              <a:ext cx="30370" cy="12692"/>
            </a:xfrm>
            <a:custGeom>
              <a:avLst/>
              <a:gdLst/>
              <a:ahLst/>
              <a:cxnLst/>
              <a:rect l="l" t="t" r="r" b="b"/>
              <a:pathLst>
                <a:path w="335" h="140" extrusionOk="0">
                  <a:moveTo>
                    <a:pt x="0" y="56"/>
                  </a:moveTo>
                  <a:cubicBezTo>
                    <a:pt x="0" y="140"/>
                    <a:pt x="84" y="140"/>
                    <a:pt x="167" y="140"/>
                  </a:cubicBezTo>
                  <a:cubicBezTo>
                    <a:pt x="223" y="140"/>
                    <a:pt x="335" y="140"/>
                    <a:pt x="335" y="56"/>
                  </a:cubicBezTo>
                  <a:cubicBezTo>
                    <a:pt x="335"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5"/>
            <p:cNvSpPr/>
            <p:nvPr/>
          </p:nvSpPr>
          <p:spPr>
            <a:xfrm rot="3111030">
              <a:off x="2130297" y="1460868"/>
              <a:ext cx="35537" cy="12783"/>
            </a:xfrm>
            <a:custGeom>
              <a:avLst/>
              <a:gdLst/>
              <a:ahLst/>
              <a:cxnLst/>
              <a:rect l="l" t="t" r="r" b="b"/>
              <a:pathLst>
                <a:path w="392" h="141" extrusionOk="0">
                  <a:moveTo>
                    <a:pt x="1" y="112"/>
                  </a:moveTo>
                  <a:cubicBezTo>
                    <a:pt x="85" y="140"/>
                    <a:pt x="112" y="140"/>
                    <a:pt x="224" y="140"/>
                  </a:cubicBezTo>
                  <a:cubicBezTo>
                    <a:pt x="391" y="140"/>
                    <a:pt x="364" y="56"/>
                    <a:pt x="364" y="29"/>
                  </a:cubicBezTo>
                  <a:cubicBezTo>
                    <a:pt x="280" y="1"/>
                    <a:pt x="168" y="1"/>
                    <a:pt x="112" y="1"/>
                  </a:cubicBezTo>
                  <a:cubicBezTo>
                    <a:pt x="1" y="29"/>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5"/>
            <p:cNvSpPr/>
            <p:nvPr/>
          </p:nvSpPr>
          <p:spPr>
            <a:xfrm rot="3111030">
              <a:off x="1651516" y="1224694"/>
              <a:ext cx="32999" cy="20307"/>
            </a:xfrm>
            <a:custGeom>
              <a:avLst/>
              <a:gdLst/>
              <a:ahLst/>
              <a:cxnLst/>
              <a:rect l="l" t="t" r="r" b="b"/>
              <a:pathLst>
                <a:path w="364" h="224" extrusionOk="0">
                  <a:moveTo>
                    <a:pt x="1" y="28"/>
                  </a:moveTo>
                  <a:lnTo>
                    <a:pt x="1" y="112"/>
                  </a:lnTo>
                  <a:cubicBezTo>
                    <a:pt x="85" y="140"/>
                    <a:pt x="364" y="224"/>
                    <a:pt x="364" y="112"/>
                  </a:cubicBezTo>
                  <a:cubicBezTo>
                    <a:pt x="336" y="28"/>
                    <a:pt x="85" y="1"/>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5"/>
            <p:cNvSpPr/>
            <p:nvPr/>
          </p:nvSpPr>
          <p:spPr>
            <a:xfrm rot="3111030">
              <a:off x="1953998" y="1606579"/>
              <a:ext cx="30461" cy="15230"/>
            </a:xfrm>
            <a:custGeom>
              <a:avLst/>
              <a:gdLst/>
              <a:ahLst/>
              <a:cxnLst/>
              <a:rect l="l" t="t" r="r" b="b"/>
              <a:pathLst>
                <a:path w="336" h="168" extrusionOk="0">
                  <a:moveTo>
                    <a:pt x="1" y="112"/>
                  </a:moveTo>
                  <a:lnTo>
                    <a:pt x="1" y="140"/>
                  </a:lnTo>
                  <a:cubicBezTo>
                    <a:pt x="84" y="168"/>
                    <a:pt x="224" y="140"/>
                    <a:pt x="335" y="112"/>
                  </a:cubicBezTo>
                  <a:cubicBezTo>
                    <a:pt x="335" y="1"/>
                    <a:pt x="280" y="1"/>
                    <a:pt x="140" y="28"/>
                  </a:cubicBezTo>
                  <a:cubicBezTo>
                    <a:pt x="56" y="28"/>
                    <a:pt x="56"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5"/>
            <p:cNvSpPr/>
            <p:nvPr/>
          </p:nvSpPr>
          <p:spPr>
            <a:xfrm rot="3111030">
              <a:off x="1838707" y="1090447"/>
              <a:ext cx="35537" cy="15321"/>
            </a:xfrm>
            <a:custGeom>
              <a:avLst/>
              <a:gdLst/>
              <a:ahLst/>
              <a:cxnLst/>
              <a:rect l="l" t="t" r="r" b="b"/>
              <a:pathLst>
                <a:path w="392" h="169" extrusionOk="0">
                  <a:moveTo>
                    <a:pt x="1" y="56"/>
                  </a:moveTo>
                  <a:cubicBezTo>
                    <a:pt x="1" y="168"/>
                    <a:pt x="140" y="140"/>
                    <a:pt x="252" y="140"/>
                  </a:cubicBezTo>
                  <a:cubicBezTo>
                    <a:pt x="391" y="140"/>
                    <a:pt x="391" y="29"/>
                    <a:pt x="252" y="29"/>
                  </a:cubicBezTo>
                  <a:cubicBezTo>
                    <a:pt x="196"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5"/>
            <p:cNvSpPr/>
            <p:nvPr/>
          </p:nvSpPr>
          <p:spPr>
            <a:xfrm rot="3111030">
              <a:off x="2021511" y="1574720"/>
              <a:ext cx="27922" cy="10154"/>
            </a:xfrm>
            <a:custGeom>
              <a:avLst/>
              <a:gdLst/>
              <a:ahLst/>
              <a:cxnLst/>
              <a:rect l="l" t="t" r="r" b="b"/>
              <a:pathLst>
                <a:path w="308" h="112" extrusionOk="0">
                  <a:moveTo>
                    <a:pt x="1" y="56"/>
                  </a:moveTo>
                  <a:cubicBezTo>
                    <a:pt x="1" y="112"/>
                    <a:pt x="57" y="112"/>
                    <a:pt x="140" y="112"/>
                  </a:cubicBezTo>
                  <a:lnTo>
                    <a:pt x="252" y="112"/>
                  </a:lnTo>
                  <a:cubicBezTo>
                    <a:pt x="280" y="112"/>
                    <a:pt x="280" y="84"/>
                    <a:pt x="308" y="84"/>
                  </a:cubicBezTo>
                  <a:lnTo>
                    <a:pt x="308" y="56"/>
                  </a:lnTo>
                  <a:cubicBezTo>
                    <a:pt x="196" y="0"/>
                    <a:pt x="196" y="0"/>
                    <a:pt x="57" y="56"/>
                  </a:cubicBezTo>
                  <a:cubicBezTo>
                    <a:pt x="29" y="28"/>
                    <a:pt x="1"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5"/>
            <p:cNvSpPr/>
            <p:nvPr/>
          </p:nvSpPr>
          <p:spPr>
            <a:xfrm rot="3111030">
              <a:off x="1701893" y="1168481"/>
              <a:ext cx="30461" cy="20307"/>
            </a:xfrm>
            <a:custGeom>
              <a:avLst/>
              <a:gdLst/>
              <a:ahLst/>
              <a:cxnLst/>
              <a:rect l="l" t="t" r="r" b="b"/>
              <a:pathLst>
                <a:path w="336" h="224" extrusionOk="0">
                  <a:moveTo>
                    <a:pt x="0" y="84"/>
                  </a:moveTo>
                  <a:lnTo>
                    <a:pt x="0" y="84"/>
                  </a:lnTo>
                  <a:cubicBezTo>
                    <a:pt x="0" y="196"/>
                    <a:pt x="307" y="224"/>
                    <a:pt x="307" y="112"/>
                  </a:cubicBezTo>
                  <a:cubicBezTo>
                    <a:pt x="335" y="0"/>
                    <a:pt x="56"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5"/>
            <p:cNvSpPr/>
            <p:nvPr/>
          </p:nvSpPr>
          <p:spPr>
            <a:xfrm rot="3111030">
              <a:off x="2140624" y="1346952"/>
              <a:ext cx="20307" cy="30461"/>
            </a:xfrm>
            <a:custGeom>
              <a:avLst/>
              <a:gdLst/>
              <a:ahLst/>
              <a:cxnLst/>
              <a:rect l="l" t="t" r="r" b="b"/>
              <a:pathLst>
                <a:path w="224" h="336" extrusionOk="0">
                  <a:moveTo>
                    <a:pt x="112" y="336"/>
                  </a:moveTo>
                  <a:cubicBezTo>
                    <a:pt x="224" y="336"/>
                    <a:pt x="196" y="1"/>
                    <a:pt x="112" y="1"/>
                  </a:cubicBezTo>
                  <a:cubicBezTo>
                    <a:pt x="1" y="1"/>
                    <a:pt x="57" y="196"/>
                    <a:pt x="57" y="280"/>
                  </a:cubicBezTo>
                  <a:cubicBezTo>
                    <a:pt x="57" y="308"/>
                    <a:pt x="84" y="336"/>
                    <a:pt x="112"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5"/>
            <p:cNvSpPr/>
            <p:nvPr/>
          </p:nvSpPr>
          <p:spPr>
            <a:xfrm rot="3111030">
              <a:off x="1675457" y="1677702"/>
              <a:ext cx="15321" cy="32999"/>
            </a:xfrm>
            <a:custGeom>
              <a:avLst/>
              <a:gdLst/>
              <a:ahLst/>
              <a:cxnLst/>
              <a:rect l="l" t="t" r="r" b="b"/>
              <a:pathLst>
                <a:path w="169" h="364" extrusionOk="0">
                  <a:moveTo>
                    <a:pt x="57" y="85"/>
                  </a:moveTo>
                  <a:cubicBezTo>
                    <a:pt x="57" y="113"/>
                    <a:pt x="1" y="364"/>
                    <a:pt x="112" y="308"/>
                  </a:cubicBezTo>
                  <a:cubicBezTo>
                    <a:pt x="168" y="308"/>
                    <a:pt x="168" y="1"/>
                    <a:pt x="112" y="1"/>
                  </a:cubicBezTo>
                  <a:cubicBezTo>
                    <a:pt x="57" y="1"/>
                    <a:pt x="57" y="1"/>
                    <a:pt x="57"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5"/>
            <p:cNvSpPr/>
            <p:nvPr/>
          </p:nvSpPr>
          <p:spPr>
            <a:xfrm rot="3111030">
              <a:off x="2062914" y="1746896"/>
              <a:ext cx="25384" cy="17769"/>
            </a:xfrm>
            <a:custGeom>
              <a:avLst/>
              <a:gdLst/>
              <a:ahLst/>
              <a:cxnLst/>
              <a:rect l="l" t="t" r="r" b="b"/>
              <a:pathLst>
                <a:path w="280" h="196" extrusionOk="0">
                  <a:moveTo>
                    <a:pt x="0" y="112"/>
                  </a:moveTo>
                  <a:cubicBezTo>
                    <a:pt x="0" y="196"/>
                    <a:pt x="56" y="196"/>
                    <a:pt x="140" y="140"/>
                  </a:cubicBezTo>
                  <a:cubicBezTo>
                    <a:pt x="196" y="140"/>
                    <a:pt x="251" y="112"/>
                    <a:pt x="279" y="84"/>
                  </a:cubicBezTo>
                  <a:cubicBezTo>
                    <a:pt x="224" y="0"/>
                    <a:pt x="224" y="0"/>
                    <a:pt x="56" y="56"/>
                  </a:cubicBezTo>
                  <a:cubicBezTo>
                    <a:pt x="56" y="56"/>
                    <a:pt x="0" y="56"/>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5"/>
            <p:cNvSpPr/>
            <p:nvPr/>
          </p:nvSpPr>
          <p:spPr>
            <a:xfrm rot="3111030">
              <a:off x="1543674" y="1082501"/>
              <a:ext cx="25293" cy="20307"/>
            </a:xfrm>
            <a:custGeom>
              <a:avLst/>
              <a:gdLst/>
              <a:ahLst/>
              <a:cxnLst/>
              <a:rect l="l" t="t" r="r" b="b"/>
              <a:pathLst>
                <a:path w="279" h="224" extrusionOk="0">
                  <a:moveTo>
                    <a:pt x="0" y="112"/>
                  </a:moveTo>
                  <a:cubicBezTo>
                    <a:pt x="0" y="168"/>
                    <a:pt x="279" y="224"/>
                    <a:pt x="279" y="140"/>
                  </a:cubicBezTo>
                  <a:cubicBezTo>
                    <a:pt x="279" y="84"/>
                    <a:pt x="279" y="84"/>
                    <a:pt x="195" y="28"/>
                  </a:cubicBezTo>
                  <a:cubicBezTo>
                    <a:pt x="112" y="28"/>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5"/>
            <p:cNvSpPr/>
            <p:nvPr/>
          </p:nvSpPr>
          <p:spPr>
            <a:xfrm rot="3111030">
              <a:off x="2101832" y="1478846"/>
              <a:ext cx="25384" cy="10154"/>
            </a:xfrm>
            <a:custGeom>
              <a:avLst/>
              <a:gdLst/>
              <a:ahLst/>
              <a:cxnLst/>
              <a:rect l="l" t="t" r="r" b="b"/>
              <a:pathLst>
                <a:path w="280" h="112" extrusionOk="0">
                  <a:moveTo>
                    <a:pt x="1" y="28"/>
                  </a:moveTo>
                  <a:cubicBezTo>
                    <a:pt x="1" y="112"/>
                    <a:pt x="29" y="112"/>
                    <a:pt x="140" y="112"/>
                  </a:cubicBezTo>
                  <a:cubicBezTo>
                    <a:pt x="196" y="112"/>
                    <a:pt x="252" y="112"/>
                    <a:pt x="280" y="56"/>
                  </a:cubicBezTo>
                  <a:cubicBezTo>
                    <a:pt x="224" y="0"/>
                    <a:pt x="196" y="0"/>
                    <a:pt x="140" y="0"/>
                  </a:cubicBezTo>
                  <a:cubicBezTo>
                    <a:pt x="113" y="0"/>
                    <a:pt x="1"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5"/>
            <p:cNvSpPr/>
            <p:nvPr/>
          </p:nvSpPr>
          <p:spPr>
            <a:xfrm rot="3111030">
              <a:off x="1816970" y="1110250"/>
              <a:ext cx="30461" cy="20307"/>
            </a:xfrm>
            <a:custGeom>
              <a:avLst/>
              <a:gdLst/>
              <a:ahLst/>
              <a:cxnLst/>
              <a:rect l="l" t="t" r="r" b="b"/>
              <a:pathLst>
                <a:path w="336" h="224" extrusionOk="0">
                  <a:moveTo>
                    <a:pt x="0" y="140"/>
                  </a:moveTo>
                  <a:cubicBezTo>
                    <a:pt x="0" y="224"/>
                    <a:pt x="224" y="196"/>
                    <a:pt x="279" y="196"/>
                  </a:cubicBezTo>
                  <a:cubicBezTo>
                    <a:pt x="335" y="112"/>
                    <a:pt x="335" y="140"/>
                    <a:pt x="279" y="84"/>
                  </a:cubicBezTo>
                  <a:cubicBezTo>
                    <a:pt x="252"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5"/>
            <p:cNvSpPr/>
            <p:nvPr/>
          </p:nvSpPr>
          <p:spPr>
            <a:xfrm rot="3111030">
              <a:off x="1687305" y="1713411"/>
              <a:ext cx="12692" cy="25384"/>
            </a:xfrm>
            <a:custGeom>
              <a:avLst/>
              <a:gdLst/>
              <a:ahLst/>
              <a:cxnLst/>
              <a:rect l="l" t="t" r="r" b="b"/>
              <a:pathLst>
                <a:path w="140" h="280" extrusionOk="0">
                  <a:moveTo>
                    <a:pt x="0" y="140"/>
                  </a:moveTo>
                  <a:cubicBezTo>
                    <a:pt x="0" y="224"/>
                    <a:pt x="0" y="279"/>
                    <a:pt x="56" y="279"/>
                  </a:cubicBezTo>
                  <a:cubicBezTo>
                    <a:pt x="140" y="279"/>
                    <a:pt x="140" y="56"/>
                    <a:pt x="56" y="56"/>
                  </a:cubicBezTo>
                  <a:cubicBezTo>
                    <a:pt x="28" y="0"/>
                    <a:pt x="0" y="56"/>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5"/>
            <p:cNvSpPr/>
            <p:nvPr/>
          </p:nvSpPr>
          <p:spPr>
            <a:xfrm rot="3111030">
              <a:off x="1764080" y="1147869"/>
              <a:ext cx="25384" cy="12783"/>
            </a:xfrm>
            <a:custGeom>
              <a:avLst/>
              <a:gdLst/>
              <a:ahLst/>
              <a:cxnLst/>
              <a:rect l="l" t="t" r="r" b="b"/>
              <a:pathLst>
                <a:path w="280" h="141" extrusionOk="0">
                  <a:moveTo>
                    <a:pt x="1" y="57"/>
                  </a:moveTo>
                  <a:cubicBezTo>
                    <a:pt x="56" y="140"/>
                    <a:pt x="140" y="84"/>
                    <a:pt x="252" y="84"/>
                  </a:cubicBezTo>
                  <a:cubicBezTo>
                    <a:pt x="280" y="1"/>
                    <a:pt x="196" y="1"/>
                    <a:pt x="56" y="1"/>
                  </a:cubicBezTo>
                  <a:cubicBezTo>
                    <a:pt x="1"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5"/>
            <p:cNvSpPr/>
            <p:nvPr/>
          </p:nvSpPr>
          <p:spPr>
            <a:xfrm rot="3111030">
              <a:off x="2066505" y="1524649"/>
              <a:ext cx="25384" cy="12783"/>
            </a:xfrm>
            <a:custGeom>
              <a:avLst/>
              <a:gdLst/>
              <a:ahLst/>
              <a:cxnLst/>
              <a:rect l="l" t="t" r="r" b="b"/>
              <a:pathLst>
                <a:path w="280" h="141" extrusionOk="0">
                  <a:moveTo>
                    <a:pt x="0" y="85"/>
                  </a:moveTo>
                  <a:cubicBezTo>
                    <a:pt x="0" y="140"/>
                    <a:pt x="0" y="140"/>
                    <a:pt x="112" y="140"/>
                  </a:cubicBezTo>
                  <a:cubicBezTo>
                    <a:pt x="279" y="140"/>
                    <a:pt x="251" y="57"/>
                    <a:pt x="140" y="57"/>
                  </a:cubicBezTo>
                  <a:cubicBezTo>
                    <a:pt x="112" y="57"/>
                    <a:pt x="0" y="1"/>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5"/>
            <p:cNvSpPr/>
            <p:nvPr/>
          </p:nvSpPr>
          <p:spPr>
            <a:xfrm rot="3111030">
              <a:off x="1961604" y="1463905"/>
              <a:ext cx="15230" cy="30370"/>
            </a:xfrm>
            <a:custGeom>
              <a:avLst/>
              <a:gdLst/>
              <a:ahLst/>
              <a:cxnLst/>
              <a:rect l="l" t="t" r="r" b="b"/>
              <a:pathLst>
                <a:path w="168" h="335" extrusionOk="0">
                  <a:moveTo>
                    <a:pt x="168" y="279"/>
                  </a:moveTo>
                  <a:cubicBezTo>
                    <a:pt x="168" y="0"/>
                    <a:pt x="0" y="28"/>
                    <a:pt x="56" y="251"/>
                  </a:cubicBezTo>
                  <a:cubicBezTo>
                    <a:pt x="112" y="335"/>
                    <a:pt x="168" y="307"/>
                    <a:pt x="168"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5"/>
            <p:cNvSpPr/>
            <p:nvPr/>
          </p:nvSpPr>
          <p:spPr>
            <a:xfrm rot="3111030">
              <a:off x="2172505" y="1424629"/>
              <a:ext cx="22845" cy="12783"/>
            </a:xfrm>
            <a:custGeom>
              <a:avLst/>
              <a:gdLst/>
              <a:ahLst/>
              <a:cxnLst/>
              <a:rect l="l" t="t" r="r" b="b"/>
              <a:pathLst>
                <a:path w="252" h="141" extrusionOk="0">
                  <a:moveTo>
                    <a:pt x="85" y="140"/>
                  </a:moveTo>
                  <a:cubicBezTo>
                    <a:pt x="140" y="140"/>
                    <a:pt x="252" y="140"/>
                    <a:pt x="252" y="57"/>
                  </a:cubicBezTo>
                  <a:cubicBezTo>
                    <a:pt x="252" y="1"/>
                    <a:pt x="168" y="1"/>
                    <a:pt x="112" y="1"/>
                  </a:cubicBezTo>
                  <a:cubicBezTo>
                    <a:pt x="1" y="29"/>
                    <a:pt x="29" y="140"/>
                    <a:pt x="85"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5"/>
            <p:cNvSpPr/>
            <p:nvPr/>
          </p:nvSpPr>
          <p:spPr>
            <a:xfrm rot="3111030">
              <a:off x="1884563" y="1059683"/>
              <a:ext cx="25384" cy="12783"/>
            </a:xfrm>
            <a:custGeom>
              <a:avLst/>
              <a:gdLst/>
              <a:ahLst/>
              <a:cxnLst/>
              <a:rect l="l" t="t" r="r" b="b"/>
              <a:pathLst>
                <a:path w="280" h="141" extrusionOk="0">
                  <a:moveTo>
                    <a:pt x="0" y="29"/>
                  </a:moveTo>
                  <a:cubicBezTo>
                    <a:pt x="0" y="140"/>
                    <a:pt x="112" y="112"/>
                    <a:pt x="196" y="112"/>
                  </a:cubicBezTo>
                  <a:cubicBezTo>
                    <a:pt x="224" y="112"/>
                    <a:pt x="279" y="1"/>
                    <a:pt x="112" y="1"/>
                  </a:cubicBezTo>
                  <a:cubicBezTo>
                    <a:pt x="112" y="1"/>
                    <a:pt x="0"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5"/>
            <p:cNvSpPr/>
            <p:nvPr/>
          </p:nvSpPr>
          <p:spPr>
            <a:xfrm rot="3111030">
              <a:off x="2036621" y="1429357"/>
              <a:ext cx="12783" cy="25384"/>
            </a:xfrm>
            <a:custGeom>
              <a:avLst/>
              <a:gdLst/>
              <a:ahLst/>
              <a:cxnLst/>
              <a:rect l="l" t="t" r="r" b="b"/>
              <a:pathLst>
                <a:path w="141" h="280" extrusionOk="0">
                  <a:moveTo>
                    <a:pt x="1" y="140"/>
                  </a:moveTo>
                  <a:cubicBezTo>
                    <a:pt x="1" y="279"/>
                    <a:pt x="112" y="279"/>
                    <a:pt x="140" y="140"/>
                  </a:cubicBezTo>
                  <a:cubicBezTo>
                    <a:pt x="140" y="0"/>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5"/>
            <p:cNvSpPr/>
            <p:nvPr/>
          </p:nvSpPr>
          <p:spPr>
            <a:xfrm rot="3111030">
              <a:off x="1706854" y="1661451"/>
              <a:ext cx="7706" cy="25384"/>
            </a:xfrm>
            <a:custGeom>
              <a:avLst/>
              <a:gdLst/>
              <a:ahLst/>
              <a:cxnLst/>
              <a:rect l="l" t="t" r="r" b="b"/>
              <a:pathLst>
                <a:path w="85" h="280" extrusionOk="0">
                  <a:moveTo>
                    <a:pt x="1" y="140"/>
                  </a:moveTo>
                  <a:lnTo>
                    <a:pt x="1" y="223"/>
                  </a:lnTo>
                  <a:cubicBezTo>
                    <a:pt x="28" y="223"/>
                    <a:pt x="84" y="279"/>
                    <a:pt x="84" y="168"/>
                  </a:cubicBezTo>
                  <a:cubicBezTo>
                    <a:pt x="84" y="84"/>
                    <a:pt x="84" y="84"/>
                    <a:pt x="56" y="28"/>
                  </a:cubicBezTo>
                  <a:cubicBezTo>
                    <a:pt x="28" y="28"/>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5"/>
            <p:cNvSpPr/>
            <p:nvPr/>
          </p:nvSpPr>
          <p:spPr>
            <a:xfrm rot="3111030">
              <a:off x="1470846" y="818010"/>
              <a:ext cx="22845" cy="12783"/>
            </a:xfrm>
            <a:custGeom>
              <a:avLst/>
              <a:gdLst/>
              <a:ahLst/>
              <a:cxnLst/>
              <a:rect l="l" t="t" r="r" b="b"/>
              <a:pathLst>
                <a:path w="252" h="141" extrusionOk="0">
                  <a:moveTo>
                    <a:pt x="0" y="56"/>
                  </a:moveTo>
                  <a:cubicBezTo>
                    <a:pt x="0" y="140"/>
                    <a:pt x="28" y="140"/>
                    <a:pt x="140" y="140"/>
                  </a:cubicBezTo>
                  <a:cubicBezTo>
                    <a:pt x="251" y="140"/>
                    <a:pt x="251" y="29"/>
                    <a:pt x="140" y="29"/>
                  </a:cubicBezTo>
                  <a:cubicBezTo>
                    <a:pt x="112" y="1"/>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5"/>
            <p:cNvSpPr/>
            <p:nvPr/>
          </p:nvSpPr>
          <p:spPr>
            <a:xfrm rot="3111030">
              <a:off x="2311945" y="1889547"/>
              <a:ext cx="22845" cy="15321"/>
            </a:xfrm>
            <a:custGeom>
              <a:avLst/>
              <a:gdLst/>
              <a:ahLst/>
              <a:cxnLst/>
              <a:rect l="l" t="t" r="r" b="b"/>
              <a:pathLst>
                <a:path w="252" h="169" extrusionOk="0">
                  <a:moveTo>
                    <a:pt x="1" y="56"/>
                  </a:moveTo>
                  <a:cubicBezTo>
                    <a:pt x="1" y="168"/>
                    <a:pt x="168" y="140"/>
                    <a:pt x="196" y="112"/>
                  </a:cubicBezTo>
                  <a:cubicBezTo>
                    <a:pt x="252" y="1"/>
                    <a:pt x="196" y="1"/>
                    <a:pt x="57" y="1"/>
                  </a:cubicBezTo>
                  <a:cubicBezTo>
                    <a:pt x="29" y="1"/>
                    <a:pt x="1" y="29"/>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5"/>
            <p:cNvSpPr/>
            <p:nvPr/>
          </p:nvSpPr>
          <p:spPr>
            <a:xfrm rot="3111030">
              <a:off x="1713184" y="1693083"/>
              <a:ext cx="12692" cy="25384"/>
            </a:xfrm>
            <a:custGeom>
              <a:avLst/>
              <a:gdLst/>
              <a:ahLst/>
              <a:cxnLst/>
              <a:rect l="l" t="t" r="r" b="b"/>
              <a:pathLst>
                <a:path w="140" h="280" extrusionOk="0">
                  <a:moveTo>
                    <a:pt x="140" y="84"/>
                  </a:moveTo>
                  <a:cubicBezTo>
                    <a:pt x="140" y="56"/>
                    <a:pt x="140" y="29"/>
                    <a:pt x="112" y="1"/>
                  </a:cubicBezTo>
                  <a:lnTo>
                    <a:pt x="56" y="1"/>
                  </a:lnTo>
                  <a:cubicBezTo>
                    <a:pt x="0" y="1"/>
                    <a:pt x="0" y="280"/>
                    <a:pt x="112" y="196"/>
                  </a:cubicBezTo>
                  <a:cubicBezTo>
                    <a:pt x="112" y="196"/>
                    <a:pt x="140" y="140"/>
                    <a:pt x="14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5"/>
            <p:cNvSpPr/>
            <p:nvPr/>
          </p:nvSpPr>
          <p:spPr>
            <a:xfrm rot="3111030">
              <a:off x="1968289" y="1001749"/>
              <a:ext cx="17769" cy="12783"/>
            </a:xfrm>
            <a:custGeom>
              <a:avLst/>
              <a:gdLst/>
              <a:ahLst/>
              <a:cxnLst/>
              <a:rect l="l" t="t" r="r" b="b"/>
              <a:pathLst>
                <a:path w="196" h="141" extrusionOk="0">
                  <a:moveTo>
                    <a:pt x="0" y="29"/>
                  </a:moveTo>
                  <a:cubicBezTo>
                    <a:pt x="0" y="140"/>
                    <a:pt x="195" y="112"/>
                    <a:pt x="195" y="84"/>
                  </a:cubicBezTo>
                  <a:cubicBezTo>
                    <a:pt x="195" y="29"/>
                    <a:pt x="195" y="1"/>
                    <a:pt x="112" y="1"/>
                  </a:cubicBezTo>
                  <a:cubicBezTo>
                    <a:pt x="56" y="1"/>
                    <a:pt x="0" y="1"/>
                    <a:pt x="0" y="29"/>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5"/>
            <p:cNvSpPr/>
            <p:nvPr/>
          </p:nvSpPr>
          <p:spPr>
            <a:xfrm rot="3111030">
              <a:off x="2249483" y="1359686"/>
              <a:ext cx="22936" cy="15321"/>
            </a:xfrm>
            <a:custGeom>
              <a:avLst/>
              <a:gdLst/>
              <a:ahLst/>
              <a:cxnLst/>
              <a:rect l="l" t="t" r="r" b="b"/>
              <a:pathLst>
                <a:path w="253" h="169" extrusionOk="0">
                  <a:moveTo>
                    <a:pt x="252" y="112"/>
                  </a:moveTo>
                  <a:cubicBezTo>
                    <a:pt x="252" y="57"/>
                    <a:pt x="252" y="57"/>
                    <a:pt x="196" y="29"/>
                  </a:cubicBezTo>
                  <a:cubicBezTo>
                    <a:pt x="57" y="1"/>
                    <a:pt x="1" y="57"/>
                    <a:pt x="57" y="140"/>
                  </a:cubicBezTo>
                  <a:cubicBezTo>
                    <a:pt x="113" y="168"/>
                    <a:pt x="252" y="168"/>
                    <a:pt x="252"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5"/>
            <p:cNvSpPr/>
            <p:nvPr/>
          </p:nvSpPr>
          <p:spPr>
            <a:xfrm rot="3111030">
              <a:off x="1848368" y="1586821"/>
              <a:ext cx="15230" cy="20307"/>
            </a:xfrm>
            <a:custGeom>
              <a:avLst/>
              <a:gdLst/>
              <a:ahLst/>
              <a:cxnLst/>
              <a:rect l="l" t="t" r="r" b="b"/>
              <a:pathLst>
                <a:path w="168" h="224" extrusionOk="0">
                  <a:moveTo>
                    <a:pt x="84" y="224"/>
                  </a:moveTo>
                  <a:cubicBezTo>
                    <a:pt x="168" y="224"/>
                    <a:pt x="168" y="168"/>
                    <a:pt x="168" y="140"/>
                  </a:cubicBezTo>
                  <a:cubicBezTo>
                    <a:pt x="168" y="84"/>
                    <a:pt x="168" y="28"/>
                    <a:pt x="84" y="28"/>
                  </a:cubicBezTo>
                  <a:cubicBezTo>
                    <a:pt x="1" y="0"/>
                    <a:pt x="28"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5"/>
            <p:cNvSpPr/>
            <p:nvPr/>
          </p:nvSpPr>
          <p:spPr>
            <a:xfrm rot="3111030">
              <a:off x="2282570" y="1933258"/>
              <a:ext cx="22845" cy="12783"/>
            </a:xfrm>
            <a:custGeom>
              <a:avLst/>
              <a:gdLst/>
              <a:ahLst/>
              <a:cxnLst/>
              <a:rect l="l" t="t" r="r" b="b"/>
              <a:pathLst>
                <a:path w="252" h="141" extrusionOk="0">
                  <a:moveTo>
                    <a:pt x="0" y="56"/>
                  </a:moveTo>
                  <a:lnTo>
                    <a:pt x="0" y="112"/>
                  </a:lnTo>
                  <a:cubicBezTo>
                    <a:pt x="84" y="140"/>
                    <a:pt x="251" y="140"/>
                    <a:pt x="168" y="29"/>
                  </a:cubicBezTo>
                  <a:cubicBezTo>
                    <a:pt x="140" y="29"/>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5"/>
            <p:cNvSpPr/>
            <p:nvPr/>
          </p:nvSpPr>
          <p:spPr>
            <a:xfrm rot="3111030">
              <a:off x="1423225" y="839278"/>
              <a:ext cx="22845" cy="12783"/>
            </a:xfrm>
            <a:custGeom>
              <a:avLst/>
              <a:gdLst/>
              <a:ahLst/>
              <a:cxnLst/>
              <a:rect l="l" t="t" r="r" b="b"/>
              <a:pathLst>
                <a:path w="252" h="141" extrusionOk="0">
                  <a:moveTo>
                    <a:pt x="1" y="56"/>
                  </a:moveTo>
                  <a:lnTo>
                    <a:pt x="1" y="112"/>
                  </a:lnTo>
                  <a:cubicBezTo>
                    <a:pt x="84" y="140"/>
                    <a:pt x="252" y="140"/>
                    <a:pt x="168" y="29"/>
                  </a:cubicBezTo>
                  <a:cubicBezTo>
                    <a:pt x="140"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5"/>
            <p:cNvSpPr/>
            <p:nvPr/>
          </p:nvSpPr>
          <p:spPr>
            <a:xfrm rot="3111030">
              <a:off x="2253505" y="1264106"/>
              <a:ext cx="15321" cy="22845"/>
            </a:xfrm>
            <a:custGeom>
              <a:avLst/>
              <a:gdLst/>
              <a:ahLst/>
              <a:cxnLst/>
              <a:rect l="l" t="t" r="r" b="b"/>
              <a:pathLst>
                <a:path w="169" h="252" extrusionOk="0">
                  <a:moveTo>
                    <a:pt x="84" y="251"/>
                  </a:moveTo>
                  <a:cubicBezTo>
                    <a:pt x="112" y="251"/>
                    <a:pt x="168" y="251"/>
                    <a:pt x="168" y="140"/>
                  </a:cubicBezTo>
                  <a:cubicBezTo>
                    <a:pt x="168" y="112"/>
                    <a:pt x="168" y="84"/>
                    <a:pt x="112" y="28"/>
                  </a:cubicBezTo>
                  <a:cubicBezTo>
                    <a:pt x="84" y="28"/>
                    <a:pt x="1" y="0"/>
                    <a:pt x="1" y="112"/>
                  </a:cubicBezTo>
                  <a:cubicBezTo>
                    <a:pt x="56" y="168"/>
                    <a:pt x="56" y="251"/>
                    <a:pt x="84"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5"/>
            <p:cNvSpPr/>
            <p:nvPr/>
          </p:nvSpPr>
          <p:spPr>
            <a:xfrm rot="3111030">
              <a:off x="2247080" y="1248572"/>
              <a:ext cx="12692" cy="17769"/>
            </a:xfrm>
            <a:custGeom>
              <a:avLst/>
              <a:gdLst/>
              <a:ahLst/>
              <a:cxnLst/>
              <a:rect l="l" t="t" r="r" b="b"/>
              <a:pathLst>
                <a:path w="140" h="196" extrusionOk="0">
                  <a:moveTo>
                    <a:pt x="0" y="56"/>
                  </a:moveTo>
                  <a:cubicBezTo>
                    <a:pt x="0" y="196"/>
                    <a:pt x="140" y="196"/>
                    <a:pt x="140" y="112"/>
                  </a:cubicBezTo>
                  <a:cubicBezTo>
                    <a:pt x="140" y="0"/>
                    <a:pt x="112" y="0"/>
                    <a:pt x="28" y="0"/>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5"/>
            <p:cNvSpPr/>
            <p:nvPr/>
          </p:nvSpPr>
          <p:spPr>
            <a:xfrm rot="3111030">
              <a:off x="1863759" y="1079870"/>
              <a:ext cx="27922" cy="12783"/>
            </a:xfrm>
            <a:custGeom>
              <a:avLst/>
              <a:gdLst/>
              <a:ahLst/>
              <a:cxnLst/>
              <a:rect l="l" t="t" r="r" b="b"/>
              <a:pathLst>
                <a:path w="308" h="141" extrusionOk="0">
                  <a:moveTo>
                    <a:pt x="56" y="1"/>
                  </a:moveTo>
                  <a:cubicBezTo>
                    <a:pt x="56" y="29"/>
                    <a:pt x="0" y="84"/>
                    <a:pt x="168" y="112"/>
                  </a:cubicBezTo>
                  <a:cubicBezTo>
                    <a:pt x="307" y="140"/>
                    <a:pt x="307" y="1"/>
                    <a:pt x="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5"/>
            <p:cNvSpPr/>
            <p:nvPr/>
          </p:nvSpPr>
          <p:spPr>
            <a:xfrm rot="3111030">
              <a:off x="1786360" y="1919150"/>
              <a:ext cx="15321" cy="12692"/>
            </a:xfrm>
            <a:custGeom>
              <a:avLst/>
              <a:gdLst/>
              <a:ahLst/>
              <a:cxnLst/>
              <a:rect l="l" t="t" r="r" b="b"/>
              <a:pathLst>
                <a:path w="169" h="140" extrusionOk="0">
                  <a:moveTo>
                    <a:pt x="1" y="56"/>
                  </a:moveTo>
                  <a:lnTo>
                    <a:pt x="1" y="140"/>
                  </a:lnTo>
                  <a:lnTo>
                    <a:pt x="140" y="140"/>
                  </a:lnTo>
                  <a:cubicBezTo>
                    <a:pt x="168" y="112"/>
                    <a:pt x="140" y="84"/>
                    <a:pt x="140" y="56"/>
                  </a:cubicBezTo>
                  <a:cubicBezTo>
                    <a:pt x="84" y="0"/>
                    <a:pt x="84" y="56"/>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5"/>
            <p:cNvSpPr/>
            <p:nvPr/>
          </p:nvSpPr>
          <p:spPr>
            <a:xfrm rot="3111030">
              <a:off x="2152176" y="1441389"/>
              <a:ext cx="17859" cy="15230"/>
            </a:xfrm>
            <a:custGeom>
              <a:avLst/>
              <a:gdLst/>
              <a:ahLst/>
              <a:cxnLst/>
              <a:rect l="l" t="t" r="r" b="b"/>
              <a:pathLst>
                <a:path w="197" h="168" extrusionOk="0">
                  <a:moveTo>
                    <a:pt x="1" y="84"/>
                  </a:moveTo>
                  <a:cubicBezTo>
                    <a:pt x="1" y="168"/>
                    <a:pt x="196" y="112"/>
                    <a:pt x="196" y="84"/>
                  </a:cubicBezTo>
                  <a:cubicBezTo>
                    <a:pt x="196" y="1"/>
                    <a:pt x="196" y="1"/>
                    <a:pt x="84" y="1"/>
                  </a:cubicBezTo>
                  <a:cubicBezTo>
                    <a:pt x="57"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5"/>
            <p:cNvSpPr/>
            <p:nvPr/>
          </p:nvSpPr>
          <p:spPr>
            <a:xfrm rot="3111030">
              <a:off x="2303969" y="1234163"/>
              <a:ext cx="10154" cy="20307"/>
            </a:xfrm>
            <a:custGeom>
              <a:avLst/>
              <a:gdLst/>
              <a:ahLst/>
              <a:cxnLst/>
              <a:rect l="l" t="t" r="r" b="b"/>
              <a:pathLst>
                <a:path w="112" h="224" extrusionOk="0">
                  <a:moveTo>
                    <a:pt x="0" y="84"/>
                  </a:moveTo>
                  <a:cubicBezTo>
                    <a:pt x="0" y="224"/>
                    <a:pt x="112" y="168"/>
                    <a:pt x="112" y="84"/>
                  </a:cubicBezTo>
                  <a:cubicBezTo>
                    <a:pt x="112" y="84"/>
                    <a:pt x="112" y="0"/>
                    <a:pt x="84" y="0"/>
                  </a:cubicBezTo>
                  <a:cubicBezTo>
                    <a:pt x="0"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5"/>
            <p:cNvSpPr/>
            <p:nvPr/>
          </p:nvSpPr>
          <p:spPr>
            <a:xfrm rot="3111030">
              <a:off x="2426819" y="1138279"/>
              <a:ext cx="12692" cy="20307"/>
            </a:xfrm>
            <a:custGeom>
              <a:avLst/>
              <a:gdLst/>
              <a:ahLst/>
              <a:cxnLst/>
              <a:rect l="l" t="t" r="r" b="b"/>
              <a:pathLst>
                <a:path w="140" h="224" extrusionOk="0">
                  <a:moveTo>
                    <a:pt x="0" y="112"/>
                  </a:moveTo>
                  <a:cubicBezTo>
                    <a:pt x="0" y="140"/>
                    <a:pt x="0" y="140"/>
                    <a:pt x="28" y="196"/>
                  </a:cubicBezTo>
                  <a:cubicBezTo>
                    <a:pt x="84" y="196"/>
                    <a:pt x="84" y="224"/>
                    <a:pt x="112" y="196"/>
                  </a:cubicBezTo>
                  <a:cubicBezTo>
                    <a:pt x="140" y="84"/>
                    <a:pt x="112" y="56"/>
                    <a:pt x="84" y="1"/>
                  </a:cubicBezTo>
                  <a:lnTo>
                    <a:pt x="28" y="1"/>
                  </a:lnTo>
                  <a:cubicBezTo>
                    <a:pt x="0" y="56"/>
                    <a:pt x="0" y="84"/>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5"/>
            <p:cNvSpPr/>
            <p:nvPr/>
          </p:nvSpPr>
          <p:spPr>
            <a:xfrm rot="3111030">
              <a:off x="2246029" y="1928564"/>
              <a:ext cx="17769" cy="12783"/>
            </a:xfrm>
            <a:custGeom>
              <a:avLst/>
              <a:gdLst/>
              <a:ahLst/>
              <a:cxnLst/>
              <a:rect l="l" t="t" r="r" b="b"/>
              <a:pathLst>
                <a:path w="196" h="141" extrusionOk="0">
                  <a:moveTo>
                    <a:pt x="0" y="84"/>
                  </a:moveTo>
                  <a:cubicBezTo>
                    <a:pt x="0" y="140"/>
                    <a:pt x="84" y="140"/>
                    <a:pt x="140" y="140"/>
                  </a:cubicBezTo>
                  <a:cubicBezTo>
                    <a:pt x="168" y="140"/>
                    <a:pt x="168" y="112"/>
                    <a:pt x="195" y="84"/>
                  </a:cubicBezTo>
                  <a:cubicBezTo>
                    <a:pt x="168" y="28"/>
                    <a:pt x="168" y="1"/>
                    <a:pt x="84" y="1"/>
                  </a:cubicBezTo>
                  <a:cubicBezTo>
                    <a:pt x="28" y="28"/>
                    <a:pt x="28" y="84"/>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5"/>
            <p:cNvSpPr/>
            <p:nvPr/>
          </p:nvSpPr>
          <p:spPr>
            <a:xfrm rot="3111030">
              <a:off x="1416348" y="872404"/>
              <a:ext cx="17859" cy="12783"/>
            </a:xfrm>
            <a:custGeom>
              <a:avLst/>
              <a:gdLst/>
              <a:ahLst/>
              <a:cxnLst/>
              <a:rect l="l" t="t" r="r" b="b"/>
              <a:pathLst>
                <a:path w="197" h="141" extrusionOk="0">
                  <a:moveTo>
                    <a:pt x="1" y="84"/>
                  </a:moveTo>
                  <a:lnTo>
                    <a:pt x="1" y="112"/>
                  </a:lnTo>
                  <a:cubicBezTo>
                    <a:pt x="29" y="140"/>
                    <a:pt x="140" y="140"/>
                    <a:pt x="168" y="112"/>
                  </a:cubicBezTo>
                  <a:cubicBezTo>
                    <a:pt x="168" y="84"/>
                    <a:pt x="196" y="1"/>
                    <a:pt x="140" y="1"/>
                  </a:cubicBezTo>
                  <a:cubicBezTo>
                    <a:pt x="112" y="28"/>
                    <a:pt x="1" y="28"/>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5"/>
            <p:cNvSpPr/>
            <p:nvPr/>
          </p:nvSpPr>
          <p:spPr>
            <a:xfrm rot="3111030">
              <a:off x="1932500" y="1029861"/>
              <a:ext cx="17769" cy="12783"/>
            </a:xfrm>
            <a:custGeom>
              <a:avLst/>
              <a:gdLst/>
              <a:ahLst/>
              <a:cxnLst/>
              <a:rect l="l" t="t" r="r" b="b"/>
              <a:pathLst>
                <a:path w="196" h="141" extrusionOk="0">
                  <a:moveTo>
                    <a:pt x="0" y="57"/>
                  </a:moveTo>
                  <a:cubicBezTo>
                    <a:pt x="0" y="85"/>
                    <a:pt x="56" y="140"/>
                    <a:pt x="112" y="140"/>
                  </a:cubicBezTo>
                  <a:cubicBezTo>
                    <a:pt x="140" y="140"/>
                    <a:pt x="112" y="140"/>
                    <a:pt x="112" y="140"/>
                  </a:cubicBezTo>
                  <a:cubicBezTo>
                    <a:pt x="112" y="140"/>
                    <a:pt x="195" y="140"/>
                    <a:pt x="140" y="57"/>
                  </a:cubicBezTo>
                  <a:cubicBezTo>
                    <a:pt x="140" y="57"/>
                    <a:pt x="112" y="29"/>
                    <a:pt x="56" y="29"/>
                  </a:cubicBezTo>
                  <a:cubicBezTo>
                    <a:pt x="28" y="1"/>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5"/>
            <p:cNvSpPr/>
            <p:nvPr/>
          </p:nvSpPr>
          <p:spPr>
            <a:xfrm rot="3111030">
              <a:off x="2216335" y="1392810"/>
              <a:ext cx="20307" cy="12783"/>
            </a:xfrm>
            <a:custGeom>
              <a:avLst/>
              <a:gdLst/>
              <a:ahLst/>
              <a:cxnLst/>
              <a:rect l="l" t="t" r="r" b="b"/>
              <a:pathLst>
                <a:path w="224" h="141" extrusionOk="0">
                  <a:moveTo>
                    <a:pt x="1" y="85"/>
                  </a:moveTo>
                  <a:cubicBezTo>
                    <a:pt x="84" y="140"/>
                    <a:pt x="140" y="140"/>
                    <a:pt x="224" y="57"/>
                  </a:cubicBezTo>
                  <a:cubicBezTo>
                    <a:pt x="196" y="29"/>
                    <a:pt x="196" y="1"/>
                    <a:pt x="112" y="1"/>
                  </a:cubicBezTo>
                  <a:cubicBezTo>
                    <a:pt x="57" y="29"/>
                    <a:pt x="1"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5"/>
            <p:cNvSpPr/>
            <p:nvPr/>
          </p:nvSpPr>
          <p:spPr>
            <a:xfrm rot="3111030">
              <a:off x="1988207" y="988606"/>
              <a:ext cx="22845" cy="10244"/>
            </a:xfrm>
            <a:custGeom>
              <a:avLst/>
              <a:gdLst/>
              <a:ahLst/>
              <a:cxnLst/>
              <a:rect l="l" t="t" r="r" b="b"/>
              <a:pathLst>
                <a:path w="252" h="113" extrusionOk="0">
                  <a:moveTo>
                    <a:pt x="28" y="1"/>
                  </a:moveTo>
                  <a:cubicBezTo>
                    <a:pt x="28" y="84"/>
                    <a:pt x="0" y="112"/>
                    <a:pt x="112" y="112"/>
                  </a:cubicBezTo>
                  <a:cubicBezTo>
                    <a:pt x="168" y="112"/>
                    <a:pt x="251" y="1"/>
                    <a:pt x="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5"/>
            <p:cNvSpPr/>
            <p:nvPr/>
          </p:nvSpPr>
          <p:spPr>
            <a:xfrm rot="3111030">
              <a:off x="2270429" y="1347113"/>
              <a:ext cx="20398" cy="12783"/>
            </a:xfrm>
            <a:custGeom>
              <a:avLst/>
              <a:gdLst/>
              <a:ahLst/>
              <a:cxnLst/>
              <a:rect l="l" t="t" r="r" b="b"/>
              <a:pathLst>
                <a:path w="225" h="141" extrusionOk="0">
                  <a:moveTo>
                    <a:pt x="1" y="84"/>
                  </a:moveTo>
                  <a:cubicBezTo>
                    <a:pt x="29" y="140"/>
                    <a:pt x="112" y="140"/>
                    <a:pt x="168" y="112"/>
                  </a:cubicBezTo>
                  <a:cubicBezTo>
                    <a:pt x="224" y="1"/>
                    <a:pt x="168" y="1"/>
                    <a:pt x="85" y="1"/>
                  </a:cubicBezTo>
                  <a:cubicBezTo>
                    <a:pt x="29"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5"/>
            <p:cNvSpPr/>
            <p:nvPr/>
          </p:nvSpPr>
          <p:spPr>
            <a:xfrm rot="3111030">
              <a:off x="1461477" y="1258951"/>
              <a:ext cx="20307" cy="12692"/>
            </a:xfrm>
            <a:custGeom>
              <a:avLst/>
              <a:gdLst/>
              <a:ahLst/>
              <a:cxnLst/>
              <a:rect l="l" t="t" r="r" b="b"/>
              <a:pathLst>
                <a:path w="224" h="140" extrusionOk="0">
                  <a:moveTo>
                    <a:pt x="112" y="140"/>
                  </a:moveTo>
                  <a:cubicBezTo>
                    <a:pt x="140" y="140"/>
                    <a:pt x="224" y="140"/>
                    <a:pt x="224" y="84"/>
                  </a:cubicBezTo>
                  <a:cubicBezTo>
                    <a:pt x="224" y="28"/>
                    <a:pt x="140" y="0"/>
                    <a:pt x="112" y="0"/>
                  </a:cubicBezTo>
                  <a:cubicBezTo>
                    <a:pt x="28" y="0"/>
                    <a:pt x="1" y="140"/>
                    <a:pt x="112"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5"/>
            <p:cNvSpPr/>
            <p:nvPr/>
          </p:nvSpPr>
          <p:spPr>
            <a:xfrm rot="3111030">
              <a:off x="2278033" y="1251925"/>
              <a:ext cx="12692" cy="20307"/>
            </a:xfrm>
            <a:custGeom>
              <a:avLst/>
              <a:gdLst/>
              <a:ahLst/>
              <a:cxnLst/>
              <a:rect l="l" t="t" r="r" b="b"/>
              <a:pathLst>
                <a:path w="140" h="224" extrusionOk="0">
                  <a:moveTo>
                    <a:pt x="28" y="168"/>
                  </a:moveTo>
                  <a:cubicBezTo>
                    <a:pt x="56" y="168"/>
                    <a:pt x="140" y="223"/>
                    <a:pt x="140" y="112"/>
                  </a:cubicBezTo>
                  <a:cubicBezTo>
                    <a:pt x="140" y="0"/>
                    <a:pt x="28" y="0"/>
                    <a:pt x="28" y="84"/>
                  </a:cubicBezTo>
                  <a:cubicBezTo>
                    <a:pt x="0" y="140"/>
                    <a:pt x="0" y="140"/>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5"/>
            <p:cNvSpPr/>
            <p:nvPr/>
          </p:nvSpPr>
          <p:spPr>
            <a:xfrm rot="3111030">
              <a:off x="1879260" y="1791546"/>
              <a:ext cx="17769" cy="20307"/>
            </a:xfrm>
            <a:custGeom>
              <a:avLst/>
              <a:gdLst/>
              <a:ahLst/>
              <a:cxnLst/>
              <a:rect l="l" t="t" r="r" b="b"/>
              <a:pathLst>
                <a:path w="196" h="224" extrusionOk="0">
                  <a:moveTo>
                    <a:pt x="0" y="84"/>
                  </a:moveTo>
                  <a:lnTo>
                    <a:pt x="0" y="140"/>
                  </a:lnTo>
                  <a:cubicBezTo>
                    <a:pt x="196" y="224"/>
                    <a:pt x="168" y="28"/>
                    <a:pt x="56" y="28"/>
                  </a:cubicBezTo>
                  <a:cubicBezTo>
                    <a:pt x="56" y="0"/>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5"/>
            <p:cNvSpPr/>
            <p:nvPr/>
          </p:nvSpPr>
          <p:spPr>
            <a:xfrm rot="3111030">
              <a:off x="1723233" y="1199999"/>
              <a:ext cx="20398" cy="15230"/>
            </a:xfrm>
            <a:custGeom>
              <a:avLst/>
              <a:gdLst/>
              <a:ahLst/>
              <a:cxnLst/>
              <a:rect l="l" t="t" r="r" b="b"/>
              <a:pathLst>
                <a:path w="225" h="168" extrusionOk="0">
                  <a:moveTo>
                    <a:pt x="57" y="28"/>
                  </a:moveTo>
                  <a:cubicBezTo>
                    <a:pt x="57" y="56"/>
                    <a:pt x="1" y="112"/>
                    <a:pt x="85" y="140"/>
                  </a:cubicBezTo>
                  <a:cubicBezTo>
                    <a:pt x="224" y="168"/>
                    <a:pt x="224" y="28"/>
                    <a:pt x="113" y="28"/>
                  </a:cubicBezTo>
                  <a:cubicBezTo>
                    <a:pt x="85" y="0"/>
                    <a:pt x="57" y="28"/>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5"/>
            <p:cNvSpPr/>
            <p:nvPr/>
          </p:nvSpPr>
          <p:spPr>
            <a:xfrm rot="3111030">
              <a:off x="2002307" y="1552040"/>
              <a:ext cx="15321" cy="15230"/>
            </a:xfrm>
            <a:custGeom>
              <a:avLst/>
              <a:gdLst/>
              <a:ahLst/>
              <a:cxnLst/>
              <a:rect l="l" t="t" r="r" b="b"/>
              <a:pathLst>
                <a:path w="169" h="168" extrusionOk="0">
                  <a:moveTo>
                    <a:pt x="1" y="28"/>
                  </a:moveTo>
                  <a:cubicBezTo>
                    <a:pt x="1" y="112"/>
                    <a:pt x="1" y="140"/>
                    <a:pt x="29" y="140"/>
                  </a:cubicBezTo>
                  <a:cubicBezTo>
                    <a:pt x="168" y="168"/>
                    <a:pt x="168" y="28"/>
                    <a:pt x="57" y="28"/>
                  </a:cubicBezTo>
                  <a:cubicBezTo>
                    <a:pt x="57" y="0"/>
                    <a:pt x="29"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5"/>
            <p:cNvSpPr/>
            <p:nvPr/>
          </p:nvSpPr>
          <p:spPr>
            <a:xfrm rot="3111030">
              <a:off x="1733980" y="1680437"/>
              <a:ext cx="15230" cy="12783"/>
            </a:xfrm>
            <a:custGeom>
              <a:avLst/>
              <a:gdLst/>
              <a:ahLst/>
              <a:cxnLst/>
              <a:rect l="l" t="t" r="r" b="b"/>
              <a:pathLst>
                <a:path w="168" h="141" extrusionOk="0">
                  <a:moveTo>
                    <a:pt x="56" y="140"/>
                  </a:moveTo>
                  <a:cubicBezTo>
                    <a:pt x="84" y="140"/>
                    <a:pt x="168" y="140"/>
                    <a:pt x="140" y="56"/>
                  </a:cubicBezTo>
                  <a:cubicBezTo>
                    <a:pt x="140" y="1"/>
                    <a:pt x="84" y="1"/>
                    <a:pt x="56" y="1"/>
                  </a:cubicBezTo>
                  <a:cubicBezTo>
                    <a:pt x="1" y="56"/>
                    <a:pt x="28" y="140"/>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5"/>
            <p:cNvSpPr/>
            <p:nvPr/>
          </p:nvSpPr>
          <p:spPr>
            <a:xfrm rot="3111030">
              <a:off x="1984331" y="1627308"/>
              <a:ext cx="15230" cy="15321"/>
            </a:xfrm>
            <a:custGeom>
              <a:avLst/>
              <a:gdLst/>
              <a:ahLst/>
              <a:cxnLst/>
              <a:rect l="l" t="t" r="r" b="b"/>
              <a:pathLst>
                <a:path w="168" h="169" extrusionOk="0">
                  <a:moveTo>
                    <a:pt x="56" y="168"/>
                  </a:moveTo>
                  <a:cubicBezTo>
                    <a:pt x="140" y="168"/>
                    <a:pt x="140" y="168"/>
                    <a:pt x="167" y="84"/>
                  </a:cubicBezTo>
                  <a:cubicBezTo>
                    <a:pt x="167" y="29"/>
                    <a:pt x="140" y="1"/>
                    <a:pt x="56" y="29"/>
                  </a:cubicBezTo>
                  <a:cubicBezTo>
                    <a:pt x="0" y="57"/>
                    <a:pt x="28" y="168"/>
                    <a:pt x="56"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5"/>
            <p:cNvSpPr/>
            <p:nvPr/>
          </p:nvSpPr>
          <p:spPr>
            <a:xfrm rot="3111030">
              <a:off x="1494866" y="1617528"/>
              <a:ext cx="12692" cy="17769"/>
            </a:xfrm>
            <a:custGeom>
              <a:avLst/>
              <a:gdLst/>
              <a:ahLst/>
              <a:cxnLst/>
              <a:rect l="l" t="t" r="r" b="b"/>
              <a:pathLst>
                <a:path w="140" h="196" extrusionOk="0">
                  <a:moveTo>
                    <a:pt x="0" y="56"/>
                  </a:moveTo>
                  <a:cubicBezTo>
                    <a:pt x="0" y="196"/>
                    <a:pt x="140" y="168"/>
                    <a:pt x="140" y="84"/>
                  </a:cubicBezTo>
                  <a:lnTo>
                    <a:pt x="140" y="56"/>
                  </a:lnTo>
                  <a:cubicBezTo>
                    <a:pt x="112" y="28"/>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5"/>
            <p:cNvSpPr/>
            <p:nvPr/>
          </p:nvSpPr>
          <p:spPr>
            <a:xfrm rot="3111030">
              <a:off x="1268813" y="967797"/>
              <a:ext cx="17769" cy="15230"/>
            </a:xfrm>
            <a:custGeom>
              <a:avLst/>
              <a:gdLst/>
              <a:ahLst/>
              <a:cxnLst/>
              <a:rect l="l" t="t" r="r" b="b"/>
              <a:pathLst>
                <a:path w="196" h="168" extrusionOk="0">
                  <a:moveTo>
                    <a:pt x="28" y="56"/>
                  </a:moveTo>
                  <a:cubicBezTo>
                    <a:pt x="28" y="140"/>
                    <a:pt x="0" y="168"/>
                    <a:pt x="140" y="168"/>
                  </a:cubicBezTo>
                  <a:cubicBezTo>
                    <a:pt x="196" y="168"/>
                    <a:pt x="196" y="1"/>
                    <a:pt x="2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5"/>
            <p:cNvSpPr/>
            <p:nvPr/>
          </p:nvSpPr>
          <p:spPr>
            <a:xfrm rot="3111030">
              <a:off x="2199023" y="1411036"/>
              <a:ext cx="12783" cy="12783"/>
            </a:xfrm>
            <a:custGeom>
              <a:avLst/>
              <a:gdLst/>
              <a:ahLst/>
              <a:cxnLst/>
              <a:rect l="l" t="t" r="r" b="b"/>
              <a:pathLst>
                <a:path w="141" h="141" extrusionOk="0">
                  <a:moveTo>
                    <a:pt x="1" y="57"/>
                  </a:moveTo>
                  <a:cubicBezTo>
                    <a:pt x="56" y="140"/>
                    <a:pt x="84" y="112"/>
                    <a:pt x="140" y="57"/>
                  </a:cubicBezTo>
                  <a:cubicBezTo>
                    <a:pt x="140" y="29"/>
                    <a:pt x="84" y="1"/>
                    <a:pt x="84" y="1"/>
                  </a:cubicBezTo>
                  <a:cubicBezTo>
                    <a:pt x="28"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5"/>
            <p:cNvSpPr/>
            <p:nvPr/>
          </p:nvSpPr>
          <p:spPr>
            <a:xfrm rot="3111030">
              <a:off x="2120290" y="2051853"/>
              <a:ext cx="12692" cy="12692"/>
            </a:xfrm>
            <a:custGeom>
              <a:avLst/>
              <a:gdLst/>
              <a:ahLst/>
              <a:cxnLst/>
              <a:rect l="l" t="t" r="r" b="b"/>
              <a:pathLst>
                <a:path w="140" h="140" extrusionOk="0">
                  <a:moveTo>
                    <a:pt x="0" y="28"/>
                  </a:moveTo>
                  <a:lnTo>
                    <a:pt x="0" y="140"/>
                  </a:lnTo>
                  <a:lnTo>
                    <a:pt x="84" y="140"/>
                  </a:lnTo>
                  <a:cubicBezTo>
                    <a:pt x="84" y="140"/>
                    <a:pt x="140" y="112"/>
                    <a:pt x="140" y="84"/>
                  </a:cubicBezTo>
                  <a:cubicBezTo>
                    <a:pt x="14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5"/>
            <p:cNvSpPr/>
            <p:nvPr/>
          </p:nvSpPr>
          <p:spPr>
            <a:xfrm rot="3111030">
              <a:off x="1914542" y="1038971"/>
              <a:ext cx="12692" cy="20307"/>
            </a:xfrm>
            <a:custGeom>
              <a:avLst/>
              <a:gdLst/>
              <a:ahLst/>
              <a:cxnLst/>
              <a:rect l="l" t="t" r="r" b="b"/>
              <a:pathLst>
                <a:path w="140" h="224" extrusionOk="0">
                  <a:moveTo>
                    <a:pt x="0" y="140"/>
                  </a:moveTo>
                  <a:cubicBezTo>
                    <a:pt x="0" y="223"/>
                    <a:pt x="140" y="223"/>
                    <a:pt x="140" y="140"/>
                  </a:cubicBezTo>
                  <a:cubicBezTo>
                    <a:pt x="140"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5"/>
            <p:cNvSpPr/>
            <p:nvPr/>
          </p:nvSpPr>
          <p:spPr>
            <a:xfrm rot="3111030">
              <a:off x="1649879" y="1194089"/>
              <a:ext cx="12783" cy="22845"/>
            </a:xfrm>
            <a:custGeom>
              <a:avLst/>
              <a:gdLst/>
              <a:ahLst/>
              <a:cxnLst/>
              <a:rect l="l" t="t" r="r" b="b"/>
              <a:pathLst>
                <a:path w="141" h="252" extrusionOk="0">
                  <a:moveTo>
                    <a:pt x="1" y="140"/>
                  </a:moveTo>
                  <a:cubicBezTo>
                    <a:pt x="57" y="196"/>
                    <a:pt x="140" y="252"/>
                    <a:pt x="140" y="113"/>
                  </a:cubicBezTo>
                  <a:cubicBezTo>
                    <a:pt x="140" y="85"/>
                    <a:pt x="1" y="1"/>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5"/>
            <p:cNvSpPr/>
            <p:nvPr/>
          </p:nvSpPr>
          <p:spPr>
            <a:xfrm rot="3111030">
              <a:off x="1857746" y="1058411"/>
              <a:ext cx="12692" cy="12783"/>
            </a:xfrm>
            <a:custGeom>
              <a:avLst/>
              <a:gdLst/>
              <a:ahLst/>
              <a:cxnLst/>
              <a:rect l="l" t="t" r="r" b="b"/>
              <a:pathLst>
                <a:path w="140" h="141" extrusionOk="0">
                  <a:moveTo>
                    <a:pt x="0" y="29"/>
                  </a:moveTo>
                  <a:cubicBezTo>
                    <a:pt x="0" y="140"/>
                    <a:pt x="140" y="140"/>
                    <a:pt x="140" y="57"/>
                  </a:cubicBezTo>
                  <a:cubicBezTo>
                    <a:pt x="140" y="1"/>
                    <a:pt x="112" y="1"/>
                    <a:pt x="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5"/>
            <p:cNvSpPr/>
            <p:nvPr/>
          </p:nvSpPr>
          <p:spPr>
            <a:xfrm rot="3111030">
              <a:off x="2170760" y="1460179"/>
              <a:ext cx="17859" cy="12783"/>
            </a:xfrm>
            <a:custGeom>
              <a:avLst/>
              <a:gdLst/>
              <a:ahLst/>
              <a:cxnLst/>
              <a:rect l="l" t="t" r="r" b="b"/>
              <a:pathLst>
                <a:path w="197" h="141" extrusionOk="0">
                  <a:moveTo>
                    <a:pt x="1" y="57"/>
                  </a:moveTo>
                  <a:cubicBezTo>
                    <a:pt x="1" y="140"/>
                    <a:pt x="1" y="140"/>
                    <a:pt x="84" y="140"/>
                  </a:cubicBezTo>
                  <a:cubicBezTo>
                    <a:pt x="196" y="140"/>
                    <a:pt x="196" y="29"/>
                    <a:pt x="112" y="29"/>
                  </a:cubicBezTo>
                  <a:cubicBezTo>
                    <a:pt x="84"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5"/>
            <p:cNvSpPr/>
            <p:nvPr/>
          </p:nvSpPr>
          <p:spPr>
            <a:xfrm rot="3111030">
              <a:off x="2232242" y="1287777"/>
              <a:ext cx="15230" cy="15321"/>
            </a:xfrm>
            <a:custGeom>
              <a:avLst/>
              <a:gdLst/>
              <a:ahLst/>
              <a:cxnLst/>
              <a:rect l="l" t="t" r="r" b="b"/>
              <a:pathLst>
                <a:path w="168" h="169" extrusionOk="0">
                  <a:moveTo>
                    <a:pt x="28" y="29"/>
                  </a:moveTo>
                  <a:cubicBezTo>
                    <a:pt x="1" y="140"/>
                    <a:pt x="1" y="168"/>
                    <a:pt x="84" y="168"/>
                  </a:cubicBezTo>
                  <a:cubicBezTo>
                    <a:pt x="140" y="168"/>
                    <a:pt x="84" y="168"/>
                    <a:pt x="140" y="112"/>
                  </a:cubicBezTo>
                  <a:cubicBezTo>
                    <a:pt x="168" y="85"/>
                    <a:pt x="140" y="57"/>
                    <a:pt x="140" y="29"/>
                  </a:cubicBezTo>
                  <a:cubicBezTo>
                    <a:pt x="84" y="29"/>
                    <a:pt x="84" y="1"/>
                    <a:pt x="28"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5"/>
            <p:cNvSpPr/>
            <p:nvPr/>
          </p:nvSpPr>
          <p:spPr>
            <a:xfrm rot="3111030">
              <a:off x="2106835" y="1518866"/>
              <a:ext cx="12692" cy="12692"/>
            </a:xfrm>
            <a:custGeom>
              <a:avLst/>
              <a:gdLst/>
              <a:ahLst/>
              <a:cxnLst/>
              <a:rect l="l" t="t" r="r" b="b"/>
              <a:pathLst>
                <a:path w="140" h="140" extrusionOk="0">
                  <a:moveTo>
                    <a:pt x="0" y="56"/>
                  </a:moveTo>
                  <a:cubicBezTo>
                    <a:pt x="0" y="140"/>
                    <a:pt x="0" y="140"/>
                    <a:pt x="140" y="140"/>
                  </a:cubicBezTo>
                  <a:cubicBezTo>
                    <a:pt x="140" y="56"/>
                    <a:pt x="140" y="28"/>
                    <a:pt x="84" y="28"/>
                  </a:cubicBezTo>
                  <a:cubicBezTo>
                    <a:pt x="28" y="0"/>
                    <a:pt x="0" y="28"/>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5"/>
            <p:cNvSpPr/>
            <p:nvPr/>
          </p:nvSpPr>
          <p:spPr>
            <a:xfrm rot="3111030">
              <a:off x="1785563" y="1110660"/>
              <a:ext cx="12692" cy="15230"/>
            </a:xfrm>
            <a:custGeom>
              <a:avLst/>
              <a:gdLst/>
              <a:ahLst/>
              <a:cxnLst/>
              <a:rect l="l" t="t" r="r" b="b"/>
              <a:pathLst>
                <a:path w="140" h="168" extrusionOk="0">
                  <a:moveTo>
                    <a:pt x="0" y="56"/>
                  </a:moveTo>
                  <a:lnTo>
                    <a:pt x="0" y="112"/>
                  </a:lnTo>
                  <a:cubicBezTo>
                    <a:pt x="0" y="140"/>
                    <a:pt x="140" y="168"/>
                    <a:pt x="140" y="56"/>
                  </a:cubicBezTo>
                  <a:cubicBezTo>
                    <a:pt x="112"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5"/>
            <p:cNvSpPr/>
            <p:nvPr/>
          </p:nvSpPr>
          <p:spPr>
            <a:xfrm rot="3111030">
              <a:off x="2128990" y="1490532"/>
              <a:ext cx="12783" cy="15230"/>
            </a:xfrm>
            <a:custGeom>
              <a:avLst/>
              <a:gdLst/>
              <a:ahLst/>
              <a:cxnLst/>
              <a:rect l="l" t="t" r="r" b="b"/>
              <a:pathLst>
                <a:path w="141" h="168" extrusionOk="0">
                  <a:moveTo>
                    <a:pt x="1" y="112"/>
                  </a:moveTo>
                  <a:lnTo>
                    <a:pt x="1" y="140"/>
                  </a:lnTo>
                  <a:cubicBezTo>
                    <a:pt x="112" y="168"/>
                    <a:pt x="112" y="140"/>
                    <a:pt x="112" y="84"/>
                  </a:cubicBezTo>
                  <a:cubicBezTo>
                    <a:pt x="140" y="1"/>
                    <a:pt x="1"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5"/>
            <p:cNvSpPr/>
            <p:nvPr/>
          </p:nvSpPr>
          <p:spPr>
            <a:xfrm rot="3111030">
              <a:off x="1301392" y="1296077"/>
              <a:ext cx="7615" cy="10154"/>
            </a:xfrm>
            <a:custGeom>
              <a:avLst/>
              <a:gdLst/>
              <a:ahLst/>
              <a:cxnLst/>
              <a:rect l="l" t="t" r="r" b="b"/>
              <a:pathLst>
                <a:path w="84" h="112" extrusionOk="0">
                  <a:moveTo>
                    <a:pt x="0" y="56"/>
                  </a:moveTo>
                  <a:cubicBezTo>
                    <a:pt x="0" y="84"/>
                    <a:pt x="0" y="112"/>
                    <a:pt x="28" y="112"/>
                  </a:cubicBezTo>
                  <a:cubicBezTo>
                    <a:pt x="84" y="112"/>
                    <a:pt x="84" y="84"/>
                    <a:pt x="84" y="56"/>
                  </a:cubicBezTo>
                  <a:cubicBezTo>
                    <a:pt x="84" y="0"/>
                    <a:pt x="84" y="0"/>
                    <a:pt x="0" y="56"/>
                  </a:cubicBezTo>
                  <a:cubicBezTo>
                    <a:pt x="0" y="0"/>
                    <a:pt x="0" y="56"/>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5"/>
            <p:cNvSpPr/>
            <p:nvPr/>
          </p:nvSpPr>
          <p:spPr>
            <a:xfrm rot="3111030">
              <a:off x="2016237" y="974400"/>
              <a:ext cx="12783" cy="15321"/>
            </a:xfrm>
            <a:custGeom>
              <a:avLst/>
              <a:gdLst/>
              <a:ahLst/>
              <a:cxnLst/>
              <a:rect l="l" t="t" r="r" b="b"/>
              <a:pathLst>
                <a:path w="141" h="169" extrusionOk="0">
                  <a:moveTo>
                    <a:pt x="1" y="57"/>
                  </a:moveTo>
                  <a:cubicBezTo>
                    <a:pt x="1" y="168"/>
                    <a:pt x="140" y="168"/>
                    <a:pt x="140" y="29"/>
                  </a:cubicBezTo>
                  <a:cubicBezTo>
                    <a:pt x="29" y="1"/>
                    <a:pt x="1" y="57"/>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5"/>
            <p:cNvSpPr/>
            <p:nvPr/>
          </p:nvSpPr>
          <p:spPr>
            <a:xfrm rot="3111030">
              <a:off x="1814493" y="1091815"/>
              <a:ext cx="10154" cy="12692"/>
            </a:xfrm>
            <a:custGeom>
              <a:avLst/>
              <a:gdLst/>
              <a:ahLst/>
              <a:cxnLst/>
              <a:rect l="l" t="t" r="r" b="b"/>
              <a:pathLst>
                <a:path w="112" h="140" extrusionOk="0">
                  <a:moveTo>
                    <a:pt x="0" y="84"/>
                  </a:moveTo>
                  <a:cubicBezTo>
                    <a:pt x="0" y="140"/>
                    <a:pt x="112" y="140"/>
                    <a:pt x="112" y="84"/>
                  </a:cubicBezTo>
                  <a:cubicBezTo>
                    <a:pt x="112" y="56"/>
                    <a:pt x="112" y="0"/>
                    <a:pt x="28" y="0"/>
                  </a:cubicBezTo>
                  <a:cubicBezTo>
                    <a:pt x="28"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5"/>
            <p:cNvSpPr/>
            <p:nvPr/>
          </p:nvSpPr>
          <p:spPr>
            <a:xfrm rot="3111030">
              <a:off x="2291775" y="1328494"/>
              <a:ext cx="12783" cy="12783"/>
            </a:xfrm>
            <a:custGeom>
              <a:avLst/>
              <a:gdLst/>
              <a:ahLst/>
              <a:cxnLst/>
              <a:rect l="l" t="t" r="r" b="b"/>
              <a:pathLst>
                <a:path w="141" h="141" extrusionOk="0">
                  <a:moveTo>
                    <a:pt x="1" y="1"/>
                  </a:moveTo>
                  <a:cubicBezTo>
                    <a:pt x="1" y="112"/>
                    <a:pt x="140" y="140"/>
                    <a:pt x="140" y="29"/>
                  </a:cubicBezTo>
                  <a:cubicBezTo>
                    <a:pt x="112" y="1"/>
                    <a:pt x="112"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5"/>
            <p:cNvSpPr/>
            <p:nvPr/>
          </p:nvSpPr>
          <p:spPr>
            <a:xfrm rot="3111030">
              <a:off x="1512451" y="1638371"/>
              <a:ext cx="12692" cy="12783"/>
            </a:xfrm>
            <a:custGeom>
              <a:avLst/>
              <a:gdLst/>
              <a:ahLst/>
              <a:cxnLst/>
              <a:rect l="l" t="t" r="r" b="b"/>
              <a:pathLst>
                <a:path w="140" h="141" extrusionOk="0">
                  <a:moveTo>
                    <a:pt x="0" y="28"/>
                  </a:moveTo>
                  <a:lnTo>
                    <a:pt x="56" y="84"/>
                  </a:lnTo>
                  <a:cubicBezTo>
                    <a:pt x="56" y="140"/>
                    <a:pt x="0" y="84"/>
                    <a:pt x="84" y="84"/>
                  </a:cubicBezTo>
                  <a:lnTo>
                    <a:pt x="140" y="84"/>
                  </a:lnTo>
                  <a:lnTo>
                    <a:pt x="140" y="1"/>
                  </a:lnTo>
                  <a:cubicBezTo>
                    <a:pt x="56" y="1"/>
                    <a:pt x="56" y="1"/>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5"/>
            <p:cNvSpPr/>
            <p:nvPr/>
          </p:nvSpPr>
          <p:spPr>
            <a:xfrm rot="3111030">
              <a:off x="1990564" y="1661636"/>
              <a:ext cx="12783" cy="12692"/>
            </a:xfrm>
            <a:custGeom>
              <a:avLst/>
              <a:gdLst/>
              <a:ahLst/>
              <a:cxnLst/>
              <a:rect l="l" t="t" r="r" b="b"/>
              <a:pathLst>
                <a:path w="141" h="140" extrusionOk="0">
                  <a:moveTo>
                    <a:pt x="1" y="84"/>
                  </a:moveTo>
                  <a:cubicBezTo>
                    <a:pt x="1" y="140"/>
                    <a:pt x="1" y="140"/>
                    <a:pt x="112" y="140"/>
                  </a:cubicBezTo>
                  <a:cubicBezTo>
                    <a:pt x="112" y="84"/>
                    <a:pt x="140" y="112"/>
                    <a:pt x="85" y="28"/>
                  </a:cubicBezTo>
                  <a:cubicBezTo>
                    <a:pt x="29" y="0"/>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5"/>
            <p:cNvSpPr/>
            <p:nvPr/>
          </p:nvSpPr>
          <p:spPr>
            <a:xfrm rot="3111030">
              <a:off x="1614151" y="1184804"/>
              <a:ext cx="12783" cy="20307"/>
            </a:xfrm>
            <a:custGeom>
              <a:avLst/>
              <a:gdLst/>
              <a:ahLst/>
              <a:cxnLst/>
              <a:rect l="l" t="t" r="r" b="b"/>
              <a:pathLst>
                <a:path w="141" h="224" extrusionOk="0">
                  <a:moveTo>
                    <a:pt x="57" y="28"/>
                  </a:moveTo>
                  <a:cubicBezTo>
                    <a:pt x="1" y="223"/>
                    <a:pt x="140" y="140"/>
                    <a:pt x="140" y="112"/>
                  </a:cubicBezTo>
                  <a:cubicBezTo>
                    <a:pt x="140" y="84"/>
                    <a:pt x="140" y="0"/>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5"/>
            <p:cNvSpPr/>
            <p:nvPr/>
          </p:nvSpPr>
          <p:spPr>
            <a:xfrm rot="3111030">
              <a:off x="1685725" y="1173620"/>
              <a:ext cx="10244" cy="12692"/>
            </a:xfrm>
            <a:custGeom>
              <a:avLst/>
              <a:gdLst/>
              <a:ahLst/>
              <a:cxnLst/>
              <a:rect l="l" t="t" r="r" b="b"/>
              <a:pathLst>
                <a:path w="113" h="140" extrusionOk="0">
                  <a:moveTo>
                    <a:pt x="29" y="112"/>
                  </a:moveTo>
                  <a:cubicBezTo>
                    <a:pt x="112" y="140"/>
                    <a:pt x="112" y="112"/>
                    <a:pt x="112" y="56"/>
                  </a:cubicBezTo>
                  <a:cubicBezTo>
                    <a:pt x="112" y="0"/>
                    <a:pt x="56" y="0"/>
                    <a:pt x="29" y="0"/>
                  </a:cubicBezTo>
                  <a:cubicBezTo>
                    <a:pt x="1" y="56"/>
                    <a:pt x="1" y="56"/>
                    <a:pt x="29"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5"/>
            <p:cNvSpPr/>
            <p:nvPr/>
          </p:nvSpPr>
          <p:spPr>
            <a:xfrm rot="3111030">
              <a:off x="2022135" y="1600176"/>
              <a:ext cx="12783" cy="15230"/>
            </a:xfrm>
            <a:custGeom>
              <a:avLst/>
              <a:gdLst/>
              <a:ahLst/>
              <a:cxnLst/>
              <a:rect l="l" t="t" r="r" b="b"/>
              <a:pathLst>
                <a:path w="141" h="168" extrusionOk="0">
                  <a:moveTo>
                    <a:pt x="1" y="28"/>
                  </a:moveTo>
                  <a:lnTo>
                    <a:pt x="1" y="112"/>
                  </a:lnTo>
                  <a:cubicBezTo>
                    <a:pt x="140" y="168"/>
                    <a:pt x="140" y="28"/>
                    <a:pt x="57" y="1"/>
                  </a:cubicBezTo>
                  <a:cubicBezTo>
                    <a:pt x="29" y="1"/>
                    <a:pt x="1"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5"/>
            <p:cNvSpPr/>
            <p:nvPr/>
          </p:nvSpPr>
          <p:spPr>
            <a:xfrm rot="3111030">
              <a:off x="2237151" y="1372744"/>
              <a:ext cx="10244" cy="15321"/>
            </a:xfrm>
            <a:custGeom>
              <a:avLst/>
              <a:gdLst/>
              <a:ahLst/>
              <a:cxnLst/>
              <a:rect l="l" t="t" r="r" b="b"/>
              <a:pathLst>
                <a:path w="113" h="169" extrusionOk="0">
                  <a:moveTo>
                    <a:pt x="1" y="85"/>
                  </a:moveTo>
                  <a:lnTo>
                    <a:pt x="57" y="140"/>
                  </a:lnTo>
                  <a:cubicBezTo>
                    <a:pt x="84" y="168"/>
                    <a:pt x="1" y="140"/>
                    <a:pt x="57" y="140"/>
                  </a:cubicBezTo>
                  <a:lnTo>
                    <a:pt x="57" y="140"/>
                  </a:lnTo>
                  <a:lnTo>
                    <a:pt x="84" y="140"/>
                  </a:lnTo>
                  <a:cubicBezTo>
                    <a:pt x="84" y="85"/>
                    <a:pt x="112" y="57"/>
                    <a:pt x="84" y="29"/>
                  </a:cubicBezTo>
                  <a:cubicBezTo>
                    <a:pt x="84" y="1"/>
                    <a:pt x="57"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5"/>
            <p:cNvSpPr/>
            <p:nvPr/>
          </p:nvSpPr>
          <p:spPr>
            <a:xfrm rot="3111030">
              <a:off x="1954913" y="1014229"/>
              <a:ext cx="10244" cy="17859"/>
            </a:xfrm>
            <a:custGeom>
              <a:avLst/>
              <a:gdLst/>
              <a:ahLst/>
              <a:cxnLst/>
              <a:rect l="l" t="t" r="r" b="b"/>
              <a:pathLst>
                <a:path w="113" h="197" extrusionOk="0">
                  <a:moveTo>
                    <a:pt x="1" y="85"/>
                  </a:moveTo>
                  <a:cubicBezTo>
                    <a:pt x="1" y="196"/>
                    <a:pt x="57" y="140"/>
                    <a:pt x="113" y="140"/>
                  </a:cubicBezTo>
                  <a:cubicBezTo>
                    <a:pt x="113" y="29"/>
                    <a:pt x="1" y="1"/>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5"/>
            <p:cNvSpPr/>
            <p:nvPr/>
          </p:nvSpPr>
          <p:spPr>
            <a:xfrm rot="3111030">
              <a:off x="2421885" y="808473"/>
              <a:ext cx="149311" cy="149311"/>
            </a:xfrm>
            <a:custGeom>
              <a:avLst/>
              <a:gdLst/>
              <a:ahLst/>
              <a:cxnLst/>
              <a:rect l="l" t="t" r="r" b="b"/>
              <a:pathLst>
                <a:path w="1647" h="1647" extrusionOk="0">
                  <a:moveTo>
                    <a:pt x="1" y="1647"/>
                  </a:moveTo>
                  <a:cubicBezTo>
                    <a:pt x="85" y="1647"/>
                    <a:pt x="112" y="1619"/>
                    <a:pt x="196" y="1535"/>
                  </a:cubicBezTo>
                  <a:lnTo>
                    <a:pt x="1173" y="642"/>
                  </a:lnTo>
                  <a:lnTo>
                    <a:pt x="1256" y="531"/>
                  </a:lnTo>
                  <a:cubicBezTo>
                    <a:pt x="1340" y="475"/>
                    <a:pt x="1507" y="280"/>
                    <a:pt x="1535" y="224"/>
                  </a:cubicBezTo>
                  <a:cubicBezTo>
                    <a:pt x="1619" y="112"/>
                    <a:pt x="1647" y="1"/>
                    <a:pt x="1507" y="140"/>
                  </a:cubicBezTo>
                  <a:lnTo>
                    <a:pt x="1368" y="252"/>
                  </a:lnTo>
                  <a:lnTo>
                    <a:pt x="1256" y="363"/>
                  </a:lnTo>
                  <a:cubicBezTo>
                    <a:pt x="1201" y="391"/>
                    <a:pt x="1201" y="419"/>
                    <a:pt x="1089" y="503"/>
                  </a:cubicBezTo>
                  <a:lnTo>
                    <a:pt x="1089" y="503"/>
                  </a:lnTo>
                  <a:lnTo>
                    <a:pt x="949" y="642"/>
                  </a:lnTo>
                  <a:lnTo>
                    <a:pt x="838" y="754"/>
                  </a:lnTo>
                  <a:lnTo>
                    <a:pt x="838" y="754"/>
                  </a:lnTo>
                  <a:lnTo>
                    <a:pt x="754" y="838"/>
                  </a:lnTo>
                  <a:lnTo>
                    <a:pt x="643" y="949"/>
                  </a:lnTo>
                  <a:cubicBezTo>
                    <a:pt x="531" y="1033"/>
                    <a:pt x="391" y="1200"/>
                    <a:pt x="336" y="1228"/>
                  </a:cubicBezTo>
                  <a:lnTo>
                    <a:pt x="252" y="1312"/>
                  </a:lnTo>
                  <a:cubicBezTo>
                    <a:pt x="196" y="1368"/>
                    <a:pt x="196" y="1396"/>
                    <a:pt x="112" y="1452"/>
                  </a:cubicBezTo>
                  <a:lnTo>
                    <a:pt x="1" y="1535"/>
                  </a:lnTo>
                  <a:lnTo>
                    <a:pt x="1" y="1591"/>
                  </a:lnTo>
                  <a:lnTo>
                    <a:pt x="1" y="1591"/>
                  </a:lnTo>
                  <a:cubicBezTo>
                    <a:pt x="57" y="1591"/>
                    <a:pt x="1" y="1619"/>
                    <a:pt x="1" y="16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5"/>
            <p:cNvSpPr/>
            <p:nvPr/>
          </p:nvSpPr>
          <p:spPr>
            <a:xfrm rot="3111030">
              <a:off x="2427811" y="901018"/>
              <a:ext cx="101263" cy="86033"/>
            </a:xfrm>
            <a:custGeom>
              <a:avLst/>
              <a:gdLst/>
              <a:ahLst/>
              <a:cxnLst/>
              <a:rect l="l" t="t" r="r" b="b"/>
              <a:pathLst>
                <a:path w="1117" h="949" extrusionOk="0">
                  <a:moveTo>
                    <a:pt x="28" y="949"/>
                  </a:moveTo>
                  <a:cubicBezTo>
                    <a:pt x="84" y="949"/>
                    <a:pt x="391" y="698"/>
                    <a:pt x="447" y="614"/>
                  </a:cubicBezTo>
                  <a:lnTo>
                    <a:pt x="670" y="447"/>
                  </a:lnTo>
                  <a:lnTo>
                    <a:pt x="698" y="419"/>
                  </a:lnTo>
                  <a:lnTo>
                    <a:pt x="921" y="196"/>
                  </a:lnTo>
                  <a:cubicBezTo>
                    <a:pt x="977" y="140"/>
                    <a:pt x="1116" y="28"/>
                    <a:pt x="1089" y="0"/>
                  </a:cubicBezTo>
                  <a:lnTo>
                    <a:pt x="1089" y="0"/>
                  </a:lnTo>
                  <a:lnTo>
                    <a:pt x="1089" y="0"/>
                  </a:lnTo>
                  <a:lnTo>
                    <a:pt x="1089" y="0"/>
                  </a:lnTo>
                  <a:lnTo>
                    <a:pt x="1089" y="0"/>
                  </a:lnTo>
                  <a:lnTo>
                    <a:pt x="1061" y="0"/>
                  </a:lnTo>
                  <a:lnTo>
                    <a:pt x="670" y="307"/>
                  </a:lnTo>
                  <a:lnTo>
                    <a:pt x="586" y="363"/>
                  </a:lnTo>
                  <a:lnTo>
                    <a:pt x="419" y="503"/>
                  </a:lnTo>
                  <a:cubicBezTo>
                    <a:pt x="391" y="503"/>
                    <a:pt x="391" y="558"/>
                    <a:pt x="391" y="558"/>
                  </a:cubicBezTo>
                  <a:cubicBezTo>
                    <a:pt x="335" y="558"/>
                    <a:pt x="335" y="558"/>
                    <a:pt x="335" y="586"/>
                  </a:cubicBezTo>
                  <a:cubicBezTo>
                    <a:pt x="307" y="586"/>
                    <a:pt x="307" y="614"/>
                    <a:pt x="307" y="614"/>
                  </a:cubicBezTo>
                  <a:lnTo>
                    <a:pt x="196" y="698"/>
                  </a:lnTo>
                  <a:lnTo>
                    <a:pt x="168" y="726"/>
                  </a:lnTo>
                  <a:lnTo>
                    <a:pt x="28" y="865"/>
                  </a:lnTo>
                  <a:lnTo>
                    <a:pt x="28" y="865"/>
                  </a:lnTo>
                  <a:lnTo>
                    <a:pt x="28" y="865"/>
                  </a:lnTo>
                  <a:lnTo>
                    <a:pt x="28" y="865"/>
                  </a:lnTo>
                  <a:cubicBezTo>
                    <a:pt x="0" y="949"/>
                    <a:pt x="0" y="949"/>
                    <a:pt x="28" y="9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5"/>
            <p:cNvSpPr/>
            <p:nvPr/>
          </p:nvSpPr>
          <p:spPr>
            <a:xfrm rot="3111030">
              <a:off x="2481419" y="816454"/>
              <a:ext cx="86124" cy="73432"/>
            </a:xfrm>
            <a:custGeom>
              <a:avLst/>
              <a:gdLst/>
              <a:ahLst/>
              <a:cxnLst/>
              <a:rect l="l" t="t" r="r" b="b"/>
              <a:pathLst>
                <a:path w="950" h="810" extrusionOk="0">
                  <a:moveTo>
                    <a:pt x="1" y="810"/>
                  </a:moveTo>
                  <a:lnTo>
                    <a:pt x="1" y="810"/>
                  </a:lnTo>
                  <a:lnTo>
                    <a:pt x="503" y="503"/>
                  </a:lnTo>
                  <a:lnTo>
                    <a:pt x="531" y="447"/>
                  </a:lnTo>
                  <a:lnTo>
                    <a:pt x="782" y="252"/>
                  </a:lnTo>
                  <a:lnTo>
                    <a:pt x="894" y="140"/>
                  </a:lnTo>
                  <a:cubicBezTo>
                    <a:pt x="922" y="112"/>
                    <a:pt x="949" y="85"/>
                    <a:pt x="949" y="1"/>
                  </a:cubicBezTo>
                  <a:cubicBezTo>
                    <a:pt x="894" y="1"/>
                    <a:pt x="894" y="1"/>
                    <a:pt x="838" y="29"/>
                  </a:cubicBezTo>
                  <a:lnTo>
                    <a:pt x="224" y="559"/>
                  </a:lnTo>
                  <a:cubicBezTo>
                    <a:pt x="196" y="643"/>
                    <a:pt x="57" y="726"/>
                    <a:pt x="1" y="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5"/>
            <p:cNvSpPr/>
            <p:nvPr/>
          </p:nvSpPr>
          <p:spPr>
            <a:xfrm rot="3111030">
              <a:off x="2471479" y="794788"/>
              <a:ext cx="53215" cy="45600"/>
            </a:xfrm>
            <a:custGeom>
              <a:avLst/>
              <a:gdLst/>
              <a:ahLst/>
              <a:cxnLst/>
              <a:rect l="l" t="t" r="r" b="b"/>
              <a:pathLst>
                <a:path w="587" h="503" extrusionOk="0">
                  <a:moveTo>
                    <a:pt x="29" y="503"/>
                  </a:moveTo>
                  <a:cubicBezTo>
                    <a:pt x="85" y="503"/>
                    <a:pt x="140" y="419"/>
                    <a:pt x="168" y="391"/>
                  </a:cubicBezTo>
                  <a:lnTo>
                    <a:pt x="447" y="168"/>
                  </a:lnTo>
                  <a:cubicBezTo>
                    <a:pt x="531" y="140"/>
                    <a:pt x="559" y="112"/>
                    <a:pt x="587" y="28"/>
                  </a:cubicBezTo>
                  <a:lnTo>
                    <a:pt x="559" y="0"/>
                  </a:lnTo>
                  <a:cubicBezTo>
                    <a:pt x="475" y="0"/>
                    <a:pt x="280" y="168"/>
                    <a:pt x="252" y="224"/>
                  </a:cubicBezTo>
                  <a:cubicBezTo>
                    <a:pt x="196" y="251"/>
                    <a:pt x="140" y="279"/>
                    <a:pt x="113" y="307"/>
                  </a:cubicBezTo>
                  <a:lnTo>
                    <a:pt x="29" y="391"/>
                  </a:lnTo>
                  <a:cubicBezTo>
                    <a:pt x="1" y="419"/>
                    <a:pt x="1" y="503"/>
                    <a:pt x="29" y="5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5"/>
            <p:cNvSpPr/>
            <p:nvPr/>
          </p:nvSpPr>
          <p:spPr>
            <a:xfrm rot="3111030">
              <a:off x="2460508" y="894931"/>
              <a:ext cx="37985" cy="35447"/>
            </a:xfrm>
            <a:custGeom>
              <a:avLst/>
              <a:gdLst/>
              <a:ahLst/>
              <a:cxnLst/>
              <a:rect l="l" t="t" r="r" b="b"/>
              <a:pathLst>
                <a:path w="419" h="391" extrusionOk="0">
                  <a:moveTo>
                    <a:pt x="84" y="391"/>
                  </a:moveTo>
                  <a:cubicBezTo>
                    <a:pt x="168" y="391"/>
                    <a:pt x="279" y="279"/>
                    <a:pt x="307" y="223"/>
                  </a:cubicBezTo>
                  <a:lnTo>
                    <a:pt x="363" y="112"/>
                  </a:lnTo>
                  <a:cubicBezTo>
                    <a:pt x="419" y="84"/>
                    <a:pt x="363" y="84"/>
                    <a:pt x="363" y="56"/>
                  </a:cubicBezTo>
                  <a:lnTo>
                    <a:pt x="335" y="0"/>
                  </a:lnTo>
                  <a:cubicBezTo>
                    <a:pt x="307" y="0"/>
                    <a:pt x="279" y="56"/>
                    <a:pt x="223" y="84"/>
                  </a:cubicBezTo>
                  <a:lnTo>
                    <a:pt x="140" y="196"/>
                  </a:lnTo>
                  <a:cubicBezTo>
                    <a:pt x="84" y="223"/>
                    <a:pt x="84" y="251"/>
                    <a:pt x="56" y="279"/>
                  </a:cubicBezTo>
                  <a:cubicBezTo>
                    <a:pt x="0" y="363"/>
                    <a:pt x="56" y="391"/>
                    <a:pt x="84" y="3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5"/>
            <p:cNvSpPr/>
            <p:nvPr/>
          </p:nvSpPr>
          <p:spPr>
            <a:xfrm rot="3111030">
              <a:off x="2438109" y="828224"/>
              <a:ext cx="22845" cy="22845"/>
            </a:xfrm>
            <a:custGeom>
              <a:avLst/>
              <a:gdLst/>
              <a:ahLst/>
              <a:cxnLst/>
              <a:rect l="l" t="t" r="r" b="b"/>
              <a:pathLst>
                <a:path w="252" h="252" extrusionOk="0">
                  <a:moveTo>
                    <a:pt x="1" y="140"/>
                  </a:moveTo>
                  <a:cubicBezTo>
                    <a:pt x="1" y="140"/>
                    <a:pt x="1" y="252"/>
                    <a:pt x="112" y="224"/>
                  </a:cubicBezTo>
                  <a:cubicBezTo>
                    <a:pt x="252" y="140"/>
                    <a:pt x="196" y="1"/>
                    <a:pt x="85" y="1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5"/>
            <p:cNvSpPr/>
            <p:nvPr/>
          </p:nvSpPr>
          <p:spPr>
            <a:xfrm rot="3111030">
              <a:off x="2517303" y="907074"/>
              <a:ext cx="12692" cy="25384"/>
            </a:xfrm>
            <a:custGeom>
              <a:avLst/>
              <a:gdLst/>
              <a:ahLst/>
              <a:cxnLst/>
              <a:rect l="l" t="t" r="r" b="b"/>
              <a:pathLst>
                <a:path w="140" h="280" extrusionOk="0">
                  <a:moveTo>
                    <a:pt x="0" y="223"/>
                  </a:moveTo>
                  <a:cubicBezTo>
                    <a:pt x="0" y="251"/>
                    <a:pt x="56" y="251"/>
                    <a:pt x="56" y="279"/>
                  </a:cubicBezTo>
                  <a:cubicBezTo>
                    <a:pt x="140" y="279"/>
                    <a:pt x="140" y="168"/>
                    <a:pt x="140" y="168"/>
                  </a:cubicBezTo>
                  <a:cubicBezTo>
                    <a:pt x="140" y="196"/>
                    <a:pt x="140" y="0"/>
                    <a:pt x="0" y="2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20">
          <a:extLst>
            <a:ext uri="{FF2B5EF4-FFF2-40B4-BE49-F238E27FC236}">
              <a16:creationId xmlns:a16="http://schemas.microsoft.com/office/drawing/2014/main" id="{37D5415F-8D1A-DA8D-D773-FFD48139854A}"/>
            </a:ext>
          </a:extLst>
        </p:cNvPr>
        <p:cNvGrpSpPr/>
        <p:nvPr/>
      </p:nvGrpSpPr>
      <p:grpSpPr>
        <a:xfrm>
          <a:off x="0" y="0"/>
          <a:ext cx="0" cy="0"/>
          <a:chOff x="0" y="0"/>
          <a:chExt cx="0" cy="0"/>
        </a:xfrm>
      </p:grpSpPr>
      <p:sp>
        <p:nvSpPr>
          <p:cNvPr id="4725" name="Google Shape;4725;p58">
            <a:extLst>
              <a:ext uri="{FF2B5EF4-FFF2-40B4-BE49-F238E27FC236}">
                <a16:creationId xmlns:a16="http://schemas.microsoft.com/office/drawing/2014/main" id="{F76D40F6-5E99-9BCF-F1D7-4C2908ED3528}"/>
              </a:ext>
            </a:extLst>
          </p:cNvPr>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Findings</a:t>
            </a:r>
          </a:p>
        </p:txBody>
      </p:sp>
      <p:sp>
        <p:nvSpPr>
          <p:cNvPr id="2" name="TextBox 1">
            <a:extLst>
              <a:ext uri="{FF2B5EF4-FFF2-40B4-BE49-F238E27FC236}">
                <a16:creationId xmlns:a16="http://schemas.microsoft.com/office/drawing/2014/main" id="{97925E8D-70EF-93E6-6141-38D3E2770DD4}"/>
              </a:ext>
            </a:extLst>
          </p:cNvPr>
          <p:cNvSpPr txBox="1"/>
          <p:nvPr/>
        </p:nvSpPr>
        <p:spPr>
          <a:xfrm>
            <a:off x="539400" y="1024175"/>
            <a:ext cx="8313198" cy="2031325"/>
          </a:xfrm>
          <a:prstGeom prst="rect">
            <a:avLst/>
          </a:prstGeom>
          <a:noFill/>
        </p:spPr>
        <p:txBody>
          <a:bodyPr wrap="square" lIns="91440" tIns="45720" rIns="91440" bIns="45720" rtlCol="0" anchor="t">
            <a:spAutoFit/>
          </a:bodyPr>
          <a:lstStyle/>
          <a:p>
            <a:r>
              <a:rPr lang="en-US">
                <a:solidFill>
                  <a:schemeClr val="bg2"/>
                </a:solidFill>
                <a:latin typeface="Roboto"/>
                <a:ea typeface="Roboto"/>
                <a:cs typeface="Roboto"/>
              </a:rPr>
              <a:t>Industries that make up the majority of the space sector may have a bigger influence on the total space economy, but smaller industries such as recreation and retail have more potential to have a larger impact</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a:ea typeface="Roboto"/>
                <a:cs typeface="Roboto"/>
              </a:rPr>
              <a:t>There exist some industries such as mining and finance where increasing the economy within it can negatively impact the total space economy</a:t>
            </a:r>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a:ea typeface="Roboto"/>
                <a:cs typeface="Roboto"/>
              </a:rPr>
              <a:t>Employee compensation and number of employees did not turn out to be good predictors for the space economy</a:t>
            </a:r>
          </a:p>
        </p:txBody>
      </p:sp>
    </p:spTree>
    <p:extLst>
      <p:ext uri="{BB962C8B-B14F-4D97-AF65-F5344CB8AC3E}">
        <p14:creationId xmlns:p14="http://schemas.microsoft.com/office/powerpoint/2010/main" val="771855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32"/>
        <p:cNvGrpSpPr/>
        <p:nvPr/>
      </p:nvGrpSpPr>
      <p:grpSpPr>
        <a:xfrm>
          <a:off x="0" y="0"/>
          <a:ext cx="0" cy="0"/>
          <a:chOff x="0" y="0"/>
          <a:chExt cx="0" cy="0"/>
        </a:xfrm>
      </p:grpSpPr>
      <p:sp>
        <p:nvSpPr>
          <p:cNvPr id="4733" name="Google Shape;4733;p59"/>
          <p:cNvSpPr txBox="1">
            <a:spLocks noGrp="1"/>
          </p:cNvSpPr>
          <p:nvPr>
            <p:ph type="title"/>
          </p:nvPr>
        </p:nvSpPr>
        <p:spPr>
          <a:xfrm>
            <a:off x="4443839" y="1643952"/>
            <a:ext cx="4569532" cy="1219200"/>
          </a:xfrm>
          <a:prstGeom prst="rect">
            <a:avLst/>
          </a:prstGeom>
        </p:spPr>
        <p:txBody>
          <a:bodyPr spcFirstLastPara="1" wrap="square" lIns="0" tIns="91425" rIns="91425" bIns="91425" anchor="b" anchorCtr="0">
            <a:noAutofit/>
          </a:bodyPr>
          <a:lstStyle/>
          <a:p>
            <a:pPr algn="ctr"/>
            <a:r>
              <a:rPr lang="en" sz="6600">
                <a:solidFill>
                  <a:schemeClr val="accent5">
                    <a:lumMod val="60000"/>
                    <a:lumOff val="40000"/>
                  </a:schemeClr>
                </a:solidFill>
              </a:rPr>
              <a:t>Closing</a:t>
            </a:r>
            <a:br>
              <a:rPr lang="en" sz="6600">
                <a:solidFill>
                  <a:schemeClr val="accent5">
                    <a:lumMod val="60000"/>
                    <a:lumOff val="40000"/>
                  </a:schemeClr>
                </a:solidFill>
              </a:rPr>
            </a:br>
            <a:r>
              <a:rPr lang="en" sz="6600">
                <a:solidFill>
                  <a:schemeClr val="accent5">
                    <a:lumMod val="60000"/>
                    <a:lumOff val="40000"/>
                  </a:schemeClr>
                </a:solidFill>
              </a:rPr>
              <a:t>Thoughts</a:t>
            </a:r>
          </a:p>
        </p:txBody>
      </p:sp>
      <p:grpSp>
        <p:nvGrpSpPr>
          <p:cNvPr id="4" name="Google Shape;4932;p63">
            <a:extLst>
              <a:ext uri="{FF2B5EF4-FFF2-40B4-BE49-F238E27FC236}">
                <a16:creationId xmlns:a16="http://schemas.microsoft.com/office/drawing/2014/main" id="{EB1D7367-54E8-8863-8547-3EE29A4A1964}"/>
              </a:ext>
            </a:extLst>
          </p:cNvPr>
          <p:cNvGrpSpPr/>
          <p:nvPr/>
        </p:nvGrpSpPr>
        <p:grpSpPr>
          <a:xfrm>
            <a:off x="-30125" y="820818"/>
            <a:ext cx="9590324" cy="4782927"/>
            <a:chOff x="-30125" y="820818"/>
            <a:chExt cx="9590324" cy="4782927"/>
          </a:xfrm>
        </p:grpSpPr>
        <p:sp>
          <p:nvSpPr>
            <p:cNvPr id="5" name="Google Shape;4933;p63">
              <a:extLst>
                <a:ext uri="{FF2B5EF4-FFF2-40B4-BE49-F238E27FC236}">
                  <a16:creationId xmlns:a16="http://schemas.microsoft.com/office/drawing/2014/main" id="{5B45E74E-F5F5-0F4C-FA1E-9299B47941CE}"/>
                </a:ext>
              </a:extLst>
            </p:cNvPr>
            <p:cNvSpPr/>
            <p:nvPr/>
          </p:nvSpPr>
          <p:spPr>
            <a:xfrm>
              <a:off x="7434175" y="4789275"/>
              <a:ext cx="798300" cy="798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34;p63">
              <a:extLst>
                <a:ext uri="{FF2B5EF4-FFF2-40B4-BE49-F238E27FC236}">
                  <a16:creationId xmlns:a16="http://schemas.microsoft.com/office/drawing/2014/main" id="{A95C3E01-DD99-9F91-7963-818912F0E96B}"/>
                </a:ext>
              </a:extLst>
            </p:cNvPr>
            <p:cNvSpPr/>
            <p:nvPr/>
          </p:nvSpPr>
          <p:spPr>
            <a:xfrm>
              <a:off x="831742" y="3978873"/>
              <a:ext cx="3779937" cy="1165586"/>
            </a:xfrm>
            <a:custGeom>
              <a:avLst/>
              <a:gdLst/>
              <a:ahLst/>
              <a:cxnLst/>
              <a:rect l="l" t="t" r="r" b="b"/>
              <a:pathLst>
                <a:path w="51391" h="15847" extrusionOk="0">
                  <a:moveTo>
                    <a:pt x="12834" y="4854"/>
                  </a:moveTo>
                  <a:cubicBezTo>
                    <a:pt x="13894" y="4603"/>
                    <a:pt x="15066" y="4743"/>
                    <a:pt x="15959" y="5273"/>
                  </a:cubicBezTo>
                  <a:cubicBezTo>
                    <a:pt x="17186" y="5970"/>
                    <a:pt x="17939" y="7365"/>
                    <a:pt x="17939" y="8788"/>
                  </a:cubicBezTo>
                  <a:cubicBezTo>
                    <a:pt x="19334" y="7979"/>
                    <a:pt x="21343" y="8844"/>
                    <a:pt x="21622" y="10323"/>
                  </a:cubicBezTo>
                  <a:cubicBezTo>
                    <a:pt x="21929" y="9848"/>
                    <a:pt x="22487" y="9514"/>
                    <a:pt x="23045" y="9514"/>
                  </a:cubicBezTo>
                  <a:cubicBezTo>
                    <a:pt x="23603" y="9514"/>
                    <a:pt x="24133" y="9876"/>
                    <a:pt x="24328" y="10406"/>
                  </a:cubicBezTo>
                  <a:cubicBezTo>
                    <a:pt x="25835" y="9067"/>
                    <a:pt x="28234" y="8956"/>
                    <a:pt x="29657" y="10183"/>
                  </a:cubicBezTo>
                  <a:cubicBezTo>
                    <a:pt x="30131" y="9346"/>
                    <a:pt x="31247" y="8928"/>
                    <a:pt x="32028" y="9235"/>
                  </a:cubicBezTo>
                  <a:cubicBezTo>
                    <a:pt x="31415" y="8872"/>
                    <a:pt x="31108" y="8119"/>
                    <a:pt x="30996" y="7393"/>
                  </a:cubicBezTo>
                  <a:cubicBezTo>
                    <a:pt x="30885" y="6668"/>
                    <a:pt x="31024" y="5887"/>
                    <a:pt x="31191" y="5161"/>
                  </a:cubicBezTo>
                  <a:cubicBezTo>
                    <a:pt x="31526" y="3906"/>
                    <a:pt x="32000" y="2623"/>
                    <a:pt x="33005" y="1813"/>
                  </a:cubicBezTo>
                  <a:cubicBezTo>
                    <a:pt x="34065" y="1004"/>
                    <a:pt x="35739" y="949"/>
                    <a:pt x="36409" y="1981"/>
                  </a:cubicBezTo>
                  <a:cubicBezTo>
                    <a:pt x="36632" y="1479"/>
                    <a:pt x="37441" y="1283"/>
                    <a:pt x="37831" y="1674"/>
                  </a:cubicBezTo>
                  <a:cubicBezTo>
                    <a:pt x="38082" y="1283"/>
                    <a:pt x="38668" y="1116"/>
                    <a:pt x="39059" y="1283"/>
                  </a:cubicBezTo>
                  <a:cubicBezTo>
                    <a:pt x="39645" y="279"/>
                    <a:pt x="41375" y="0"/>
                    <a:pt x="42072" y="865"/>
                  </a:cubicBezTo>
                  <a:cubicBezTo>
                    <a:pt x="43244" y="391"/>
                    <a:pt x="44667" y="809"/>
                    <a:pt x="45280" y="1786"/>
                  </a:cubicBezTo>
                  <a:cubicBezTo>
                    <a:pt x="46480" y="2120"/>
                    <a:pt x="47457" y="3013"/>
                    <a:pt x="47931" y="4073"/>
                  </a:cubicBezTo>
                  <a:cubicBezTo>
                    <a:pt x="48433" y="5189"/>
                    <a:pt x="48433" y="6528"/>
                    <a:pt x="47931" y="7672"/>
                  </a:cubicBezTo>
                  <a:cubicBezTo>
                    <a:pt x="49019" y="7756"/>
                    <a:pt x="49828" y="8816"/>
                    <a:pt x="49605" y="9904"/>
                  </a:cubicBezTo>
                  <a:cubicBezTo>
                    <a:pt x="50498" y="10127"/>
                    <a:pt x="51139" y="10769"/>
                    <a:pt x="51390" y="11606"/>
                  </a:cubicBezTo>
                  <a:lnTo>
                    <a:pt x="47205" y="15847"/>
                  </a:lnTo>
                  <a:lnTo>
                    <a:pt x="7589" y="15847"/>
                  </a:lnTo>
                  <a:lnTo>
                    <a:pt x="7812" y="15428"/>
                  </a:lnTo>
                  <a:cubicBezTo>
                    <a:pt x="7533" y="15456"/>
                    <a:pt x="7254" y="15484"/>
                    <a:pt x="6975" y="15484"/>
                  </a:cubicBezTo>
                  <a:cubicBezTo>
                    <a:pt x="3125" y="15484"/>
                    <a:pt x="0" y="12387"/>
                    <a:pt x="0" y="8593"/>
                  </a:cubicBezTo>
                  <a:cubicBezTo>
                    <a:pt x="0" y="4771"/>
                    <a:pt x="3097" y="1674"/>
                    <a:pt x="6975" y="1674"/>
                  </a:cubicBezTo>
                  <a:cubicBezTo>
                    <a:pt x="9430" y="1674"/>
                    <a:pt x="11606" y="2929"/>
                    <a:pt x="12834" y="48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35;p63">
              <a:extLst>
                <a:ext uri="{FF2B5EF4-FFF2-40B4-BE49-F238E27FC236}">
                  <a16:creationId xmlns:a16="http://schemas.microsoft.com/office/drawing/2014/main" id="{FB7867B4-6797-5AC8-1709-BD8551244428}"/>
                </a:ext>
              </a:extLst>
            </p:cNvPr>
            <p:cNvSpPr/>
            <p:nvPr/>
          </p:nvSpPr>
          <p:spPr>
            <a:xfrm>
              <a:off x="2313273" y="3127227"/>
              <a:ext cx="603351" cy="2017251"/>
            </a:xfrm>
            <a:custGeom>
              <a:avLst/>
              <a:gdLst/>
              <a:ahLst/>
              <a:cxnLst/>
              <a:rect l="l" t="t" r="r" b="b"/>
              <a:pathLst>
                <a:path w="8203" h="27426" extrusionOk="0">
                  <a:moveTo>
                    <a:pt x="7673" y="26031"/>
                  </a:moveTo>
                  <a:cubicBezTo>
                    <a:pt x="7701" y="25919"/>
                    <a:pt x="8203" y="25277"/>
                    <a:pt x="7617" y="23855"/>
                  </a:cubicBezTo>
                  <a:cubicBezTo>
                    <a:pt x="7003" y="22432"/>
                    <a:pt x="7003" y="21818"/>
                    <a:pt x="7087" y="21260"/>
                  </a:cubicBezTo>
                  <a:cubicBezTo>
                    <a:pt x="7087" y="21260"/>
                    <a:pt x="7980" y="21121"/>
                    <a:pt x="8035" y="20479"/>
                  </a:cubicBezTo>
                  <a:cubicBezTo>
                    <a:pt x="8063" y="19865"/>
                    <a:pt x="7422" y="20451"/>
                    <a:pt x="7003" y="19335"/>
                  </a:cubicBezTo>
                  <a:cubicBezTo>
                    <a:pt x="6585" y="18219"/>
                    <a:pt x="6389" y="16964"/>
                    <a:pt x="6668" y="15792"/>
                  </a:cubicBezTo>
                  <a:cubicBezTo>
                    <a:pt x="6947" y="14648"/>
                    <a:pt x="7059" y="14313"/>
                    <a:pt x="6668" y="12918"/>
                  </a:cubicBezTo>
                  <a:cubicBezTo>
                    <a:pt x="6278" y="11523"/>
                    <a:pt x="6780" y="11746"/>
                    <a:pt x="6947" y="11830"/>
                  </a:cubicBezTo>
                  <a:cubicBezTo>
                    <a:pt x="7143" y="11886"/>
                    <a:pt x="7143" y="11440"/>
                    <a:pt x="6668" y="10463"/>
                  </a:cubicBezTo>
                  <a:cubicBezTo>
                    <a:pt x="6166" y="9487"/>
                    <a:pt x="6445" y="8482"/>
                    <a:pt x="6947" y="8510"/>
                  </a:cubicBezTo>
                  <a:cubicBezTo>
                    <a:pt x="7422" y="8538"/>
                    <a:pt x="7254" y="9459"/>
                    <a:pt x="7338" y="9626"/>
                  </a:cubicBezTo>
                  <a:cubicBezTo>
                    <a:pt x="7422" y="9793"/>
                    <a:pt x="7980" y="9570"/>
                    <a:pt x="8091" y="7952"/>
                  </a:cubicBezTo>
                  <a:cubicBezTo>
                    <a:pt x="8175" y="6362"/>
                    <a:pt x="7561" y="6167"/>
                    <a:pt x="6947" y="4967"/>
                  </a:cubicBezTo>
                  <a:cubicBezTo>
                    <a:pt x="6306" y="3739"/>
                    <a:pt x="6166" y="2372"/>
                    <a:pt x="6417" y="1201"/>
                  </a:cubicBezTo>
                  <a:cubicBezTo>
                    <a:pt x="6696" y="1"/>
                    <a:pt x="2930" y="419"/>
                    <a:pt x="2930" y="419"/>
                  </a:cubicBezTo>
                  <a:cubicBezTo>
                    <a:pt x="2930" y="419"/>
                    <a:pt x="1953" y="1814"/>
                    <a:pt x="2400" y="3154"/>
                  </a:cubicBezTo>
                  <a:cubicBezTo>
                    <a:pt x="2874" y="4465"/>
                    <a:pt x="3013" y="5134"/>
                    <a:pt x="2595" y="5664"/>
                  </a:cubicBezTo>
                  <a:cubicBezTo>
                    <a:pt x="2177" y="6167"/>
                    <a:pt x="1842" y="6697"/>
                    <a:pt x="2065" y="7394"/>
                  </a:cubicBezTo>
                  <a:cubicBezTo>
                    <a:pt x="2260" y="8092"/>
                    <a:pt x="2316" y="7199"/>
                    <a:pt x="2483" y="7199"/>
                  </a:cubicBezTo>
                  <a:cubicBezTo>
                    <a:pt x="2651" y="7199"/>
                    <a:pt x="2790" y="8343"/>
                    <a:pt x="2400" y="9152"/>
                  </a:cubicBezTo>
                  <a:cubicBezTo>
                    <a:pt x="2037" y="9933"/>
                    <a:pt x="1535" y="10491"/>
                    <a:pt x="1786" y="11523"/>
                  </a:cubicBezTo>
                  <a:cubicBezTo>
                    <a:pt x="1981" y="12528"/>
                    <a:pt x="2121" y="10882"/>
                    <a:pt x="2344" y="11049"/>
                  </a:cubicBezTo>
                  <a:cubicBezTo>
                    <a:pt x="2539" y="11188"/>
                    <a:pt x="2539" y="12165"/>
                    <a:pt x="2177" y="12974"/>
                  </a:cubicBezTo>
                  <a:cubicBezTo>
                    <a:pt x="1786" y="13755"/>
                    <a:pt x="1702" y="14732"/>
                    <a:pt x="1981" y="15569"/>
                  </a:cubicBezTo>
                  <a:cubicBezTo>
                    <a:pt x="2260" y="16433"/>
                    <a:pt x="1395" y="17940"/>
                    <a:pt x="1144" y="18582"/>
                  </a:cubicBezTo>
                  <a:cubicBezTo>
                    <a:pt x="921" y="19251"/>
                    <a:pt x="1061" y="20814"/>
                    <a:pt x="1479" y="20618"/>
                  </a:cubicBezTo>
                  <a:cubicBezTo>
                    <a:pt x="1898" y="20395"/>
                    <a:pt x="1674" y="23548"/>
                    <a:pt x="1061" y="24580"/>
                  </a:cubicBezTo>
                  <a:cubicBezTo>
                    <a:pt x="391" y="25640"/>
                    <a:pt x="0" y="26114"/>
                    <a:pt x="726" y="26756"/>
                  </a:cubicBezTo>
                  <a:cubicBezTo>
                    <a:pt x="1395" y="27426"/>
                    <a:pt x="7673" y="26031"/>
                    <a:pt x="7673" y="2603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936;p63">
              <a:extLst>
                <a:ext uri="{FF2B5EF4-FFF2-40B4-BE49-F238E27FC236}">
                  <a16:creationId xmlns:a16="http://schemas.microsoft.com/office/drawing/2014/main" id="{7BD1B384-CB13-8A37-FF26-9420399A6215}"/>
                </a:ext>
              </a:extLst>
            </p:cNvPr>
            <p:cNvSpPr/>
            <p:nvPr/>
          </p:nvSpPr>
          <p:spPr>
            <a:xfrm>
              <a:off x="2311214" y="4510278"/>
              <a:ext cx="605411" cy="634170"/>
            </a:xfrm>
            <a:custGeom>
              <a:avLst/>
              <a:gdLst/>
              <a:ahLst/>
              <a:cxnLst/>
              <a:rect l="l" t="t" r="r" b="b"/>
              <a:pathLst>
                <a:path w="8231" h="8622" extrusionOk="0">
                  <a:moveTo>
                    <a:pt x="7701" y="7227"/>
                  </a:moveTo>
                  <a:cubicBezTo>
                    <a:pt x="7729" y="7115"/>
                    <a:pt x="8231" y="6473"/>
                    <a:pt x="7645" y="5051"/>
                  </a:cubicBezTo>
                  <a:cubicBezTo>
                    <a:pt x="7171" y="3963"/>
                    <a:pt x="7087" y="3377"/>
                    <a:pt x="7087" y="2902"/>
                  </a:cubicBezTo>
                  <a:cubicBezTo>
                    <a:pt x="6892" y="2847"/>
                    <a:pt x="6808" y="2819"/>
                    <a:pt x="6808" y="2819"/>
                  </a:cubicBezTo>
                  <a:lnTo>
                    <a:pt x="6752" y="2344"/>
                  </a:lnTo>
                  <a:cubicBezTo>
                    <a:pt x="6752" y="2344"/>
                    <a:pt x="6306" y="3014"/>
                    <a:pt x="6445" y="4158"/>
                  </a:cubicBezTo>
                  <a:cubicBezTo>
                    <a:pt x="6445" y="4158"/>
                    <a:pt x="6166" y="4046"/>
                    <a:pt x="6166" y="4353"/>
                  </a:cubicBezTo>
                  <a:cubicBezTo>
                    <a:pt x="6166" y="4353"/>
                    <a:pt x="5776" y="4576"/>
                    <a:pt x="5692" y="3628"/>
                  </a:cubicBezTo>
                  <a:cubicBezTo>
                    <a:pt x="5580" y="2679"/>
                    <a:pt x="5357" y="2958"/>
                    <a:pt x="5357" y="2958"/>
                  </a:cubicBezTo>
                  <a:cubicBezTo>
                    <a:pt x="5357" y="2958"/>
                    <a:pt x="5580" y="4018"/>
                    <a:pt x="4743" y="4214"/>
                  </a:cubicBezTo>
                  <a:lnTo>
                    <a:pt x="4241" y="2540"/>
                  </a:lnTo>
                  <a:cubicBezTo>
                    <a:pt x="4241" y="2540"/>
                    <a:pt x="4018" y="3209"/>
                    <a:pt x="4157" y="4409"/>
                  </a:cubicBezTo>
                  <a:cubicBezTo>
                    <a:pt x="4157" y="4409"/>
                    <a:pt x="3878" y="4409"/>
                    <a:pt x="3878" y="4827"/>
                  </a:cubicBezTo>
                  <a:cubicBezTo>
                    <a:pt x="3878" y="4827"/>
                    <a:pt x="3683" y="4325"/>
                    <a:pt x="3209" y="4576"/>
                  </a:cubicBezTo>
                  <a:cubicBezTo>
                    <a:pt x="3209" y="4576"/>
                    <a:pt x="3320" y="2735"/>
                    <a:pt x="2679" y="2177"/>
                  </a:cubicBezTo>
                  <a:cubicBezTo>
                    <a:pt x="2679" y="2177"/>
                    <a:pt x="2986" y="2819"/>
                    <a:pt x="2428" y="4688"/>
                  </a:cubicBezTo>
                  <a:cubicBezTo>
                    <a:pt x="2428" y="4688"/>
                    <a:pt x="2260" y="4409"/>
                    <a:pt x="2093" y="4604"/>
                  </a:cubicBezTo>
                  <a:cubicBezTo>
                    <a:pt x="2093" y="4604"/>
                    <a:pt x="2205" y="4018"/>
                    <a:pt x="1814" y="3795"/>
                  </a:cubicBezTo>
                  <a:cubicBezTo>
                    <a:pt x="1814" y="3795"/>
                    <a:pt x="2121" y="2930"/>
                    <a:pt x="1814" y="1954"/>
                  </a:cubicBezTo>
                  <a:cubicBezTo>
                    <a:pt x="1814" y="1954"/>
                    <a:pt x="1981" y="1759"/>
                    <a:pt x="1981" y="1424"/>
                  </a:cubicBezTo>
                  <a:cubicBezTo>
                    <a:pt x="1981" y="1424"/>
                    <a:pt x="2205" y="1535"/>
                    <a:pt x="2288" y="1368"/>
                  </a:cubicBezTo>
                  <a:cubicBezTo>
                    <a:pt x="2288" y="1368"/>
                    <a:pt x="2762" y="2233"/>
                    <a:pt x="3404" y="1898"/>
                  </a:cubicBezTo>
                  <a:cubicBezTo>
                    <a:pt x="3404" y="1898"/>
                    <a:pt x="2790" y="1340"/>
                    <a:pt x="2930" y="587"/>
                  </a:cubicBezTo>
                  <a:cubicBezTo>
                    <a:pt x="2930" y="587"/>
                    <a:pt x="2009" y="252"/>
                    <a:pt x="1089" y="1"/>
                  </a:cubicBezTo>
                  <a:cubicBezTo>
                    <a:pt x="949" y="726"/>
                    <a:pt x="1116" y="1954"/>
                    <a:pt x="1451" y="1786"/>
                  </a:cubicBezTo>
                  <a:cubicBezTo>
                    <a:pt x="1870" y="1563"/>
                    <a:pt x="1674" y="4716"/>
                    <a:pt x="1033" y="5748"/>
                  </a:cubicBezTo>
                  <a:cubicBezTo>
                    <a:pt x="391" y="6808"/>
                    <a:pt x="0" y="7283"/>
                    <a:pt x="726" y="7924"/>
                  </a:cubicBezTo>
                  <a:cubicBezTo>
                    <a:pt x="1423" y="8622"/>
                    <a:pt x="7701" y="7227"/>
                    <a:pt x="7701" y="7227"/>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37;p63">
              <a:extLst>
                <a:ext uri="{FF2B5EF4-FFF2-40B4-BE49-F238E27FC236}">
                  <a16:creationId xmlns:a16="http://schemas.microsoft.com/office/drawing/2014/main" id="{0EBF00B4-E358-698F-A9F8-B6A4AF712847}"/>
                </a:ext>
              </a:extLst>
            </p:cNvPr>
            <p:cNvSpPr/>
            <p:nvPr/>
          </p:nvSpPr>
          <p:spPr>
            <a:xfrm>
              <a:off x="2489721" y="3543819"/>
              <a:ext cx="326352" cy="496626"/>
            </a:xfrm>
            <a:custGeom>
              <a:avLst/>
              <a:gdLst/>
              <a:ahLst/>
              <a:cxnLst/>
              <a:rect l="l" t="t" r="r" b="b"/>
              <a:pathLst>
                <a:path w="4437" h="6752" extrusionOk="0">
                  <a:moveTo>
                    <a:pt x="4018" y="3906"/>
                  </a:moveTo>
                  <a:cubicBezTo>
                    <a:pt x="3990" y="3348"/>
                    <a:pt x="4158" y="2930"/>
                    <a:pt x="4437" y="2846"/>
                  </a:cubicBezTo>
                  <a:lnTo>
                    <a:pt x="4437" y="2846"/>
                  </a:lnTo>
                  <a:cubicBezTo>
                    <a:pt x="4381" y="2093"/>
                    <a:pt x="4409" y="1981"/>
                    <a:pt x="4297" y="1730"/>
                  </a:cubicBezTo>
                  <a:cubicBezTo>
                    <a:pt x="4186" y="1507"/>
                    <a:pt x="2177" y="140"/>
                    <a:pt x="1368" y="56"/>
                  </a:cubicBezTo>
                  <a:cubicBezTo>
                    <a:pt x="559" y="0"/>
                    <a:pt x="280" y="447"/>
                    <a:pt x="140" y="809"/>
                  </a:cubicBezTo>
                  <a:cubicBezTo>
                    <a:pt x="1" y="1116"/>
                    <a:pt x="559" y="2930"/>
                    <a:pt x="614" y="2483"/>
                  </a:cubicBezTo>
                  <a:cubicBezTo>
                    <a:pt x="614" y="2009"/>
                    <a:pt x="614" y="1451"/>
                    <a:pt x="949" y="1367"/>
                  </a:cubicBezTo>
                  <a:cubicBezTo>
                    <a:pt x="1312" y="1228"/>
                    <a:pt x="1368" y="2009"/>
                    <a:pt x="1479" y="2428"/>
                  </a:cubicBezTo>
                  <a:cubicBezTo>
                    <a:pt x="1535" y="2846"/>
                    <a:pt x="1814" y="2902"/>
                    <a:pt x="1926" y="2679"/>
                  </a:cubicBezTo>
                  <a:cubicBezTo>
                    <a:pt x="2009" y="2483"/>
                    <a:pt x="1730" y="1870"/>
                    <a:pt x="1647" y="1535"/>
                  </a:cubicBezTo>
                  <a:cubicBezTo>
                    <a:pt x="1619" y="1172"/>
                    <a:pt x="1926" y="1116"/>
                    <a:pt x="2065" y="1758"/>
                  </a:cubicBezTo>
                  <a:cubicBezTo>
                    <a:pt x="2205" y="2400"/>
                    <a:pt x="2428" y="2958"/>
                    <a:pt x="2428" y="2958"/>
                  </a:cubicBezTo>
                  <a:cubicBezTo>
                    <a:pt x="2093" y="3795"/>
                    <a:pt x="2428" y="4520"/>
                    <a:pt x="2623" y="5524"/>
                  </a:cubicBezTo>
                  <a:cubicBezTo>
                    <a:pt x="2846" y="6557"/>
                    <a:pt x="2484" y="6752"/>
                    <a:pt x="2484" y="6752"/>
                  </a:cubicBezTo>
                  <a:cubicBezTo>
                    <a:pt x="3014" y="6529"/>
                    <a:pt x="3153" y="5943"/>
                    <a:pt x="2930" y="5022"/>
                  </a:cubicBezTo>
                  <a:cubicBezTo>
                    <a:pt x="2735" y="4074"/>
                    <a:pt x="3014" y="3599"/>
                    <a:pt x="3014" y="3599"/>
                  </a:cubicBezTo>
                  <a:cubicBezTo>
                    <a:pt x="3181" y="3906"/>
                    <a:pt x="3628" y="3627"/>
                    <a:pt x="3628" y="3627"/>
                  </a:cubicBezTo>
                  <a:cubicBezTo>
                    <a:pt x="3628" y="4129"/>
                    <a:pt x="3851" y="4492"/>
                    <a:pt x="3851" y="4492"/>
                  </a:cubicBezTo>
                  <a:lnTo>
                    <a:pt x="3879" y="4046"/>
                  </a:lnTo>
                  <a:cubicBezTo>
                    <a:pt x="3823" y="4074"/>
                    <a:pt x="3907" y="4018"/>
                    <a:pt x="4018" y="3906"/>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38;p63">
              <a:extLst>
                <a:ext uri="{FF2B5EF4-FFF2-40B4-BE49-F238E27FC236}">
                  <a16:creationId xmlns:a16="http://schemas.microsoft.com/office/drawing/2014/main" id="{EC038D95-1BE4-641B-CBB3-70A47A4C1C95}"/>
                </a:ext>
              </a:extLst>
            </p:cNvPr>
            <p:cNvSpPr/>
            <p:nvPr/>
          </p:nvSpPr>
          <p:spPr>
            <a:xfrm>
              <a:off x="2381013" y="3127227"/>
              <a:ext cx="535609" cy="2052115"/>
            </a:xfrm>
            <a:custGeom>
              <a:avLst/>
              <a:gdLst/>
              <a:ahLst/>
              <a:cxnLst/>
              <a:rect l="l" t="t" r="r" b="b"/>
              <a:pathLst>
                <a:path w="7282" h="27900" extrusionOk="0">
                  <a:moveTo>
                    <a:pt x="6752" y="26031"/>
                  </a:moveTo>
                  <a:cubicBezTo>
                    <a:pt x="6780" y="25919"/>
                    <a:pt x="7282" y="25277"/>
                    <a:pt x="6696" y="23855"/>
                  </a:cubicBezTo>
                  <a:cubicBezTo>
                    <a:pt x="6082" y="22432"/>
                    <a:pt x="6082" y="21818"/>
                    <a:pt x="6166" y="21260"/>
                  </a:cubicBezTo>
                  <a:cubicBezTo>
                    <a:pt x="6166" y="21260"/>
                    <a:pt x="7059" y="21121"/>
                    <a:pt x="7114" y="20479"/>
                  </a:cubicBezTo>
                  <a:cubicBezTo>
                    <a:pt x="7142" y="19865"/>
                    <a:pt x="6501" y="20451"/>
                    <a:pt x="6082" y="19335"/>
                  </a:cubicBezTo>
                  <a:cubicBezTo>
                    <a:pt x="5664" y="18219"/>
                    <a:pt x="5468" y="16964"/>
                    <a:pt x="5747" y="15792"/>
                  </a:cubicBezTo>
                  <a:cubicBezTo>
                    <a:pt x="6026" y="14648"/>
                    <a:pt x="6138" y="14313"/>
                    <a:pt x="5747" y="12918"/>
                  </a:cubicBezTo>
                  <a:cubicBezTo>
                    <a:pt x="5357" y="11523"/>
                    <a:pt x="5859" y="11746"/>
                    <a:pt x="6026" y="11830"/>
                  </a:cubicBezTo>
                  <a:cubicBezTo>
                    <a:pt x="6222" y="11886"/>
                    <a:pt x="6222" y="11440"/>
                    <a:pt x="5747" y="10463"/>
                  </a:cubicBezTo>
                  <a:cubicBezTo>
                    <a:pt x="5245" y="9487"/>
                    <a:pt x="5524" y="8482"/>
                    <a:pt x="6026" y="8510"/>
                  </a:cubicBezTo>
                  <a:cubicBezTo>
                    <a:pt x="6501" y="8538"/>
                    <a:pt x="6333" y="9459"/>
                    <a:pt x="6417" y="9626"/>
                  </a:cubicBezTo>
                  <a:cubicBezTo>
                    <a:pt x="6501" y="9793"/>
                    <a:pt x="7059" y="9570"/>
                    <a:pt x="7170" y="7952"/>
                  </a:cubicBezTo>
                  <a:cubicBezTo>
                    <a:pt x="7254" y="6362"/>
                    <a:pt x="6640" y="6167"/>
                    <a:pt x="6026" y="4967"/>
                  </a:cubicBezTo>
                  <a:cubicBezTo>
                    <a:pt x="5385" y="3739"/>
                    <a:pt x="5245" y="2372"/>
                    <a:pt x="5496" y="1201"/>
                  </a:cubicBezTo>
                  <a:cubicBezTo>
                    <a:pt x="5775" y="1"/>
                    <a:pt x="2009" y="419"/>
                    <a:pt x="2009" y="419"/>
                  </a:cubicBezTo>
                  <a:cubicBezTo>
                    <a:pt x="2009" y="419"/>
                    <a:pt x="1032" y="1814"/>
                    <a:pt x="1479" y="3154"/>
                  </a:cubicBezTo>
                  <a:cubicBezTo>
                    <a:pt x="1953" y="4465"/>
                    <a:pt x="2092" y="5134"/>
                    <a:pt x="1674" y="5664"/>
                  </a:cubicBezTo>
                  <a:cubicBezTo>
                    <a:pt x="1256" y="6167"/>
                    <a:pt x="921" y="6697"/>
                    <a:pt x="1144" y="7394"/>
                  </a:cubicBezTo>
                  <a:cubicBezTo>
                    <a:pt x="1339" y="8092"/>
                    <a:pt x="1395" y="7199"/>
                    <a:pt x="1562" y="7199"/>
                  </a:cubicBezTo>
                  <a:cubicBezTo>
                    <a:pt x="1730" y="7199"/>
                    <a:pt x="1869" y="8343"/>
                    <a:pt x="1479" y="9152"/>
                  </a:cubicBezTo>
                  <a:cubicBezTo>
                    <a:pt x="1116" y="9933"/>
                    <a:pt x="614" y="10491"/>
                    <a:pt x="865" y="11523"/>
                  </a:cubicBezTo>
                  <a:cubicBezTo>
                    <a:pt x="1060" y="12528"/>
                    <a:pt x="1200" y="10882"/>
                    <a:pt x="1423" y="11049"/>
                  </a:cubicBezTo>
                  <a:cubicBezTo>
                    <a:pt x="1618" y="11188"/>
                    <a:pt x="1618" y="12165"/>
                    <a:pt x="1256" y="12974"/>
                  </a:cubicBezTo>
                  <a:cubicBezTo>
                    <a:pt x="865" y="13755"/>
                    <a:pt x="781" y="14732"/>
                    <a:pt x="1060" y="15569"/>
                  </a:cubicBezTo>
                  <a:cubicBezTo>
                    <a:pt x="1339" y="16433"/>
                    <a:pt x="474" y="17940"/>
                    <a:pt x="223" y="18582"/>
                  </a:cubicBezTo>
                  <a:cubicBezTo>
                    <a:pt x="0" y="19251"/>
                    <a:pt x="140" y="20814"/>
                    <a:pt x="558" y="20618"/>
                  </a:cubicBezTo>
                  <a:cubicBezTo>
                    <a:pt x="977" y="20451"/>
                    <a:pt x="1116" y="19949"/>
                    <a:pt x="1116" y="19949"/>
                  </a:cubicBezTo>
                  <a:cubicBezTo>
                    <a:pt x="1256" y="20172"/>
                    <a:pt x="1451" y="20032"/>
                    <a:pt x="1451" y="20032"/>
                  </a:cubicBezTo>
                  <a:cubicBezTo>
                    <a:pt x="1562" y="20646"/>
                    <a:pt x="2260" y="20730"/>
                    <a:pt x="2260" y="20730"/>
                  </a:cubicBezTo>
                  <a:cubicBezTo>
                    <a:pt x="2009" y="20590"/>
                    <a:pt x="1813" y="20116"/>
                    <a:pt x="2037" y="19223"/>
                  </a:cubicBezTo>
                  <a:cubicBezTo>
                    <a:pt x="2288" y="18303"/>
                    <a:pt x="1953" y="17828"/>
                    <a:pt x="1953" y="17828"/>
                  </a:cubicBezTo>
                  <a:cubicBezTo>
                    <a:pt x="1869" y="19000"/>
                    <a:pt x="1562" y="18777"/>
                    <a:pt x="1562" y="18777"/>
                  </a:cubicBezTo>
                  <a:cubicBezTo>
                    <a:pt x="1562" y="18777"/>
                    <a:pt x="1200" y="18247"/>
                    <a:pt x="1311" y="17717"/>
                  </a:cubicBezTo>
                  <a:cubicBezTo>
                    <a:pt x="1423" y="17187"/>
                    <a:pt x="1981" y="16182"/>
                    <a:pt x="1590" y="15094"/>
                  </a:cubicBezTo>
                  <a:cubicBezTo>
                    <a:pt x="1200" y="14034"/>
                    <a:pt x="1702" y="13281"/>
                    <a:pt x="1702" y="13281"/>
                  </a:cubicBezTo>
                  <a:cubicBezTo>
                    <a:pt x="1702" y="13281"/>
                    <a:pt x="2120" y="13225"/>
                    <a:pt x="1953" y="14062"/>
                  </a:cubicBezTo>
                  <a:cubicBezTo>
                    <a:pt x="1758" y="14927"/>
                    <a:pt x="2455" y="15094"/>
                    <a:pt x="2455" y="15094"/>
                  </a:cubicBezTo>
                  <a:cubicBezTo>
                    <a:pt x="2037" y="14676"/>
                    <a:pt x="2260" y="14090"/>
                    <a:pt x="2427" y="13392"/>
                  </a:cubicBezTo>
                  <a:cubicBezTo>
                    <a:pt x="2567" y="12695"/>
                    <a:pt x="2371" y="12388"/>
                    <a:pt x="2371" y="12388"/>
                  </a:cubicBezTo>
                  <a:cubicBezTo>
                    <a:pt x="2650" y="12165"/>
                    <a:pt x="2539" y="11802"/>
                    <a:pt x="2539" y="11802"/>
                  </a:cubicBezTo>
                  <a:cubicBezTo>
                    <a:pt x="2874" y="11161"/>
                    <a:pt x="2455" y="10547"/>
                    <a:pt x="2455" y="10547"/>
                  </a:cubicBezTo>
                  <a:cubicBezTo>
                    <a:pt x="2455" y="10547"/>
                    <a:pt x="2511" y="11440"/>
                    <a:pt x="2232" y="11328"/>
                  </a:cubicBezTo>
                  <a:cubicBezTo>
                    <a:pt x="1897" y="11244"/>
                    <a:pt x="1758" y="10407"/>
                    <a:pt x="2120" y="9459"/>
                  </a:cubicBezTo>
                  <a:cubicBezTo>
                    <a:pt x="2455" y="8510"/>
                    <a:pt x="1981" y="6948"/>
                    <a:pt x="2232" y="6725"/>
                  </a:cubicBezTo>
                  <a:cubicBezTo>
                    <a:pt x="2455" y="6529"/>
                    <a:pt x="2874" y="6808"/>
                    <a:pt x="2846" y="7617"/>
                  </a:cubicBezTo>
                  <a:cubicBezTo>
                    <a:pt x="2818" y="8399"/>
                    <a:pt x="3376" y="8622"/>
                    <a:pt x="3153" y="7924"/>
                  </a:cubicBezTo>
                  <a:cubicBezTo>
                    <a:pt x="2957" y="7227"/>
                    <a:pt x="2985" y="6250"/>
                    <a:pt x="3348" y="6390"/>
                  </a:cubicBezTo>
                  <a:cubicBezTo>
                    <a:pt x="3655" y="6529"/>
                    <a:pt x="3822" y="7283"/>
                    <a:pt x="4101" y="8259"/>
                  </a:cubicBezTo>
                  <a:cubicBezTo>
                    <a:pt x="4380" y="9236"/>
                    <a:pt x="5189" y="9012"/>
                    <a:pt x="5189" y="9012"/>
                  </a:cubicBezTo>
                  <a:cubicBezTo>
                    <a:pt x="5161" y="10045"/>
                    <a:pt x="5385" y="10351"/>
                    <a:pt x="5636" y="10770"/>
                  </a:cubicBezTo>
                  <a:cubicBezTo>
                    <a:pt x="5887" y="11188"/>
                    <a:pt x="5775" y="11607"/>
                    <a:pt x="5357" y="11021"/>
                  </a:cubicBezTo>
                  <a:cubicBezTo>
                    <a:pt x="4938" y="10407"/>
                    <a:pt x="5078" y="9598"/>
                    <a:pt x="5078" y="9598"/>
                  </a:cubicBezTo>
                  <a:cubicBezTo>
                    <a:pt x="5078" y="9598"/>
                    <a:pt x="4659" y="9793"/>
                    <a:pt x="5357" y="12249"/>
                  </a:cubicBezTo>
                  <a:cubicBezTo>
                    <a:pt x="6054" y="14648"/>
                    <a:pt x="5217" y="16601"/>
                    <a:pt x="5357" y="18303"/>
                  </a:cubicBezTo>
                  <a:cubicBezTo>
                    <a:pt x="5468" y="19977"/>
                    <a:pt x="6222" y="20479"/>
                    <a:pt x="6361" y="20479"/>
                  </a:cubicBezTo>
                  <a:cubicBezTo>
                    <a:pt x="6501" y="20479"/>
                    <a:pt x="6724" y="20674"/>
                    <a:pt x="6333" y="20814"/>
                  </a:cubicBezTo>
                  <a:cubicBezTo>
                    <a:pt x="5943" y="20953"/>
                    <a:pt x="5524" y="20730"/>
                    <a:pt x="5524" y="20730"/>
                  </a:cubicBezTo>
                  <a:cubicBezTo>
                    <a:pt x="5636" y="21065"/>
                    <a:pt x="5887" y="21204"/>
                    <a:pt x="5887" y="21204"/>
                  </a:cubicBezTo>
                  <a:cubicBezTo>
                    <a:pt x="5887" y="21204"/>
                    <a:pt x="5468" y="21902"/>
                    <a:pt x="6082" y="23994"/>
                  </a:cubicBezTo>
                  <a:cubicBezTo>
                    <a:pt x="6333" y="24831"/>
                    <a:pt x="6305" y="25640"/>
                    <a:pt x="6166" y="26254"/>
                  </a:cubicBezTo>
                  <a:cubicBezTo>
                    <a:pt x="6501" y="26087"/>
                    <a:pt x="6752" y="26031"/>
                    <a:pt x="6752" y="26031"/>
                  </a:cubicBezTo>
                  <a:close/>
                  <a:moveTo>
                    <a:pt x="1953" y="21651"/>
                  </a:moveTo>
                  <a:cubicBezTo>
                    <a:pt x="1953" y="21651"/>
                    <a:pt x="2232" y="24859"/>
                    <a:pt x="1590" y="26366"/>
                  </a:cubicBezTo>
                  <a:cubicBezTo>
                    <a:pt x="977" y="27900"/>
                    <a:pt x="195" y="25891"/>
                    <a:pt x="195" y="25891"/>
                  </a:cubicBezTo>
                  <a:cubicBezTo>
                    <a:pt x="195" y="25891"/>
                    <a:pt x="1590" y="25054"/>
                    <a:pt x="1953" y="21651"/>
                  </a:cubicBezTo>
                  <a:close/>
                  <a:moveTo>
                    <a:pt x="3432" y="13811"/>
                  </a:moveTo>
                  <a:cubicBezTo>
                    <a:pt x="3432" y="13811"/>
                    <a:pt x="4213" y="14732"/>
                    <a:pt x="4045" y="16824"/>
                  </a:cubicBezTo>
                  <a:cubicBezTo>
                    <a:pt x="3850" y="18861"/>
                    <a:pt x="4687" y="20032"/>
                    <a:pt x="4799" y="20897"/>
                  </a:cubicBezTo>
                  <a:cubicBezTo>
                    <a:pt x="4910" y="21734"/>
                    <a:pt x="4576" y="24413"/>
                    <a:pt x="5385" y="24859"/>
                  </a:cubicBezTo>
                  <a:cubicBezTo>
                    <a:pt x="6194" y="25333"/>
                    <a:pt x="4687" y="25194"/>
                    <a:pt x="4548" y="23297"/>
                  </a:cubicBezTo>
                  <a:cubicBezTo>
                    <a:pt x="4408" y="21427"/>
                    <a:pt x="4269" y="20758"/>
                    <a:pt x="3934" y="20814"/>
                  </a:cubicBezTo>
                  <a:cubicBezTo>
                    <a:pt x="3543" y="20897"/>
                    <a:pt x="3850" y="23659"/>
                    <a:pt x="4492" y="24552"/>
                  </a:cubicBezTo>
                  <a:cubicBezTo>
                    <a:pt x="5106" y="25473"/>
                    <a:pt x="3822" y="25529"/>
                    <a:pt x="3432" y="23325"/>
                  </a:cubicBezTo>
                  <a:cubicBezTo>
                    <a:pt x="3069" y="21148"/>
                    <a:pt x="3766" y="19642"/>
                    <a:pt x="3432" y="17884"/>
                  </a:cubicBezTo>
                  <a:cubicBezTo>
                    <a:pt x="3069" y="16182"/>
                    <a:pt x="3794" y="15485"/>
                    <a:pt x="3432" y="13811"/>
                  </a:cubicBezTo>
                  <a:close/>
                  <a:moveTo>
                    <a:pt x="5078" y="15150"/>
                  </a:moveTo>
                  <a:cubicBezTo>
                    <a:pt x="5022" y="16768"/>
                    <a:pt x="4659" y="18861"/>
                    <a:pt x="5301" y="19670"/>
                  </a:cubicBezTo>
                  <a:cubicBezTo>
                    <a:pt x="3432" y="18777"/>
                    <a:pt x="5608" y="13950"/>
                    <a:pt x="4408" y="12555"/>
                  </a:cubicBezTo>
                  <a:cubicBezTo>
                    <a:pt x="5078" y="12834"/>
                    <a:pt x="5106" y="14425"/>
                    <a:pt x="5078" y="151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39;p63">
              <a:extLst>
                <a:ext uri="{FF2B5EF4-FFF2-40B4-BE49-F238E27FC236}">
                  <a16:creationId xmlns:a16="http://schemas.microsoft.com/office/drawing/2014/main" id="{6DBB891F-606F-7E15-EDD4-5DE5DFDAD159}"/>
                </a:ext>
              </a:extLst>
            </p:cNvPr>
            <p:cNvSpPr/>
            <p:nvPr/>
          </p:nvSpPr>
          <p:spPr>
            <a:xfrm>
              <a:off x="2549224" y="3541760"/>
              <a:ext cx="225806" cy="209404"/>
            </a:xfrm>
            <a:custGeom>
              <a:avLst/>
              <a:gdLst/>
              <a:ahLst/>
              <a:cxnLst/>
              <a:rect l="l" t="t" r="r" b="b"/>
              <a:pathLst>
                <a:path w="3070" h="2847" extrusionOk="0">
                  <a:moveTo>
                    <a:pt x="2735" y="2651"/>
                  </a:moveTo>
                  <a:cubicBezTo>
                    <a:pt x="2735" y="2651"/>
                    <a:pt x="2233" y="2846"/>
                    <a:pt x="2037" y="1953"/>
                  </a:cubicBezTo>
                  <a:cubicBezTo>
                    <a:pt x="1814" y="1005"/>
                    <a:pt x="1396" y="475"/>
                    <a:pt x="698" y="363"/>
                  </a:cubicBezTo>
                  <a:cubicBezTo>
                    <a:pt x="1" y="280"/>
                    <a:pt x="670" y="1"/>
                    <a:pt x="1479" y="363"/>
                  </a:cubicBezTo>
                  <a:cubicBezTo>
                    <a:pt x="2233" y="754"/>
                    <a:pt x="3070" y="2428"/>
                    <a:pt x="2735" y="265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40;p63">
              <a:extLst>
                <a:ext uri="{FF2B5EF4-FFF2-40B4-BE49-F238E27FC236}">
                  <a16:creationId xmlns:a16="http://schemas.microsoft.com/office/drawing/2014/main" id="{490ECB3C-27E8-7441-81FF-FA74C17509AD}"/>
                </a:ext>
              </a:extLst>
            </p:cNvPr>
            <p:cNvSpPr/>
            <p:nvPr/>
          </p:nvSpPr>
          <p:spPr>
            <a:xfrm>
              <a:off x="2508182" y="3184744"/>
              <a:ext cx="344814" cy="463822"/>
            </a:xfrm>
            <a:custGeom>
              <a:avLst/>
              <a:gdLst/>
              <a:ahLst/>
              <a:cxnLst/>
              <a:rect l="l" t="t" r="r" b="b"/>
              <a:pathLst>
                <a:path w="4688" h="6306" extrusionOk="0">
                  <a:moveTo>
                    <a:pt x="2735" y="725"/>
                  </a:moveTo>
                  <a:cubicBezTo>
                    <a:pt x="2735" y="725"/>
                    <a:pt x="2121" y="3069"/>
                    <a:pt x="3432" y="4659"/>
                  </a:cubicBezTo>
                  <a:cubicBezTo>
                    <a:pt x="4688" y="6305"/>
                    <a:pt x="2819" y="5078"/>
                    <a:pt x="2372" y="3822"/>
                  </a:cubicBezTo>
                  <a:cubicBezTo>
                    <a:pt x="1926" y="2567"/>
                    <a:pt x="1535" y="1869"/>
                    <a:pt x="1033" y="2427"/>
                  </a:cubicBezTo>
                  <a:cubicBezTo>
                    <a:pt x="531" y="2985"/>
                    <a:pt x="949" y="3934"/>
                    <a:pt x="810" y="4297"/>
                  </a:cubicBezTo>
                  <a:cubicBezTo>
                    <a:pt x="670" y="4631"/>
                    <a:pt x="336" y="2790"/>
                    <a:pt x="168" y="2344"/>
                  </a:cubicBezTo>
                  <a:cubicBezTo>
                    <a:pt x="1" y="1869"/>
                    <a:pt x="112" y="530"/>
                    <a:pt x="754" y="279"/>
                  </a:cubicBezTo>
                  <a:cubicBezTo>
                    <a:pt x="1396" y="0"/>
                    <a:pt x="2651" y="167"/>
                    <a:pt x="2735" y="725"/>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41;p63">
              <a:extLst>
                <a:ext uri="{FF2B5EF4-FFF2-40B4-BE49-F238E27FC236}">
                  <a16:creationId xmlns:a16="http://schemas.microsoft.com/office/drawing/2014/main" id="{B7DB4545-1E6F-B0EC-ABE4-B936A2883085}"/>
                </a:ext>
              </a:extLst>
            </p:cNvPr>
            <p:cNvSpPr/>
            <p:nvPr/>
          </p:nvSpPr>
          <p:spPr>
            <a:xfrm>
              <a:off x="2530762" y="3902895"/>
              <a:ext cx="139603" cy="545907"/>
            </a:xfrm>
            <a:custGeom>
              <a:avLst/>
              <a:gdLst/>
              <a:ahLst/>
              <a:cxnLst/>
              <a:rect l="l" t="t" r="r" b="b"/>
              <a:pathLst>
                <a:path w="1898" h="7422" extrusionOk="0">
                  <a:moveTo>
                    <a:pt x="838" y="1"/>
                  </a:moveTo>
                  <a:cubicBezTo>
                    <a:pt x="838" y="1"/>
                    <a:pt x="1898" y="1228"/>
                    <a:pt x="1368" y="2763"/>
                  </a:cubicBezTo>
                  <a:cubicBezTo>
                    <a:pt x="893" y="4325"/>
                    <a:pt x="559" y="6334"/>
                    <a:pt x="838" y="7422"/>
                  </a:cubicBezTo>
                  <a:cubicBezTo>
                    <a:pt x="838" y="7422"/>
                    <a:pt x="391" y="6976"/>
                    <a:pt x="447" y="5915"/>
                  </a:cubicBezTo>
                  <a:cubicBezTo>
                    <a:pt x="447" y="5915"/>
                    <a:pt x="84" y="5860"/>
                    <a:pt x="1" y="5302"/>
                  </a:cubicBezTo>
                  <a:cubicBezTo>
                    <a:pt x="1" y="5302"/>
                    <a:pt x="252" y="5525"/>
                    <a:pt x="447" y="5497"/>
                  </a:cubicBezTo>
                  <a:cubicBezTo>
                    <a:pt x="447" y="5497"/>
                    <a:pt x="503" y="4074"/>
                    <a:pt x="810" y="3209"/>
                  </a:cubicBezTo>
                  <a:cubicBezTo>
                    <a:pt x="1117" y="2344"/>
                    <a:pt x="1368" y="1173"/>
                    <a:pt x="838" y="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42;p63">
              <a:extLst>
                <a:ext uri="{FF2B5EF4-FFF2-40B4-BE49-F238E27FC236}">
                  <a16:creationId xmlns:a16="http://schemas.microsoft.com/office/drawing/2014/main" id="{7C0BE3E4-5D69-44B3-5CC1-71A6FB0415A8}"/>
                </a:ext>
              </a:extLst>
            </p:cNvPr>
            <p:cNvSpPr/>
            <p:nvPr/>
          </p:nvSpPr>
          <p:spPr>
            <a:xfrm>
              <a:off x="-26006" y="2768152"/>
              <a:ext cx="1890005" cy="2378394"/>
            </a:xfrm>
            <a:custGeom>
              <a:avLst/>
              <a:gdLst/>
              <a:ahLst/>
              <a:cxnLst/>
              <a:rect l="l" t="t" r="r" b="b"/>
              <a:pathLst>
                <a:path w="25696" h="32336" extrusionOk="0">
                  <a:moveTo>
                    <a:pt x="25695" y="32336"/>
                  </a:moveTo>
                  <a:lnTo>
                    <a:pt x="0" y="32336"/>
                  </a:lnTo>
                  <a:lnTo>
                    <a:pt x="0" y="2009"/>
                  </a:lnTo>
                  <a:cubicBezTo>
                    <a:pt x="586" y="1396"/>
                    <a:pt x="1284" y="949"/>
                    <a:pt x="2065" y="642"/>
                  </a:cubicBezTo>
                  <a:cubicBezTo>
                    <a:pt x="3627" y="1"/>
                    <a:pt x="5441" y="112"/>
                    <a:pt x="6947" y="921"/>
                  </a:cubicBezTo>
                  <a:cubicBezTo>
                    <a:pt x="8593" y="559"/>
                    <a:pt x="10351" y="1507"/>
                    <a:pt x="11048" y="3125"/>
                  </a:cubicBezTo>
                  <a:cubicBezTo>
                    <a:pt x="12583" y="2930"/>
                    <a:pt x="14034" y="4883"/>
                    <a:pt x="13643" y="6501"/>
                  </a:cubicBezTo>
                  <a:cubicBezTo>
                    <a:pt x="14229" y="6696"/>
                    <a:pt x="14647" y="7394"/>
                    <a:pt x="14480" y="8063"/>
                  </a:cubicBezTo>
                  <a:cubicBezTo>
                    <a:pt x="15233" y="8036"/>
                    <a:pt x="15903" y="9012"/>
                    <a:pt x="15596" y="9765"/>
                  </a:cubicBezTo>
                  <a:cubicBezTo>
                    <a:pt x="17270" y="9347"/>
                    <a:pt x="18860" y="11021"/>
                    <a:pt x="19111" y="12834"/>
                  </a:cubicBezTo>
                  <a:cubicBezTo>
                    <a:pt x="19335" y="14648"/>
                    <a:pt x="18525" y="16405"/>
                    <a:pt x="17605" y="17940"/>
                  </a:cubicBezTo>
                  <a:cubicBezTo>
                    <a:pt x="17047" y="18832"/>
                    <a:pt x="16461" y="19725"/>
                    <a:pt x="15652" y="20367"/>
                  </a:cubicBezTo>
                  <a:cubicBezTo>
                    <a:pt x="14871" y="21009"/>
                    <a:pt x="13810" y="21399"/>
                    <a:pt x="12806" y="21176"/>
                  </a:cubicBezTo>
                  <a:cubicBezTo>
                    <a:pt x="13950" y="21622"/>
                    <a:pt x="14647" y="23157"/>
                    <a:pt x="14257" y="24384"/>
                  </a:cubicBezTo>
                  <a:cubicBezTo>
                    <a:pt x="16879" y="24552"/>
                    <a:pt x="19195" y="27007"/>
                    <a:pt x="19362" y="29769"/>
                  </a:cubicBezTo>
                  <a:cubicBezTo>
                    <a:pt x="20060" y="29490"/>
                    <a:pt x="20897" y="29629"/>
                    <a:pt x="21483" y="30132"/>
                  </a:cubicBezTo>
                  <a:cubicBezTo>
                    <a:pt x="22041" y="30662"/>
                    <a:pt x="22320" y="31527"/>
                    <a:pt x="22124" y="32308"/>
                  </a:cubicBezTo>
                  <a:cubicBezTo>
                    <a:pt x="23185" y="31582"/>
                    <a:pt x="24580" y="31666"/>
                    <a:pt x="25695" y="323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43;p63">
              <a:extLst>
                <a:ext uri="{FF2B5EF4-FFF2-40B4-BE49-F238E27FC236}">
                  <a16:creationId xmlns:a16="http://schemas.microsoft.com/office/drawing/2014/main" id="{247733CC-9139-E93D-8D8E-7905C08172AE}"/>
                </a:ext>
              </a:extLst>
            </p:cNvPr>
            <p:cNvSpPr/>
            <p:nvPr/>
          </p:nvSpPr>
          <p:spPr>
            <a:xfrm>
              <a:off x="-30125" y="2786613"/>
              <a:ext cx="976851" cy="2359932"/>
            </a:xfrm>
            <a:custGeom>
              <a:avLst/>
              <a:gdLst/>
              <a:ahLst/>
              <a:cxnLst/>
              <a:rect l="l" t="t" r="r" b="b"/>
              <a:pathLst>
                <a:path w="13281" h="32085" extrusionOk="0">
                  <a:moveTo>
                    <a:pt x="4939" y="32085"/>
                  </a:moveTo>
                  <a:cubicBezTo>
                    <a:pt x="4520" y="31861"/>
                    <a:pt x="3990" y="31778"/>
                    <a:pt x="3516" y="31778"/>
                  </a:cubicBezTo>
                  <a:cubicBezTo>
                    <a:pt x="2651" y="31778"/>
                    <a:pt x="1814" y="31973"/>
                    <a:pt x="921" y="31889"/>
                  </a:cubicBezTo>
                  <a:cubicBezTo>
                    <a:pt x="2874" y="30773"/>
                    <a:pt x="5246" y="30494"/>
                    <a:pt x="7394" y="31108"/>
                  </a:cubicBezTo>
                  <a:cubicBezTo>
                    <a:pt x="8315" y="30773"/>
                    <a:pt x="9375" y="30773"/>
                    <a:pt x="10323" y="31136"/>
                  </a:cubicBezTo>
                  <a:cubicBezTo>
                    <a:pt x="10379" y="30160"/>
                    <a:pt x="9626" y="29239"/>
                    <a:pt x="8705" y="29127"/>
                  </a:cubicBezTo>
                  <a:cubicBezTo>
                    <a:pt x="8817" y="28318"/>
                    <a:pt x="8426" y="27481"/>
                    <a:pt x="7812" y="27063"/>
                  </a:cubicBezTo>
                  <a:cubicBezTo>
                    <a:pt x="7171" y="26616"/>
                    <a:pt x="6306" y="26588"/>
                    <a:pt x="5636" y="26951"/>
                  </a:cubicBezTo>
                  <a:cubicBezTo>
                    <a:pt x="6613" y="26031"/>
                    <a:pt x="8370" y="26170"/>
                    <a:pt x="9207" y="27230"/>
                  </a:cubicBezTo>
                  <a:cubicBezTo>
                    <a:pt x="9486" y="25807"/>
                    <a:pt x="8231" y="24301"/>
                    <a:pt x="6864" y="24384"/>
                  </a:cubicBezTo>
                  <a:cubicBezTo>
                    <a:pt x="6222" y="23157"/>
                    <a:pt x="5106" y="22208"/>
                    <a:pt x="3851" y="21874"/>
                  </a:cubicBezTo>
                  <a:cubicBezTo>
                    <a:pt x="5525" y="20451"/>
                    <a:pt x="8036" y="20255"/>
                    <a:pt x="9905" y="21371"/>
                  </a:cubicBezTo>
                  <a:cubicBezTo>
                    <a:pt x="9124" y="20172"/>
                    <a:pt x="7617" y="19474"/>
                    <a:pt x="6222" y="19697"/>
                  </a:cubicBezTo>
                  <a:cubicBezTo>
                    <a:pt x="6445" y="19614"/>
                    <a:pt x="6696" y="19502"/>
                    <a:pt x="6892" y="19363"/>
                  </a:cubicBezTo>
                  <a:cubicBezTo>
                    <a:pt x="6473" y="19251"/>
                    <a:pt x="6055" y="19139"/>
                    <a:pt x="5636" y="19000"/>
                  </a:cubicBezTo>
                  <a:cubicBezTo>
                    <a:pt x="7422" y="18247"/>
                    <a:pt x="9542" y="18414"/>
                    <a:pt x="11188" y="19502"/>
                  </a:cubicBezTo>
                  <a:cubicBezTo>
                    <a:pt x="11077" y="19251"/>
                    <a:pt x="11021" y="19056"/>
                    <a:pt x="10909" y="18833"/>
                  </a:cubicBezTo>
                  <a:cubicBezTo>
                    <a:pt x="11662" y="19000"/>
                    <a:pt x="12304" y="19837"/>
                    <a:pt x="12220" y="20674"/>
                  </a:cubicBezTo>
                  <a:cubicBezTo>
                    <a:pt x="12555" y="19279"/>
                    <a:pt x="11718" y="17717"/>
                    <a:pt x="10407" y="17298"/>
                  </a:cubicBezTo>
                  <a:cubicBezTo>
                    <a:pt x="10602" y="17689"/>
                    <a:pt x="10547" y="18135"/>
                    <a:pt x="10379" y="18498"/>
                  </a:cubicBezTo>
                  <a:cubicBezTo>
                    <a:pt x="10351" y="17577"/>
                    <a:pt x="9654" y="16740"/>
                    <a:pt x="8789" y="16601"/>
                  </a:cubicBezTo>
                  <a:cubicBezTo>
                    <a:pt x="9765" y="16266"/>
                    <a:pt x="10519" y="15317"/>
                    <a:pt x="10770" y="14257"/>
                  </a:cubicBezTo>
                  <a:cubicBezTo>
                    <a:pt x="11328" y="14731"/>
                    <a:pt x="11523" y="15485"/>
                    <a:pt x="11356" y="16210"/>
                  </a:cubicBezTo>
                  <a:cubicBezTo>
                    <a:pt x="12416" y="15764"/>
                    <a:pt x="13141" y="14620"/>
                    <a:pt x="13197" y="13420"/>
                  </a:cubicBezTo>
                  <a:cubicBezTo>
                    <a:pt x="13281" y="12248"/>
                    <a:pt x="12611" y="11021"/>
                    <a:pt x="11635" y="10463"/>
                  </a:cubicBezTo>
                  <a:cubicBezTo>
                    <a:pt x="12053" y="9654"/>
                    <a:pt x="11746" y="8510"/>
                    <a:pt x="11021" y="8063"/>
                  </a:cubicBezTo>
                  <a:cubicBezTo>
                    <a:pt x="11300" y="8036"/>
                    <a:pt x="11607" y="8119"/>
                    <a:pt x="11802" y="8315"/>
                  </a:cubicBezTo>
                  <a:cubicBezTo>
                    <a:pt x="11523" y="7617"/>
                    <a:pt x="10965" y="7059"/>
                    <a:pt x="10323" y="6780"/>
                  </a:cubicBezTo>
                  <a:cubicBezTo>
                    <a:pt x="10630" y="7115"/>
                    <a:pt x="10686" y="7673"/>
                    <a:pt x="10547" y="8119"/>
                  </a:cubicBezTo>
                  <a:cubicBezTo>
                    <a:pt x="10407" y="7394"/>
                    <a:pt x="9765" y="6836"/>
                    <a:pt x="9068" y="6864"/>
                  </a:cubicBezTo>
                  <a:cubicBezTo>
                    <a:pt x="9486" y="5943"/>
                    <a:pt x="10463" y="5301"/>
                    <a:pt x="11467" y="5301"/>
                  </a:cubicBezTo>
                  <a:cubicBezTo>
                    <a:pt x="11021" y="5022"/>
                    <a:pt x="10491" y="4883"/>
                    <a:pt x="9961" y="4883"/>
                  </a:cubicBezTo>
                  <a:cubicBezTo>
                    <a:pt x="10407" y="4911"/>
                    <a:pt x="10686" y="4269"/>
                    <a:pt x="10491" y="3851"/>
                  </a:cubicBezTo>
                  <a:cubicBezTo>
                    <a:pt x="10268" y="3432"/>
                    <a:pt x="9710" y="3293"/>
                    <a:pt x="9291" y="3432"/>
                  </a:cubicBezTo>
                  <a:cubicBezTo>
                    <a:pt x="8845" y="3516"/>
                    <a:pt x="8510" y="3851"/>
                    <a:pt x="8147" y="4158"/>
                  </a:cubicBezTo>
                  <a:cubicBezTo>
                    <a:pt x="7673" y="3321"/>
                    <a:pt x="6362" y="3293"/>
                    <a:pt x="5804" y="4046"/>
                  </a:cubicBezTo>
                  <a:cubicBezTo>
                    <a:pt x="5525" y="3209"/>
                    <a:pt x="4799" y="2539"/>
                    <a:pt x="3990" y="2344"/>
                  </a:cubicBezTo>
                  <a:cubicBezTo>
                    <a:pt x="3209" y="2121"/>
                    <a:pt x="2260" y="2344"/>
                    <a:pt x="1619" y="2930"/>
                  </a:cubicBezTo>
                  <a:cubicBezTo>
                    <a:pt x="1982" y="1535"/>
                    <a:pt x="3125" y="391"/>
                    <a:pt x="4409" y="1"/>
                  </a:cubicBezTo>
                  <a:cubicBezTo>
                    <a:pt x="3655" y="1"/>
                    <a:pt x="2846" y="112"/>
                    <a:pt x="2121" y="391"/>
                  </a:cubicBezTo>
                  <a:cubicBezTo>
                    <a:pt x="1340" y="698"/>
                    <a:pt x="642" y="1145"/>
                    <a:pt x="56" y="1758"/>
                  </a:cubicBezTo>
                  <a:lnTo>
                    <a:pt x="56" y="4297"/>
                  </a:lnTo>
                  <a:cubicBezTo>
                    <a:pt x="419" y="4353"/>
                    <a:pt x="726" y="4465"/>
                    <a:pt x="1033" y="4604"/>
                  </a:cubicBezTo>
                  <a:cubicBezTo>
                    <a:pt x="2037" y="5134"/>
                    <a:pt x="2818" y="6138"/>
                    <a:pt x="3014" y="7338"/>
                  </a:cubicBezTo>
                  <a:cubicBezTo>
                    <a:pt x="3795" y="6027"/>
                    <a:pt x="5525" y="5553"/>
                    <a:pt x="6836" y="6250"/>
                  </a:cubicBezTo>
                  <a:cubicBezTo>
                    <a:pt x="6306" y="5608"/>
                    <a:pt x="5385" y="5385"/>
                    <a:pt x="4660" y="5608"/>
                  </a:cubicBezTo>
                  <a:cubicBezTo>
                    <a:pt x="5218" y="4911"/>
                    <a:pt x="6278" y="4911"/>
                    <a:pt x="6975" y="5413"/>
                  </a:cubicBezTo>
                  <a:cubicBezTo>
                    <a:pt x="7701" y="5859"/>
                    <a:pt x="8147" y="6669"/>
                    <a:pt x="8538" y="7478"/>
                  </a:cubicBezTo>
                  <a:cubicBezTo>
                    <a:pt x="7896" y="7003"/>
                    <a:pt x="7003" y="6975"/>
                    <a:pt x="6334" y="7394"/>
                  </a:cubicBezTo>
                  <a:cubicBezTo>
                    <a:pt x="7199" y="7506"/>
                    <a:pt x="7896" y="8398"/>
                    <a:pt x="7840" y="9319"/>
                  </a:cubicBezTo>
                  <a:cubicBezTo>
                    <a:pt x="9096" y="9514"/>
                    <a:pt x="10184" y="10630"/>
                    <a:pt x="10351" y="11969"/>
                  </a:cubicBezTo>
                  <a:cubicBezTo>
                    <a:pt x="10547" y="13281"/>
                    <a:pt x="9849" y="14731"/>
                    <a:pt x="8705" y="15317"/>
                  </a:cubicBezTo>
                  <a:cubicBezTo>
                    <a:pt x="8733" y="14452"/>
                    <a:pt x="8175" y="13615"/>
                    <a:pt x="7394" y="13364"/>
                  </a:cubicBezTo>
                  <a:cubicBezTo>
                    <a:pt x="8175" y="14620"/>
                    <a:pt x="7701" y="16573"/>
                    <a:pt x="6417" y="17242"/>
                  </a:cubicBezTo>
                  <a:cubicBezTo>
                    <a:pt x="6445" y="16433"/>
                    <a:pt x="6027" y="15596"/>
                    <a:pt x="5329" y="15234"/>
                  </a:cubicBezTo>
                  <a:cubicBezTo>
                    <a:pt x="6083" y="14648"/>
                    <a:pt x="6306" y="13364"/>
                    <a:pt x="5748" y="12527"/>
                  </a:cubicBezTo>
                  <a:cubicBezTo>
                    <a:pt x="5190" y="11690"/>
                    <a:pt x="3962" y="11467"/>
                    <a:pt x="3153" y="12025"/>
                  </a:cubicBezTo>
                  <a:cubicBezTo>
                    <a:pt x="3125" y="11188"/>
                    <a:pt x="2121" y="10630"/>
                    <a:pt x="1451" y="11049"/>
                  </a:cubicBezTo>
                  <a:cubicBezTo>
                    <a:pt x="1675" y="10212"/>
                    <a:pt x="2595" y="9654"/>
                    <a:pt x="3376" y="9905"/>
                  </a:cubicBezTo>
                  <a:cubicBezTo>
                    <a:pt x="2539" y="8956"/>
                    <a:pt x="1061" y="8789"/>
                    <a:pt x="1" y="9347"/>
                  </a:cubicBezTo>
                  <a:lnTo>
                    <a:pt x="1" y="27760"/>
                  </a:lnTo>
                  <a:cubicBezTo>
                    <a:pt x="838" y="27844"/>
                    <a:pt x="1675" y="28207"/>
                    <a:pt x="2037" y="28876"/>
                  </a:cubicBezTo>
                  <a:cubicBezTo>
                    <a:pt x="2818" y="28541"/>
                    <a:pt x="3795" y="28960"/>
                    <a:pt x="4186" y="29713"/>
                  </a:cubicBezTo>
                  <a:lnTo>
                    <a:pt x="2093" y="29518"/>
                  </a:lnTo>
                  <a:cubicBezTo>
                    <a:pt x="1396" y="29434"/>
                    <a:pt x="698" y="29378"/>
                    <a:pt x="1" y="29378"/>
                  </a:cubicBezTo>
                  <a:lnTo>
                    <a:pt x="1" y="32085"/>
                  </a:lnTo>
                  <a:lnTo>
                    <a:pt x="4939" y="32085"/>
                  </a:ln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44;p63">
              <a:extLst>
                <a:ext uri="{FF2B5EF4-FFF2-40B4-BE49-F238E27FC236}">
                  <a16:creationId xmlns:a16="http://schemas.microsoft.com/office/drawing/2014/main" id="{0DAA3888-B5E2-2A45-2E5B-8598B2B5EC00}"/>
                </a:ext>
              </a:extLst>
            </p:cNvPr>
            <p:cNvSpPr/>
            <p:nvPr/>
          </p:nvSpPr>
          <p:spPr>
            <a:xfrm>
              <a:off x="1131314" y="4391273"/>
              <a:ext cx="896826" cy="595187"/>
            </a:xfrm>
            <a:custGeom>
              <a:avLst/>
              <a:gdLst/>
              <a:ahLst/>
              <a:cxnLst/>
              <a:rect l="l" t="t" r="r" b="b"/>
              <a:pathLst>
                <a:path w="12193" h="8092" extrusionOk="0">
                  <a:moveTo>
                    <a:pt x="1033" y="6111"/>
                  </a:moveTo>
                  <a:cubicBezTo>
                    <a:pt x="1033" y="6111"/>
                    <a:pt x="810" y="5748"/>
                    <a:pt x="1144" y="5134"/>
                  </a:cubicBezTo>
                  <a:cubicBezTo>
                    <a:pt x="1144" y="5134"/>
                    <a:pt x="1368" y="4799"/>
                    <a:pt x="1786" y="4911"/>
                  </a:cubicBezTo>
                  <a:cubicBezTo>
                    <a:pt x="1786" y="4911"/>
                    <a:pt x="2065" y="3851"/>
                    <a:pt x="2986" y="4437"/>
                  </a:cubicBezTo>
                  <a:cubicBezTo>
                    <a:pt x="2986" y="4437"/>
                    <a:pt x="1953" y="5274"/>
                    <a:pt x="2539" y="6306"/>
                  </a:cubicBezTo>
                  <a:cubicBezTo>
                    <a:pt x="2623" y="4381"/>
                    <a:pt x="5720" y="3432"/>
                    <a:pt x="6306" y="5608"/>
                  </a:cubicBezTo>
                  <a:cubicBezTo>
                    <a:pt x="6306" y="5608"/>
                    <a:pt x="5357" y="4911"/>
                    <a:pt x="4799" y="5664"/>
                  </a:cubicBezTo>
                  <a:cubicBezTo>
                    <a:pt x="4241" y="6473"/>
                    <a:pt x="4855" y="7199"/>
                    <a:pt x="4855" y="7199"/>
                  </a:cubicBezTo>
                  <a:cubicBezTo>
                    <a:pt x="4855" y="7199"/>
                    <a:pt x="4911" y="5134"/>
                    <a:pt x="6529" y="6473"/>
                  </a:cubicBezTo>
                  <a:cubicBezTo>
                    <a:pt x="6529" y="6473"/>
                    <a:pt x="5748" y="7171"/>
                    <a:pt x="6250" y="8091"/>
                  </a:cubicBezTo>
                  <a:cubicBezTo>
                    <a:pt x="6250" y="8091"/>
                    <a:pt x="6445" y="6278"/>
                    <a:pt x="7980" y="6780"/>
                  </a:cubicBezTo>
                  <a:cubicBezTo>
                    <a:pt x="7980" y="6780"/>
                    <a:pt x="8119" y="5078"/>
                    <a:pt x="9124" y="5497"/>
                  </a:cubicBezTo>
                  <a:cubicBezTo>
                    <a:pt x="10156" y="5915"/>
                    <a:pt x="9682" y="6613"/>
                    <a:pt x="9682" y="6613"/>
                  </a:cubicBezTo>
                  <a:cubicBezTo>
                    <a:pt x="9682" y="6613"/>
                    <a:pt x="10797" y="6780"/>
                    <a:pt x="11049" y="7533"/>
                  </a:cubicBezTo>
                  <a:cubicBezTo>
                    <a:pt x="11049" y="7533"/>
                    <a:pt x="11272" y="6697"/>
                    <a:pt x="10435" y="6222"/>
                  </a:cubicBezTo>
                  <a:cubicBezTo>
                    <a:pt x="10435" y="6222"/>
                    <a:pt x="10714" y="5720"/>
                    <a:pt x="10351" y="5497"/>
                  </a:cubicBezTo>
                  <a:cubicBezTo>
                    <a:pt x="10351" y="5497"/>
                    <a:pt x="11607" y="5385"/>
                    <a:pt x="11634" y="4186"/>
                  </a:cubicBezTo>
                  <a:cubicBezTo>
                    <a:pt x="11634" y="4186"/>
                    <a:pt x="12165" y="4046"/>
                    <a:pt x="12025" y="3544"/>
                  </a:cubicBezTo>
                  <a:cubicBezTo>
                    <a:pt x="12025" y="3544"/>
                    <a:pt x="12192" y="2567"/>
                    <a:pt x="11439" y="2707"/>
                  </a:cubicBezTo>
                  <a:cubicBezTo>
                    <a:pt x="11439" y="2707"/>
                    <a:pt x="10658" y="1926"/>
                    <a:pt x="9654" y="2205"/>
                  </a:cubicBezTo>
                  <a:cubicBezTo>
                    <a:pt x="9654" y="2205"/>
                    <a:pt x="7254" y="1"/>
                    <a:pt x="5078" y="1117"/>
                  </a:cubicBezTo>
                  <a:cubicBezTo>
                    <a:pt x="5078" y="1117"/>
                    <a:pt x="5971" y="1033"/>
                    <a:pt x="6975" y="1647"/>
                  </a:cubicBezTo>
                  <a:cubicBezTo>
                    <a:pt x="6975" y="1647"/>
                    <a:pt x="6417" y="2595"/>
                    <a:pt x="7394" y="2986"/>
                  </a:cubicBezTo>
                  <a:cubicBezTo>
                    <a:pt x="7394" y="2986"/>
                    <a:pt x="7087" y="3879"/>
                    <a:pt x="7868" y="4158"/>
                  </a:cubicBezTo>
                  <a:cubicBezTo>
                    <a:pt x="7868" y="4158"/>
                    <a:pt x="7784" y="4465"/>
                    <a:pt x="8091" y="4688"/>
                  </a:cubicBezTo>
                  <a:cubicBezTo>
                    <a:pt x="8091" y="4688"/>
                    <a:pt x="7422" y="5246"/>
                    <a:pt x="7533" y="5832"/>
                  </a:cubicBezTo>
                  <a:cubicBezTo>
                    <a:pt x="7533" y="5832"/>
                    <a:pt x="7366" y="5692"/>
                    <a:pt x="7171" y="5832"/>
                  </a:cubicBezTo>
                  <a:cubicBezTo>
                    <a:pt x="7171" y="5832"/>
                    <a:pt x="6752" y="2763"/>
                    <a:pt x="3739" y="3739"/>
                  </a:cubicBezTo>
                  <a:cubicBezTo>
                    <a:pt x="3739" y="3739"/>
                    <a:pt x="2400" y="1786"/>
                    <a:pt x="949" y="2791"/>
                  </a:cubicBezTo>
                  <a:cubicBezTo>
                    <a:pt x="949" y="2791"/>
                    <a:pt x="1591" y="2512"/>
                    <a:pt x="2288" y="3460"/>
                  </a:cubicBezTo>
                  <a:cubicBezTo>
                    <a:pt x="2288" y="3460"/>
                    <a:pt x="1535" y="3544"/>
                    <a:pt x="1507" y="4297"/>
                  </a:cubicBezTo>
                  <a:cubicBezTo>
                    <a:pt x="1451" y="4353"/>
                    <a:pt x="1" y="4995"/>
                    <a:pt x="1033" y="611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45;p63">
              <a:extLst>
                <a:ext uri="{FF2B5EF4-FFF2-40B4-BE49-F238E27FC236}">
                  <a16:creationId xmlns:a16="http://schemas.microsoft.com/office/drawing/2014/main" id="{4C9AB8A8-F359-775B-077E-9CCC488A9795}"/>
                </a:ext>
              </a:extLst>
            </p:cNvPr>
            <p:cNvSpPr/>
            <p:nvPr/>
          </p:nvSpPr>
          <p:spPr>
            <a:xfrm>
              <a:off x="3140203" y="4155322"/>
              <a:ext cx="1169779" cy="859902"/>
            </a:xfrm>
            <a:custGeom>
              <a:avLst/>
              <a:gdLst/>
              <a:ahLst/>
              <a:cxnLst/>
              <a:rect l="l" t="t" r="r" b="b"/>
              <a:pathLst>
                <a:path w="15904" h="11691" extrusionOk="0">
                  <a:moveTo>
                    <a:pt x="3404" y="11690"/>
                  </a:moveTo>
                  <a:cubicBezTo>
                    <a:pt x="3293" y="10239"/>
                    <a:pt x="2177" y="8984"/>
                    <a:pt x="754" y="8677"/>
                  </a:cubicBezTo>
                  <a:cubicBezTo>
                    <a:pt x="1703" y="8426"/>
                    <a:pt x="2735" y="8789"/>
                    <a:pt x="3265" y="9570"/>
                  </a:cubicBezTo>
                  <a:cubicBezTo>
                    <a:pt x="3237" y="9402"/>
                    <a:pt x="3153" y="9263"/>
                    <a:pt x="3125" y="9123"/>
                  </a:cubicBezTo>
                  <a:cubicBezTo>
                    <a:pt x="3376" y="9263"/>
                    <a:pt x="3600" y="9402"/>
                    <a:pt x="3907" y="9542"/>
                  </a:cubicBezTo>
                  <a:cubicBezTo>
                    <a:pt x="3404" y="8342"/>
                    <a:pt x="2316" y="7449"/>
                    <a:pt x="1033" y="7198"/>
                  </a:cubicBezTo>
                  <a:cubicBezTo>
                    <a:pt x="1172" y="7143"/>
                    <a:pt x="1312" y="7059"/>
                    <a:pt x="1479" y="6975"/>
                  </a:cubicBezTo>
                  <a:cubicBezTo>
                    <a:pt x="1033" y="6696"/>
                    <a:pt x="363" y="6808"/>
                    <a:pt x="1" y="7282"/>
                  </a:cubicBezTo>
                  <a:cubicBezTo>
                    <a:pt x="503" y="6473"/>
                    <a:pt x="1675" y="6110"/>
                    <a:pt x="2456" y="6501"/>
                  </a:cubicBezTo>
                  <a:cubicBezTo>
                    <a:pt x="2233" y="6612"/>
                    <a:pt x="2009" y="6808"/>
                    <a:pt x="1898" y="7059"/>
                  </a:cubicBezTo>
                  <a:cubicBezTo>
                    <a:pt x="2372" y="6640"/>
                    <a:pt x="3098" y="6585"/>
                    <a:pt x="3572" y="6919"/>
                  </a:cubicBezTo>
                  <a:cubicBezTo>
                    <a:pt x="3293" y="6306"/>
                    <a:pt x="3349" y="5496"/>
                    <a:pt x="3767" y="4911"/>
                  </a:cubicBezTo>
                  <a:cubicBezTo>
                    <a:pt x="3265" y="4855"/>
                    <a:pt x="2819" y="5106"/>
                    <a:pt x="2567" y="5552"/>
                  </a:cubicBezTo>
                  <a:cubicBezTo>
                    <a:pt x="2288" y="4855"/>
                    <a:pt x="2456" y="3962"/>
                    <a:pt x="3014" y="3376"/>
                  </a:cubicBezTo>
                  <a:cubicBezTo>
                    <a:pt x="3544" y="2762"/>
                    <a:pt x="4465" y="2483"/>
                    <a:pt x="5190" y="2707"/>
                  </a:cubicBezTo>
                  <a:cubicBezTo>
                    <a:pt x="5385" y="2121"/>
                    <a:pt x="6055" y="1730"/>
                    <a:pt x="6641" y="1870"/>
                  </a:cubicBezTo>
                  <a:cubicBezTo>
                    <a:pt x="6557" y="1730"/>
                    <a:pt x="6334" y="1618"/>
                    <a:pt x="6166" y="1618"/>
                  </a:cubicBezTo>
                  <a:cubicBezTo>
                    <a:pt x="6613" y="1423"/>
                    <a:pt x="7171" y="1423"/>
                    <a:pt x="7617" y="1591"/>
                  </a:cubicBezTo>
                  <a:cubicBezTo>
                    <a:pt x="7310" y="1618"/>
                    <a:pt x="7003" y="1842"/>
                    <a:pt x="6864" y="2121"/>
                  </a:cubicBezTo>
                  <a:cubicBezTo>
                    <a:pt x="7254" y="1842"/>
                    <a:pt x="7840" y="1870"/>
                    <a:pt x="8147" y="2204"/>
                  </a:cubicBezTo>
                  <a:cubicBezTo>
                    <a:pt x="8398" y="1563"/>
                    <a:pt x="8231" y="809"/>
                    <a:pt x="7757" y="363"/>
                  </a:cubicBezTo>
                  <a:cubicBezTo>
                    <a:pt x="8119" y="447"/>
                    <a:pt x="8426" y="614"/>
                    <a:pt x="8677" y="865"/>
                  </a:cubicBezTo>
                  <a:cubicBezTo>
                    <a:pt x="8426" y="642"/>
                    <a:pt x="8594" y="224"/>
                    <a:pt x="8928" y="112"/>
                  </a:cubicBezTo>
                  <a:cubicBezTo>
                    <a:pt x="9235" y="0"/>
                    <a:pt x="9542" y="224"/>
                    <a:pt x="9682" y="475"/>
                  </a:cubicBezTo>
                  <a:cubicBezTo>
                    <a:pt x="9821" y="754"/>
                    <a:pt x="9849" y="1061"/>
                    <a:pt x="9905" y="1340"/>
                  </a:cubicBezTo>
                  <a:cubicBezTo>
                    <a:pt x="10519" y="1172"/>
                    <a:pt x="11160" y="1758"/>
                    <a:pt x="11049" y="2400"/>
                  </a:cubicBezTo>
                  <a:cubicBezTo>
                    <a:pt x="11579" y="2149"/>
                    <a:pt x="12220" y="2149"/>
                    <a:pt x="12723" y="2428"/>
                  </a:cubicBezTo>
                  <a:cubicBezTo>
                    <a:pt x="13197" y="2707"/>
                    <a:pt x="13532" y="3237"/>
                    <a:pt x="13560" y="3823"/>
                  </a:cubicBezTo>
                  <a:cubicBezTo>
                    <a:pt x="14034" y="2986"/>
                    <a:pt x="14034" y="1925"/>
                    <a:pt x="13615" y="1144"/>
                  </a:cubicBezTo>
                  <a:cubicBezTo>
                    <a:pt x="14006" y="1479"/>
                    <a:pt x="14313" y="1897"/>
                    <a:pt x="14536" y="2400"/>
                  </a:cubicBezTo>
                  <a:cubicBezTo>
                    <a:pt x="14982" y="3404"/>
                    <a:pt x="14982" y="4659"/>
                    <a:pt x="14508" y="5748"/>
                  </a:cubicBezTo>
                  <a:cubicBezTo>
                    <a:pt x="15094" y="5775"/>
                    <a:pt x="15624" y="6166"/>
                    <a:pt x="15903" y="6668"/>
                  </a:cubicBezTo>
                  <a:cubicBezTo>
                    <a:pt x="15513" y="6389"/>
                    <a:pt x="15010" y="6306"/>
                    <a:pt x="14536" y="6389"/>
                  </a:cubicBezTo>
                  <a:cubicBezTo>
                    <a:pt x="14313" y="5664"/>
                    <a:pt x="13727" y="5106"/>
                    <a:pt x="13030" y="4855"/>
                  </a:cubicBezTo>
                  <a:cubicBezTo>
                    <a:pt x="12304" y="4659"/>
                    <a:pt x="11467" y="4771"/>
                    <a:pt x="10798" y="5217"/>
                  </a:cubicBezTo>
                  <a:cubicBezTo>
                    <a:pt x="11049" y="4241"/>
                    <a:pt x="10463" y="3181"/>
                    <a:pt x="9514" y="2958"/>
                  </a:cubicBezTo>
                  <a:cubicBezTo>
                    <a:pt x="10072" y="2902"/>
                    <a:pt x="10602" y="3181"/>
                    <a:pt x="10826" y="3683"/>
                  </a:cubicBezTo>
                  <a:cubicBezTo>
                    <a:pt x="10909" y="3097"/>
                    <a:pt x="10407" y="2595"/>
                    <a:pt x="9849" y="2483"/>
                  </a:cubicBezTo>
                  <a:cubicBezTo>
                    <a:pt x="9291" y="2400"/>
                    <a:pt x="8705" y="2539"/>
                    <a:pt x="8147" y="2734"/>
                  </a:cubicBezTo>
                  <a:cubicBezTo>
                    <a:pt x="8677" y="2846"/>
                    <a:pt x="9096" y="3237"/>
                    <a:pt x="9235" y="3711"/>
                  </a:cubicBezTo>
                  <a:cubicBezTo>
                    <a:pt x="8789" y="3376"/>
                    <a:pt x="8008" y="3460"/>
                    <a:pt x="7589" y="3934"/>
                  </a:cubicBezTo>
                  <a:cubicBezTo>
                    <a:pt x="6892" y="3432"/>
                    <a:pt x="5860" y="3460"/>
                    <a:pt x="5162" y="3990"/>
                  </a:cubicBezTo>
                  <a:cubicBezTo>
                    <a:pt x="4409" y="4548"/>
                    <a:pt x="4074" y="5524"/>
                    <a:pt x="4353" y="6333"/>
                  </a:cubicBezTo>
                  <a:cubicBezTo>
                    <a:pt x="4744" y="5915"/>
                    <a:pt x="5441" y="5775"/>
                    <a:pt x="5915" y="6027"/>
                  </a:cubicBezTo>
                  <a:cubicBezTo>
                    <a:pt x="4939" y="6222"/>
                    <a:pt x="4241" y="7422"/>
                    <a:pt x="4548" y="8314"/>
                  </a:cubicBezTo>
                  <a:cubicBezTo>
                    <a:pt x="4911" y="7924"/>
                    <a:pt x="5525" y="7728"/>
                    <a:pt x="6027" y="7868"/>
                  </a:cubicBezTo>
                  <a:cubicBezTo>
                    <a:pt x="5943" y="7198"/>
                    <a:pt x="6445" y="6501"/>
                    <a:pt x="7115" y="6361"/>
                  </a:cubicBezTo>
                  <a:cubicBezTo>
                    <a:pt x="7757" y="6222"/>
                    <a:pt x="8454" y="6668"/>
                    <a:pt x="8566" y="7338"/>
                  </a:cubicBezTo>
                  <a:cubicBezTo>
                    <a:pt x="8928" y="7031"/>
                    <a:pt x="9542" y="7143"/>
                    <a:pt x="9765" y="7477"/>
                  </a:cubicBezTo>
                  <a:lnTo>
                    <a:pt x="9821" y="7645"/>
                  </a:lnTo>
                  <a:cubicBezTo>
                    <a:pt x="9291" y="7003"/>
                    <a:pt x="8454" y="7617"/>
                    <a:pt x="8454" y="7617"/>
                  </a:cubicBezTo>
                  <a:cubicBezTo>
                    <a:pt x="8398" y="7924"/>
                    <a:pt x="8231" y="8035"/>
                    <a:pt x="8231" y="8035"/>
                  </a:cubicBezTo>
                  <a:cubicBezTo>
                    <a:pt x="8231" y="8035"/>
                    <a:pt x="8398" y="6891"/>
                    <a:pt x="7394" y="6947"/>
                  </a:cubicBezTo>
                  <a:cubicBezTo>
                    <a:pt x="6362" y="7031"/>
                    <a:pt x="6362" y="8203"/>
                    <a:pt x="6362" y="8203"/>
                  </a:cubicBezTo>
                  <a:cubicBezTo>
                    <a:pt x="6613" y="8565"/>
                    <a:pt x="6501" y="8816"/>
                    <a:pt x="6501" y="8816"/>
                  </a:cubicBezTo>
                  <a:cubicBezTo>
                    <a:pt x="6194" y="8063"/>
                    <a:pt x="5190" y="8147"/>
                    <a:pt x="4911" y="8872"/>
                  </a:cubicBezTo>
                  <a:cubicBezTo>
                    <a:pt x="4632" y="9598"/>
                    <a:pt x="5329" y="10295"/>
                    <a:pt x="5329" y="10295"/>
                  </a:cubicBezTo>
                  <a:cubicBezTo>
                    <a:pt x="4660" y="10351"/>
                    <a:pt x="4381" y="9821"/>
                    <a:pt x="4381" y="9821"/>
                  </a:cubicBezTo>
                  <a:cubicBezTo>
                    <a:pt x="4074" y="10351"/>
                    <a:pt x="3572" y="9932"/>
                    <a:pt x="3572" y="9932"/>
                  </a:cubicBezTo>
                  <a:cubicBezTo>
                    <a:pt x="3795" y="11104"/>
                    <a:pt x="3404" y="11690"/>
                    <a:pt x="3404" y="11690"/>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46;p63">
              <a:extLst>
                <a:ext uri="{FF2B5EF4-FFF2-40B4-BE49-F238E27FC236}">
                  <a16:creationId xmlns:a16="http://schemas.microsoft.com/office/drawing/2014/main" id="{EAE0EB19-0A43-61A2-1477-09C8DB24AC26}"/>
                </a:ext>
              </a:extLst>
            </p:cNvPr>
            <p:cNvSpPr/>
            <p:nvPr/>
          </p:nvSpPr>
          <p:spPr>
            <a:xfrm>
              <a:off x="1987002" y="820818"/>
              <a:ext cx="1319532" cy="2938569"/>
            </a:xfrm>
            <a:custGeom>
              <a:avLst/>
              <a:gdLst/>
              <a:ahLst/>
              <a:cxnLst/>
              <a:rect l="l" t="t" r="r" b="b"/>
              <a:pathLst>
                <a:path w="17940" h="39952" extrusionOk="0">
                  <a:moveTo>
                    <a:pt x="8984" y="35962"/>
                  </a:moveTo>
                  <a:lnTo>
                    <a:pt x="7059" y="35962"/>
                  </a:lnTo>
                  <a:cubicBezTo>
                    <a:pt x="6752" y="35962"/>
                    <a:pt x="6473" y="35823"/>
                    <a:pt x="6250" y="35655"/>
                  </a:cubicBezTo>
                  <a:cubicBezTo>
                    <a:pt x="6082" y="35460"/>
                    <a:pt x="5943" y="35209"/>
                    <a:pt x="5943" y="34930"/>
                  </a:cubicBezTo>
                  <a:cubicBezTo>
                    <a:pt x="5720" y="34902"/>
                    <a:pt x="5552" y="34846"/>
                    <a:pt x="5413" y="34790"/>
                  </a:cubicBezTo>
                  <a:lnTo>
                    <a:pt x="5413" y="36046"/>
                  </a:lnTo>
                  <a:cubicBezTo>
                    <a:pt x="5413" y="36241"/>
                    <a:pt x="5357" y="36437"/>
                    <a:pt x="5218" y="36576"/>
                  </a:cubicBezTo>
                  <a:cubicBezTo>
                    <a:pt x="5078" y="36660"/>
                    <a:pt x="4939" y="36771"/>
                    <a:pt x="4743" y="36771"/>
                  </a:cubicBezTo>
                  <a:lnTo>
                    <a:pt x="4743" y="37720"/>
                  </a:lnTo>
                  <a:lnTo>
                    <a:pt x="5106" y="37720"/>
                  </a:lnTo>
                  <a:cubicBezTo>
                    <a:pt x="5413" y="37720"/>
                    <a:pt x="5692" y="37859"/>
                    <a:pt x="5915" y="38027"/>
                  </a:cubicBezTo>
                  <a:cubicBezTo>
                    <a:pt x="6110" y="38222"/>
                    <a:pt x="6222" y="38529"/>
                    <a:pt x="6222" y="38836"/>
                  </a:cubicBezTo>
                  <a:cubicBezTo>
                    <a:pt x="6222" y="39143"/>
                    <a:pt x="6110" y="39422"/>
                    <a:pt x="5915" y="39645"/>
                  </a:cubicBezTo>
                  <a:cubicBezTo>
                    <a:pt x="5692" y="39840"/>
                    <a:pt x="5413" y="39952"/>
                    <a:pt x="5106" y="39952"/>
                  </a:cubicBezTo>
                  <a:lnTo>
                    <a:pt x="1228" y="39952"/>
                  </a:lnTo>
                  <a:cubicBezTo>
                    <a:pt x="921" y="39952"/>
                    <a:pt x="642" y="39812"/>
                    <a:pt x="419" y="39645"/>
                  </a:cubicBezTo>
                  <a:cubicBezTo>
                    <a:pt x="224" y="39422"/>
                    <a:pt x="84" y="39143"/>
                    <a:pt x="84" y="38836"/>
                  </a:cubicBezTo>
                  <a:cubicBezTo>
                    <a:pt x="84" y="38529"/>
                    <a:pt x="224" y="38250"/>
                    <a:pt x="419" y="38027"/>
                  </a:cubicBezTo>
                  <a:cubicBezTo>
                    <a:pt x="642" y="37831"/>
                    <a:pt x="921" y="37720"/>
                    <a:pt x="1228" y="37720"/>
                  </a:cubicBezTo>
                  <a:lnTo>
                    <a:pt x="1591" y="37720"/>
                  </a:lnTo>
                  <a:lnTo>
                    <a:pt x="1591" y="36771"/>
                  </a:lnTo>
                  <a:cubicBezTo>
                    <a:pt x="1395" y="36771"/>
                    <a:pt x="1228" y="36660"/>
                    <a:pt x="1116" y="36576"/>
                  </a:cubicBezTo>
                  <a:cubicBezTo>
                    <a:pt x="977" y="36437"/>
                    <a:pt x="921" y="36241"/>
                    <a:pt x="921" y="36046"/>
                  </a:cubicBezTo>
                  <a:lnTo>
                    <a:pt x="921" y="34260"/>
                  </a:lnTo>
                  <a:lnTo>
                    <a:pt x="921" y="31777"/>
                  </a:lnTo>
                  <a:lnTo>
                    <a:pt x="921" y="31471"/>
                  </a:lnTo>
                  <a:lnTo>
                    <a:pt x="921" y="31471"/>
                  </a:lnTo>
                  <a:lnTo>
                    <a:pt x="893" y="31471"/>
                  </a:lnTo>
                  <a:lnTo>
                    <a:pt x="893" y="31471"/>
                  </a:lnTo>
                  <a:cubicBezTo>
                    <a:pt x="810" y="31443"/>
                    <a:pt x="0" y="31219"/>
                    <a:pt x="0" y="30243"/>
                  </a:cubicBezTo>
                  <a:lnTo>
                    <a:pt x="0" y="29462"/>
                  </a:lnTo>
                  <a:cubicBezTo>
                    <a:pt x="0" y="28708"/>
                    <a:pt x="140" y="28569"/>
                    <a:pt x="670" y="27899"/>
                  </a:cubicBezTo>
                  <a:lnTo>
                    <a:pt x="670" y="27899"/>
                  </a:lnTo>
                  <a:lnTo>
                    <a:pt x="670" y="27899"/>
                  </a:lnTo>
                  <a:lnTo>
                    <a:pt x="837" y="27676"/>
                  </a:lnTo>
                  <a:lnTo>
                    <a:pt x="921" y="27593"/>
                  </a:lnTo>
                  <a:lnTo>
                    <a:pt x="921" y="22236"/>
                  </a:lnTo>
                  <a:cubicBezTo>
                    <a:pt x="921" y="20562"/>
                    <a:pt x="949" y="19167"/>
                    <a:pt x="977" y="18442"/>
                  </a:cubicBezTo>
                  <a:cubicBezTo>
                    <a:pt x="1005" y="17437"/>
                    <a:pt x="1116" y="16796"/>
                    <a:pt x="1228" y="16210"/>
                  </a:cubicBezTo>
                  <a:cubicBezTo>
                    <a:pt x="1367" y="15596"/>
                    <a:pt x="1507" y="15094"/>
                    <a:pt x="1758" y="14452"/>
                  </a:cubicBezTo>
                  <a:cubicBezTo>
                    <a:pt x="2204" y="13197"/>
                    <a:pt x="2651" y="12555"/>
                    <a:pt x="3153" y="12555"/>
                  </a:cubicBezTo>
                  <a:lnTo>
                    <a:pt x="3153" y="12555"/>
                  </a:lnTo>
                  <a:cubicBezTo>
                    <a:pt x="3627" y="12555"/>
                    <a:pt x="4074" y="13197"/>
                    <a:pt x="4548" y="14452"/>
                  </a:cubicBezTo>
                  <a:cubicBezTo>
                    <a:pt x="4632" y="14759"/>
                    <a:pt x="4743" y="15038"/>
                    <a:pt x="4855" y="15317"/>
                  </a:cubicBezTo>
                  <a:lnTo>
                    <a:pt x="4855" y="14173"/>
                  </a:lnTo>
                  <a:cubicBezTo>
                    <a:pt x="4883" y="11523"/>
                    <a:pt x="4911" y="9291"/>
                    <a:pt x="4994" y="8203"/>
                  </a:cubicBezTo>
                  <a:cubicBezTo>
                    <a:pt x="5106" y="6836"/>
                    <a:pt x="5245" y="5915"/>
                    <a:pt x="5469" y="5022"/>
                  </a:cubicBezTo>
                  <a:cubicBezTo>
                    <a:pt x="5720" y="4185"/>
                    <a:pt x="6027" y="3460"/>
                    <a:pt x="6501" y="2595"/>
                  </a:cubicBezTo>
                  <a:cubicBezTo>
                    <a:pt x="7338" y="893"/>
                    <a:pt x="8119" y="0"/>
                    <a:pt x="8956" y="0"/>
                  </a:cubicBezTo>
                  <a:cubicBezTo>
                    <a:pt x="9793" y="0"/>
                    <a:pt x="10602" y="893"/>
                    <a:pt x="11439" y="2595"/>
                  </a:cubicBezTo>
                  <a:cubicBezTo>
                    <a:pt x="11858" y="3460"/>
                    <a:pt x="12220" y="4185"/>
                    <a:pt x="12443" y="5022"/>
                  </a:cubicBezTo>
                  <a:cubicBezTo>
                    <a:pt x="12695" y="5859"/>
                    <a:pt x="12834" y="6836"/>
                    <a:pt x="12946" y="8203"/>
                  </a:cubicBezTo>
                  <a:cubicBezTo>
                    <a:pt x="13001" y="9319"/>
                    <a:pt x="13057" y="11523"/>
                    <a:pt x="13085" y="14173"/>
                  </a:cubicBezTo>
                  <a:lnTo>
                    <a:pt x="13085" y="15317"/>
                  </a:lnTo>
                  <a:cubicBezTo>
                    <a:pt x="13197" y="15038"/>
                    <a:pt x="13252" y="14759"/>
                    <a:pt x="13392" y="14452"/>
                  </a:cubicBezTo>
                  <a:cubicBezTo>
                    <a:pt x="13838" y="13197"/>
                    <a:pt x="14313" y="12555"/>
                    <a:pt x="14787" y="12555"/>
                  </a:cubicBezTo>
                  <a:lnTo>
                    <a:pt x="14787" y="12555"/>
                  </a:lnTo>
                  <a:cubicBezTo>
                    <a:pt x="15289" y="12555"/>
                    <a:pt x="15763" y="13197"/>
                    <a:pt x="16182" y="14452"/>
                  </a:cubicBezTo>
                  <a:cubicBezTo>
                    <a:pt x="16433" y="15094"/>
                    <a:pt x="16572" y="15596"/>
                    <a:pt x="16712" y="16210"/>
                  </a:cubicBezTo>
                  <a:cubicBezTo>
                    <a:pt x="16851" y="16796"/>
                    <a:pt x="16907" y="17493"/>
                    <a:pt x="16963" y="18442"/>
                  </a:cubicBezTo>
                  <a:cubicBezTo>
                    <a:pt x="16991" y="19167"/>
                    <a:pt x="17019" y="20562"/>
                    <a:pt x="17019" y="22236"/>
                  </a:cubicBezTo>
                  <a:lnTo>
                    <a:pt x="17019" y="27593"/>
                  </a:lnTo>
                  <a:lnTo>
                    <a:pt x="17103" y="27676"/>
                  </a:lnTo>
                  <a:lnTo>
                    <a:pt x="17270" y="27899"/>
                  </a:lnTo>
                  <a:lnTo>
                    <a:pt x="17270" y="27899"/>
                  </a:lnTo>
                  <a:lnTo>
                    <a:pt x="17270" y="27899"/>
                  </a:lnTo>
                  <a:cubicBezTo>
                    <a:pt x="17828" y="28569"/>
                    <a:pt x="17940" y="28708"/>
                    <a:pt x="17940" y="29462"/>
                  </a:cubicBezTo>
                  <a:lnTo>
                    <a:pt x="17940" y="30243"/>
                  </a:lnTo>
                  <a:cubicBezTo>
                    <a:pt x="17940" y="31192"/>
                    <a:pt x="17130" y="31443"/>
                    <a:pt x="17047" y="31471"/>
                  </a:cubicBezTo>
                  <a:lnTo>
                    <a:pt x="17047" y="31471"/>
                  </a:lnTo>
                  <a:lnTo>
                    <a:pt x="17019" y="31471"/>
                  </a:lnTo>
                  <a:lnTo>
                    <a:pt x="17019" y="31471"/>
                  </a:lnTo>
                  <a:lnTo>
                    <a:pt x="17019" y="31777"/>
                  </a:lnTo>
                  <a:lnTo>
                    <a:pt x="17019" y="34260"/>
                  </a:lnTo>
                  <a:lnTo>
                    <a:pt x="17019" y="36046"/>
                  </a:lnTo>
                  <a:cubicBezTo>
                    <a:pt x="17019" y="36241"/>
                    <a:pt x="16963" y="36437"/>
                    <a:pt x="16824" y="36576"/>
                  </a:cubicBezTo>
                  <a:cubicBezTo>
                    <a:pt x="16712" y="36660"/>
                    <a:pt x="16545" y="36771"/>
                    <a:pt x="16349" y="36771"/>
                  </a:cubicBezTo>
                  <a:lnTo>
                    <a:pt x="16349" y="37720"/>
                  </a:lnTo>
                  <a:lnTo>
                    <a:pt x="16712" y="37720"/>
                  </a:lnTo>
                  <a:cubicBezTo>
                    <a:pt x="17019" y="37720"/>
                    <a:pt x="17298" y="37859"/>
                    <a:pt x="17521" y="38027"/>
                  </a:cubicBezTo>
                  <a:cubicBezTo>
                    <a:pt x="17716" y="38222"/>
                    <a:pt x="17828" y="38529"/>
                    <a:pt x="17828" y="38836"/>
                  </a:cubicBezTo>
                  <a:cubicBezTo>
                    <a:pt x="17828" y="39143"/>
                    <a:pt x="17688" y="39422"/>
                    <a:pt x="17521" y="39645"/>
                  </a:cubicBezTo>
                  <a:cubicBezTo>
                    <a:pt x="17298" y="39840"/>
                    <a:pt x="17019" y="39952"/>
                    <a:pt x="16712" y="39952"/>
                  </a:cubicBezTo>
                  <a:lnTo>
                    <a:pt x="12834" y="39952"/>
                  </a:lnTo>
                  <a:cubicBezTo>
                    <a:pt x="12527" y="39952"/>
                    <a:pt x="12248" y="39812"/>
                    <a:pt x="12025" y="39645"/>
                  </a:cubicBezTo>
                  <a:cubicBezTo>
                    <a:pt x="11830" y="39422"/>
                    <a:pt x="11718" y="39143"/>
                    <a:pt x="11718" y="38836"/>
                  </a:cubicBezTo>
                  <a:cubicBezTo>
                    <a:pt x="11718" y="38529"/>
                    <a:pt x="11858" y="38250"/>
                    <a:pt x="12025" y="38027"/>
                  </a:cubicBezTo>
                  <a:cubicBezTo>
                    <a:pt x="12248" y="37831"/>
                    <a:pt x="12527" y="37720"/>
                    <a:pt x="12834" y="37720"/>
                  </a:cubicBezTo>
                  <a:lnTo>
                    <a:pt x="13197" y="37720"/>
                  </a:lnTo>
                  <a:lnTo>
                    <a:pt x="13197" y="36771"/>
                  </a:lnTo>
                  <a:cubicBezTo>
                    <a:pt x="13001" y="36771"/>
                    <a:pt x="12834" y="36660"/>
                    <a:pt x="12722" y="36576"/>
                  </a:cubicBezTo>
                  <a:cubicBezTo>
                    <a:pt x="12583" y="36437"/>
                    <a:pt x="12527" y="36241"/>
                    <a:pt x="12527" y="36046"/>
                  </a:cubicBezTo>
                  <a:lnTo>
                    <a:pt x="12527" y="34763"/>
                  </a:lnTo>
                  <a:cubicBezTo>
                    <a:pt x="12388" y="34818"/>
                    <a:pt x="12220" y="34902"/>
                    <a:pt x="11997" y="34902"/>
                  </a:cubicBezTo>
                  <a:cubicBezTo>
                    <a:pt x="11997" y="35181"/>
                    <a:pt x="11858" y="35404"/>
                    <a:pt x="11690" y="35627"/>
                  </a:cubicBezTo>
                  <a:cubicBezTo>
                    <a:pt x="11467" y="35823"/>
                    <a:pt x="11188" y="35934"/>
                    <a:pt x="10881" y="35934"/>
                  </a:cubicBezTo>
                  <a:lnTo>
                    <a:pt x="8984" y="3593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7;p63">
              <a:extLst>
                <a:ext uri="{FF2B5EF4-FFF2-40B4-BE49-F238E27FC236}">
                  <a16:creationId xmlns:a16="http://schemas.microsoft.com/office/drawing/2014/main" id="{16ED9F92-050E-2609-BDA3-E4C7420E740B}"/>
                </a:ext>
              </a:extLst>
            </p:cNvPr>
            <p:cNvSpPr/>
            <p:nvPr/>
          </p:nvSpPr>
          <p:spPr>
            <a:xfrm>
              <a:off x="2887851" y="3630021"/>
              <a:ext cx="375559" cy="90322"/>
            </a:xfrm>
            <a:custGeom>
              <a:avLst/>
              <a:gdLst/>
              <a:ahLst/>
              <a:cxnLst/>
              <a:rect l="l" t="t" r="r" b="b"/>
              <a:pathLst>
                <a:path w="5106" h="1228" extrusionOk="0">
                  <a:moveTo>
                    <a:pt x="1228" y="0"/>
                  </a:moveTo>
                  <a:lnTo>
                    <a:pt x="3878" y="0"/>
                  </a:lnTo>
                  <a:lnTo>
                    <a:pt x="4464" y="0"/>
                  </a:lnTo>
                  <a:cubicBezTo>
                    <a:pt x="4631" y="0"/>
                    <a:pt x="4771" y="84"/>
                    <a:pt x="4910" y="195"/>
                  </a:cubicBezTo>
                  <a:cubicBezTo>
                    <a:pt x="5022" y="279"/>
                    <a:pt x="5106" y="474"/>
                    <a:pt x="5106" y="614"/>
                  </a:cubicBezTo>
                  <a:cubicBezTo>
                    <a:pt x="5106" y="781"/>
                    <a:pt x="5022" y="921"/>
                    <a:pt x="4910" y="1060"/>
                  </a:cubicBezTo>
                  <a:cubicBezTo>
                    <a:pt x="4827" y="1172"/>
                    <a:pt x="4631" y="1228"/>
                    <a:pt x="4464" y="1228"/>
                  </a:cubicBezTo>
                  <a:lnTo>
                    <a:pt x="586" y="1228"/>
                  </a:lnTo>
                  <a:cubicBezTo>
                    <a:pt x="419" y="1228"/>
                    <a:pt x="279" y="1172"/>
                    <a:pt x="168" y="1060"/>
                  </a:cubicBezTo>
                  <a:cubicBezTo>
                    <a:pt x="56" y="949"/>
                    <a:pt x="0" y="781"/>
                    <a:pt x="0" y="614"/>
                  </a:cubicBezTo>
                  <a:cubicBezTo>
                    <a:pt x="0" y="419"/>
                    <a:pt x="56" y="279"/>
                    <a:pt x="168" y="195"/>
                  </a:cubicBezTo>
                  <a:cubicBezTo>
                    <a:pt x="279" y="84"/>
                    <a:pt x="447" y="0"/>
                    <a:pt x="586"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48;p63">
              <a:extLst>
                <a:ext uri="{FF2B5EF4-FFF2-40B4-BE49-F238E27FC236}">
                  <a16:creationId xmlns:a16="http://schemas.microsoft.com/office/drawing/2014/main" id="{CA233FA8-463A-7B9F-3662-8B97E94429BF}"/>
                </a:ext>
              </a:extLst>
            </p:cNvPr>
            <p:cNvSpPr/>
            <p:nvPr/>
          </p:nvSpPr>
          <p:spPr>
            <a:xfrm>
              <a:off x="2994499" y="3523299"/>
              <a:ext cx="158138" cy="67815"/>
            </a:xfrm>
            <a:custGeom>
              <a:avLst/>
              <a:gdLst/>
              <a:ahLst/>
              <a:cxnLst/>
              <a:rect l="l" t="t" r="r" b="b"/>
              <a:pathLst>
                <a:path w="2150" h="922" extrusionOk="0">
                  <a:moveTo>
                    <a:pt x="1" y="0"/>
                  </a:moveTo>
                  <a:lnTo>
                    <a:pt x="2149" y="0"/>
                  </a:lnTo>
                  <a:lnTo>
                    <a:pt x="2149" y="921"/>
                  </a:lnTo>
                  <a:lnTo>
                    <a:pt x="1" y="921"/>
                  </a:ln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49;p63">
              <a:extLst>
                <a:ext uri="{FF2B5EF4-FFF2-40B4-BE49-F238E27FC236}">
                  <a16:creationId xmlns:a16="http://schemas.microsoft.com/office/drawing/2014/main" id="{72264BAD-3FB7-CCF8-0A19-90BE1ED4AE7A}"/>
                </a:ext>
              </a:extLst>
            </p:cNvPr>
            <p:cNvSpPr/>
            <p:nvPr/>
          </p:nvSpPr>
          <p:spPr>
            <a:xfrm>
              <a:off x="2787307" y="3338612"/>
              <a:ext cx="74" cy="74"/>
            </a:xfrm>
            <a:custGeom>
              <a:avLst/>
              <a:gdLst/>
              <a:ahLst/>
              <a:cxnLst/>
              <a:rect l="l" t="t" r="r" b="b"/>
              <a:pathLst>
                <a:path w="1" h="1" extrusionOk="0">
                  <a:moveTo>
                    <a:pt x="0"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50;p63">
              <a:extLst>
                <a:ext uri="{FF2B5EF4-FFF2-40B4-BE49-F238E27FC236}">
                  <a16:creationId xmlns:a16="http://schemas.microsoft.com/office/drawing/2014/main" id="{F546F1D6-B2E4-78BF-59A8-8B2772909916}"/>
                </a:ext>
              </a:extLst>
            </p:cNvPr>
            <p:cNvSpPr/>
            <p:nvPr/>
          </p:nvSpPr>
          <p:spPr>
            <a:xfrm>
              <a:off x="2959636" y="1779113"/>
              <a:ext cx="231985" cy="326352"/>
            </a:xfrm>
            <a:custGeom>
              <a:avLst/>
              <a:gdLst/>
              <a:ahLst/>
              <a:cxnLst/>
              <a:rect l="l" t="t" r="r" b="b"/>
              <a:pathLst>
                <a:path w="3154" h="4437" extrusionOk="0">
                  <a:moveTo>
                    <a:pt x="3153" y="4157"/>
                  </a:moveTo>
                  <a:cubicBezTo>
                    <a:pt x="2623" y="4352"/>
                    <a:pt x="2037" y="4436"/>
                    <a:pt x="1479" y="4436"/>
                  </a:cubicBezTo>
                  <a:cubicBezTo>
                    <a:pt x="949" y="4436"/>
                    <a:pt x="447" y="4352"/>
                    <a:pt x="1" y="4213"/>
                  </a:cubicBezTo>
                  <a:cubicBezTo>
                    <a:pt x="28" y="3878"/>
                    <a:pt x="112" y="3543"/>
                    <a:pt x="140" y="3237"/>
                  </a:cubicBezTo>
                  <a:cubicBezTo>
                    <a:pt x="252" y="2651"/>
                    <a:pt x="419" y="2148"/>
                    <a:pt x="614" y="1563"/>
                  </a:cubicBezTo>
                  <a:cubicBezTo>
                    <a:pt x="1005" y="530"/>
                    <a:pt x="1284" y="0"/>
                    <a:pt x="1563" y="0"/>
                  </a:cubicBezTo>
                  <a:lnTo>
                    <a:pt x="1563" y="0"/>
                  </a:lnTo>
                  <a:cubicBezTo>
                    <a:pt x="1814" y="0"/>
                    <a:pt x="2121" y="530"/>
                    <a:pt x="2512" y="1563"/>
                  </a:cubicBezTo>
                  <a:cubicBezTo>
                    <a:pt x="2707" y="2148"/>
                    <a:pt x="2902" y="2651"/>
                    <a:pt x="2986" y="3237"/>
                  </a:cubicBezTo>
                  <a:cubicBezTo>
                    <a:pt x="3042" y="3515"/>
                    <a:pt x="3097" y="3794"/>
                    <a:pt x="3153" y="4157"/>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51;p63">
              <a:extLst>
                <a:ext uri="{FF2B5EF4-FFF2-40B4-BE49-F238E27FC236}">
                  <a16:creationId xmlns:a16="http://schemas.microsoft.com/office/drawing/2014/main" id="{E88828F4-3F06-B9F9-8427-37D1A4D2D2C5}"/>
                </a:ext>
              </a:extLst>
            </p:cNvPr>
            <p:cNvSpPr/>
            <p:nvPr/>
          </p:nvSpPr>
          <p:spPr>
            <a:xfrm>
              <a:off x="2949413" y="2173051"/>
              <a:ext cx="254492" cy="630051"/>
            </a:xfrm>
            <a:custGeom>
              <a:avLst/>
              <a:gdLst/>
              <a:ahLst/>
              <a:cxnLst/>
              <a:rect l="l" t="t" r="r" b="b"/>
              <a:pathLst>
                <a:path w="3460" h="8566" extrusionOk="0">
                  <a:moveTo>
                    <a:pt x="3460" y="8566"/>
                  </a:moveTo>
                  <a:lnTo>
                    <a:pt x="0" y="4269"/>
                  </a:lnTo>
                  <a:lnTo>
                    <a:pt x="0" y="615"/>
                  </a:lnTo>
                  <a:cubicBezTo>
                    <a:pt x="0" y="391"/>
                    <a:pt x="0" y="224"/>
                    <a:pt x="28" y="85"/>
                  </a:cubicBezTo>
                  <a:lnTo>
                    <a:pt x="28" y="57"/>
                  </a:lnTo>
                  <a:cubicBezTo>
                    <a:pt x="558" y="224"/>
                    <a:pt x="1088" y="336"/>
                    <a:pt x="1646" y="336"/>
                  </a:cubicBezTo>
                  <a:cubicBezTo>
                    <a:pt x="2232" y="336"/>
                    <a:pt x="2818" y="224"/>
                    <a:pt x="3376" y="1"/>
                  </a:cubicBezTo>
                  <a:lnTo>
                    <a:pt x="3376" y="57"/>
                  </a:lnTo>
                  <a:cubicBezTo>
                    <a:pt x="3432" y="782"/>
                    <a:pt x="3460" y="2177"/>
                    <a:pt x="3460" y="3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52;p63">
              <a:extLst>
                <a:ext uri="{FF2B5EF4-FFF2-40B4-BE49-F238E27FC236}">
                  <a16:creationId xmlns:a16="http://schemas.microsoft.com/office/drawing/2014/main" id="{EAE090FE-10D2-91E7-AA4B-916C30B119AD}"/>
                </a:ext>
              </a:extLst>
            </p:cNvPr>
            <p:cNvSpPr/>
            <p:nvPr/>
          </p:nvSpPr>
          <p:spPr>
            <a:xfrm>
              <a:off x="2947353" y="3428933"/>
              <a:ext cx="256551" cy="55459"/>
            </a:xfrm>
            <a:custGeom>
              <a:avLst/>
              <a:gdLst/>
              <a:ahLst/>
              <a:cxnLst/>
              <a:rect l="l" t="t" r="r" b="b"/>
              <a:pathLst>
                <a:path w="3488" h="754" extrusionOk="0">
                  <a:moveTo>
                    <a:pt x="0" y="0"/>
                  </a:moveTo>
                  <a:lnTo>
                    <a:pt x="3488" y="0"/>
                  </a:lnTo>
                  <a:lnTo>
                    <a:pt x="3488" y="558"/>
                  </a:lnTo>
                  <a:cubicBezTo>
                    <a:pt x="3488" y="614"/>
                    <a:pt x="3432" y="642"/>
                    <a:pt x="3404" y="698"/>
                  </a:cubicBezTo>
                  <a:cubicBezTo>
                    <a:pt x="3376" y="725"/>
                    <a:pt x="3320" y="753"/>
                    <a:pt x="3264" y="753"/>
                  </a:cubicBezTo>
                  <a:lnTo>
                    <a:pt x="3069" y="753"/>
                  </a:lnTo>
                  <a:lnTo>
                    <a:pt x="419" y="753"/>
                  </a:lnTo>
                  <a:lnTo>
                    <a:pt x="195" y="753"/>
                  </a:lnTo>
                  <a:cubicBezTo>
                    <a:pt x="140" y="753"/>
                    <a:pt x="84" y="725"/>
                    <a:pt x="56" y="698"/>
                  </a:cubicBezTo>
                  <a:cubicBezTo>
                    <a:pt x="28" y="642"/>
                    <a:pt x="0" y="586"/>
                    <a:pt x="0" y="5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53;p63">
              <a:extLst>
                <a:ext uri="{FF2B5EF4-FFF2-40B4-BE49-F238E27FC236}">
                  <a16:creationId xmlns:a16="http://schemas.microsoft.com/office/drawing/2014/main" id="{A408DEE4-A403-5887-8105-6CA2BE1CF884}"/>
                </a:ext>
              </a:extLst>
            </p:cNvPr>
            <p:cNvSpPr/>
            <p:nvPr/>
          </p:nvSpPr>
          <p:spPr>
            <a:xfrm>
              <a:off x="2947353" y="3137524"/>
              <a:ext cx="256551" cy="170421"/>
            </a:xfrm>
            <a:custGeom>
              <a:avLst/>
              <a:gdLst/>
              <a:ahLst/>
              <a:cxnLst/>
              <a:rect l="l" t="t" r="r" b="b"/>
              <a:pathLst>
                <a:path w="3488" h="2317" extrusionOk="0">
                  <a:moveTo>
                    <a:pt x="0" y="2316"/>
                  </a:moveTo>
                  <a:lnTo>
                    <a:pt x="0" y="475"/>
                  </a:lnTo>
                  <a:lnTo>
                    <a:pt x="3488" y="0"/>
                  </a:lnTo>
                  <a:lnTo>
                    <a:pt x="3488" y="251"/>
                  </a:lnTo>
                  <a:lnTo>
                    <a:pt x="3488" y="2288"/>
                  </a:lnTo>
                  <a:lnTo>
                    <a:pt x="0" y="228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54;p63">
              <a:extLst>
                <a:ext uri="{FF2B5EF4-FFF2-40B4-BE49-F238E27FC236}">
                  <a16:creationId xmlns:a16="http://schemas.microsoft.com/office/drawing/2014/main" id="{E7C08E2E-324D-BA38-F340-FE97E1328097}"/>
                </a:ext>
              </a:extLst>
            </p:cNvPr>
            <p:cNvSpPr/>
            <p:nvPr/>
          </p:nvSpPr>
          <p:spPr>
            <a:xfrm>
              <a:off x="2034222" y="3630021"/>
              <a:ext cx="371440" cy="90322"/>
            </a:xfrm>
            <a:custGeom>
              <a:avLst/>
              <a:gdLst/>
              <a:ahLst/>
              <a:cxnLst/>
              <a:rect l="l" t="t" r="r" b="b"/>
              <a:pathLst>
                <a:path w="5050" h="1228" extrusionOk="0">
                  <a:moveTo>
                    <a:pt x="3822" y="0"/>
                  </a:moveTo>
                  <a:lnTo>
                    <a:pt x="1172" y="0"/>
                  </a:lnTo>
                  <a:lnTo>
                    <a:pt x="586" y="0"/>
                  </a:lnTo>
                  <a:cubicBezTo>
                    <a:pt x="419" y="0"/>
                    <a:pt x="279" y="84"/>
                    <a:pt x="168" y="195"/>
                  </a:cubicBezTo>
                  <a:cubicBezTo>
                    <a:pt x="56" y="279"/>
                    <a:pt x="0" y="474"/>
                    <a:pt x="0" y="614"/>
                  </a:cubicBezTo>
                  <a:cubicBezTo>
                    <a:pt x="0" y="781"/>
                    <a:pt x="56" y="921"/>
                    <a:pt x="168" y="1060"/>
                  </a:cubicBezTo>
                  <a:cubicBezTo>
                    <a:pt x="279" y="1172"/>
                    <a:pt x="419" y="1228"/>
                    <a:pt x="586" y="1228"/>
                  </a:cubicBezTo>
                  <a:lnTo>
                    <a:pt x="4464" y="1228"/>
                  </a:lnTo>
                  <a:cubicBezTo>
                    <a:pt x="4631" y="1228"/>
                    <a:pt x="4771" y="1172"/>
                    <a:pt x="4882" y="1060"/>
                  </a:cubicBezTo>
                  <a:cubicBezTo>
                    <a:pt x="4994" y="949"/>
                    <a:pt x="5050" y="781"/>
                    <a:pt x="5050" y="614"/>
                  </a:cubicBezTo>
                  <a:cubicBezTo>
                    <a:pt x="5050" y="419"/>
                    <a:pt x="4994" y="279"/>
                    <a:pt x="4882" y="195"/>
                  </a:cubicBezTo>
                  <a:cubicBezTo>
                    <a:pt x="4771" y="84"/>
                    <a:pt x="4603" y="0"/>
                    <a:pt x="4464"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55;p63">
              <a:extLst>
                <a:ext uri="{FF2B5EF4-FFF2-40B4-BE49-F238E27FC236}">
                  <a16:creationId xmlns:a16="http://schemas.microsoft.com/office/drawing/2014/main" id="{6100E0A1-15E0-86BA-1AC7-CC99C2FDE496}"/>
                </a:ext>
              </a:extLst>
            </p:cNvPr>
            <p:cNvSpPr/>
            <p:nvPr/>
          </p:nvSpPr>
          <p:spPr>
            <a:xfrm>
              <a:off x="2138811" y="3523299"/>
              <a:ext cx="156078" cy="67815"/>
            </a:xfrm>
            <a:custGeom>
              <a:avLst/>
              <a:gdLst/>
              <a:ahLst/>
              <a:cxnLst/>
              <a:rect l="l" t="t" r="r" b="b"/>
              <a:pathLst>
                <a:path w="2122" h="922" extrusionOk="0">
                  <a:moveTo>
                    <a:pt x="1" y="0"/>
                  </a:moveTo>
                  <a:lnTo>
                    <a:pt x="2121" y="0"/>
                  </a:lnTo>
                  <a:lnTo>
                    <a:pt x="2121" y="921"/>
                  </a:lnTo>
                  <a:lnTo>
                    <a:pt x="1" y="921"/>
                  </a:ln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56;p63">
              <a:extLst>
                <a:ext uri="{FF2B5EF4-FFF2-40B4-BE49-F238E27FC236}">
                  <a16:creationId xmlns:a16="http://schemas.microsoft.com/office/drawing/2014/main" id="{F023BD29-F651-010B-05D8-9305FEC778CB}"/>
                </a:ext>
              </a:extLst>
            </p:cNvPr>
            <p:cNvSpPr/>
            <p:nvPr/>
          </p:nvSpPr>
          <p:spPr>
            <a:xfrm>
              <a:off x="2506123" y="3338612"/>
              <a:ext cx="74" cy="74"/>
            </a:xfrm>
            <a:custGeom>
              <a:avLst/>
              <a:gdLst/>
              <a:ahLst/>
              <a:cxnLst/>
              <a:rect l="l" t="t" r="r" b="b"/>
              <a:pathLst>
                <a:path w="1" h="1" extrusionOk="0">
                  <a:moveTo>
                    <a:pt x="1"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57;p63">
              <a:extLst>
                <a:ext uri="{FF2B5EF4-FFF2-40B4-BE49-F238E27FC236}">
                  <a16:creationId xmlns:a16="http://schemas.microsoft.com/office/drawing/2014/main" id="{039058C5-9A5E-5395-4647-500C0CBA10AE}"/>
                </a:ext>
              </a:extLst>
            </p:cNvPr>
            <p:cNvSpPr/>
            <p:nvPr/>
          </p:nvSpPr>
          <p:spPr>
            <a:xfrm>
              <a:off x="2103948" y="1779113"/>
              <a:ext cx="231985" cy="326352"/>
            </a:xfrm>
            <a:custGeom>
              <a:avLst/>
              <a:gdLst/>
              <a:ahLst/>
              <a:cxnLst/>
              <a:rect l="l" t="t" r="r" b="b"/>
              <a:pathLst>
                <a:path w="3154" h="4437" extrusionOk="0">
                  <a:moveTo>
                    <a:pt x="1" y="4157"/>
                  </a:moveTo>
                  <a:cubicBezTo>
                    <a:pt x="503" y="4352"/>
                    <a:pt x="1117" y="4436"/>
                    <a:pt x="1703" y="4436"/>
                  </a:cubicBezTo>
                  <a:cubicBezTo>
                    <a:pt x="2177" y="4436"/>
                    <a:pt x="2707" y="4352"/>
                    <a:pt x="3153" y="4213"/>
                  </a:cubicBezTo>
                  <a:cubicBezTo>
                    <a:pt x="3125" y="3878"/>
                    <a:pt x="3042" y="3543"/>
                    <a:pt x="3014" y="3237"/>
                  </a:cubicBezTo>
                  <a:cubicBezTo>
                    <a:pt x="2930" y="2651"/>
                    <a:pt x="2735" y="2148"/>
                    <a:pt x="2539" y="1563"/>
                  </a:cubicBezTo>
                  <a:cubicBezTo>
                    <a:pt x="2149" y="530"/>
                    <a:pt x="1870" y="0"/>
                    <a:pt x="1591" y="0"/>
                  </a:cubicBezTo>
                  <a:lnTo>
                    <a:pt x="1591" y="0"/>
                  </a:lnTo>
                  <a:cubicBezTo>
                    <a:pt x="1340" y="0"/>
                    <a:pt x="1033" y="530"/>
                    <a:pt x="642" y="1563"/>
                  </a:cubicBezTo>
                  <a:cubicBezTo>
                    <a:pt x="447" y="2148"/>
                    <a:pt x="280" y="2651"/>
                    <a:pt x="168" y="3237"/>
                  </a:cubicBezTo>
                  <a:cubicBezTo>
                    <a:pt x="56" y="3515"/>
                    <a:pt x="29" y="3794"/>
                    <a:pt x="1" y="4157"/>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58;p63">
              <a:extLst>
                <a:ext uri="{FF2B5EF4-FFF2-40B4-BE49-F238E27FC236}">
                  <a16:creationId xmlns:a16="http://schemas.microsoft.com/office/drawing/2014/main" id="{DCCDD91C-FCA7-F489-74EB-DC4DBB736BA3}"/>
                </a:ext>
              </a:extLst>
            </p:cNvPr>
            <p:cNvSpPr/>
            <p:nvPr/>
          </p:nvSpPr>
          <p:spPr>
            <a:xfrm>
              <a:off x="2089605" y="2173051"/>
              <a:ext cx="260670" cy="1311368"/>
            </a:xfrm>
            <a:custGeom>
              <a:avLst/>
              <a:gdLst/>
              <a:ahLst/>
              <a:cxnLst/>
              <a:rect l="l" t="t" r="r" b="b"/>
              <a:pathLst>
                <a:path w="3544" h="17829" extrusionOk="0">
                  <a:moveTo>
                    <a:pt x="0" y="8566"/>
                  </a:moveTo>
                  <a:lnTo>
                    <a:pt x="3460" y="4269"/>
                  </a:lnTo>
                  <a:lnTo>
                    <a:pt x="3460" y="615"/>
                  </a:lnTo>
                  <a:cubicBezTo>
                    <a:pt x="3460" y="391"/>
                    <a:pt x="3460" y="224"/>
                    <a:pt x="3432" y="85"/>
                  </a:cubicBezTo>
                  <a:lnTo>
                    <a:pt x="3432" y="57"/>
                  </a:lnTo>
                  <a:cubicBezTo>
                    <a:pt x="2902" y="224"/>
                    <a:pt x="2372" y="336"/>
                    <a:pt x="1814" y="336"/>
                  </a:cubicBezTo>
                  <a:cubicBezTo>
                    <a:pt x="1228" y="336"/>
                    <a:pt x="642" y="224"/>
                    <a:pt x="84" y="1"/>
                  </a:cubicBezTo>
                  <a:lnTo>
                    <a:pt x="84" y="57"/>
                  </a:lnTo>
                  <a:cubicBezTo>
                    <a:pt x="28" y="782"/>
                    <a:pt x="0" y="2177"/>
                    <a:pt x="0" y="3851"/>
                  </a:cubicBezTo>
                  <a:close/>
                  <a:moveTo>
                    <a:pt x="3488" y="17075"/>
                  </a:moveTo>
                  <a:lnTo>
                    <a:pt x="56" y="17075"/>
                  </a:lnTo>
                  <a:lnTo>
                    <a:pt x="56" y="17633"/>
                  </a:lnTo>
                  <a:cubicBezTo>
                    <a:pt x="56" y="17689"/>
                    <a:pt x="84" y="17717"/>
                    <a:pt x="112" y="17773"/>
                  </a:cubicBezTo>
                  <a:cubicBezTo>
                    <a:pt x="140" y="17800"/>
                    <a:pt x="224" y="17828"/>
                    <a:pt x="251" y="17828"/>
                  </a:cubicBezTo>
                  <a:lnTo>
                    <a:pt x="475" y="17828"/>
                  </a:lnTo>
                  <a:lnTo>
                    <a:pt x="3125" y="17828"/>
                  </a:lnTo>
                  <a:lnTo>
                    <a:pt x="3320" y="17828"/>
                  </a:lnTo>
                  <a:cubicBezTo>
                    <a:pt x="3404" y="17828"/>
                    <a:pt x="3432" y="17800"/>
                    <a:pt x="3460" y="17773"/>
                  </a:cubicBezTo>
                  <a:cubicBezTo>
                    <a:pt x="3488" y="17717"/>
                    <a:pt x="3544" y="17661"/>
                    <a:pt x="3544" y="17633"/>
                  </a:cubicBezTo>
                  <a:lnTo>
                    <a:pt x="3544" y="17075"/>
                  </a:lnTo>
                  <a:close/>
                  <a:moveTo>
                    <a:pt x="3488" y="15429"/>
                  </a:moveTo>
                  <a:lnTo>
                    <a:pt x="3488" y="13588"/>
                  </a:lnTo>
                  <a:lnTo>
                    <a:pt x="0" y="13113"/>
                  </a:lnTo>
                  <a:lnTo>
                    <a:pt x="0" y="13364"/>
                  </a:lnTo>
                  <a:lnTo>
                    <a:pt x="0" y="15401"/>
                  </a:lnTo>
                  <a:lnTo>
                    <a:pt x="3488" y="1540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59;p63">
              <a:extLst>
                <a:ext uri="{FF2B5EF4-FFF2-40B4-BE49-F238E27FC236}">
                  <a16:creationId xmlns:a16="http://schemas.microsoft.com/office/drawing/2014/main" id="{66C61381-E72B-629A-F1A0-6798AF0B6D1B}"/>
                </a:ext>
              </a:extLst>
            </p:cNvPr>
            <p:cNvSpPr/>
            <p:nvPr/>
          </p:nvSpPr>
          <p:spPr>
            <a:xfrm>
              <a:off x="2385058" y="3176506"/>
              <a:ext cx="523400" cy="172481"/>
            </a:xfrm>
            <a:custGeom>
              <a:avLst/>
              <a:gdLst/>
              <a:ahLst/>
              <a:cxnLst/>
              <a:rect l="l" t="t" r="r" b="b"/>
              <a:pathLst>
                <a:path w="7116" h="2345" extrusionOk="0">
                  <a:moveTo>
                    <a:pt x="782" y="112"/>
                  </a:moveTo>
                  <a:lnTo>
                    <a:pt x="1" y="0"/>
                  </a:lnTo>
                  <a:lnTo>
                    <a:pt x="1" y="1284"/>
                  </a:lnTo>
                  <a:lnTo>
                    <a:pt x="1" y="1953"/>
                  </a:lnTo>
                  <a:cubicBezTo>
                    <a:pt x="1" y="2065"/>
                    <a:pt x="85" y="2121"/>
                    <a:pt x="168" y="2205"/>
                  </a:cubicBezTo>
                  <a:cubicBezTo>
                    <a:pt x="280" y="2260"/>
                    <a:pt x="447" y="2344"/>
                    <a:pt x="643" y="2344"/>
                  </a:cubicBezTo>
                  <a:cubicBezTo>
                    <a:pt x="698" y="2205"/>
                    <a:pt x="782" y="2093"/>
                    <a:pt x="866" y="1981"/>
                  </a:cubicBezTo>
                  <a:cubicBezTo>
                    <a:pt x="1005" y="1842"/>
                    <a:pt x="1228" y="1758"/>
                    <a:pt x="1424" y="1674"/>
                  </a:cubicBezTo>
                  <a:lnTo>
                    <a:pt x="1424" y="670"/>
                  </a:lnTo>
                  <a:cubicBezTo>
                    <a:pt x="1284" y="614"/>
                    <a:pt x="1145" y="558"/>
                    <a:pt x="1061" y="419"/>
                  </a:cubicBezTo>
                  <a:cubicBezTo>
                    <a:pt x="866" y="391"/>
                    <a:pt x="810" y="252"/>
                    <a:pt x="782" y="112"/>
                  </a:cubicBezTo>
                  <a:close/>
                  <a:moveTo>
                    <a:pt x="6362" y="112"/>
                  </a:moveTo>
                  <a:lnTo>
                    <a:pt x="7115" y="0"/>
                  </a:lnTo>
                  <a:lnTo>
                    <a:pt x="7115" y="1284"/>
                  </a:lnTo>
                  <a:lnTo>
                    <a:pt x="7115" y="1953"/>
                  </a:lnTo>
                  <a:cubicBezTo>
                    <a:pt x="7115" y="2065"/>
                    <a:pt x="7059" y="2121"/>
                    <a:pt x="6948" y="2205"/>
                  </a:cubicBezTo>
                  <a:cubicBezTo>
                    <a:pt x="6836" y="2260"/>
                    <a:pt x="6669" y="2344"/>
                    <a:pt x="6501" y="2344"/>
                  </a:cubicBezTo>
                  <a:cubicBezTo>
                    <a:pt x="6446" y="2205"/>
                    <a:pt x="6362" y="2093"/>
                    <a:pt x="6250" y="1981"/>
                  </a:cubicBezTo>
                  <a:cubicBezTo>
                    <a:pt x="6111" y="1842"/>
                    <a:pt x="5888" y="1758"/>
                    <a:pt x="5692" y="1674"/>
                  </a:cubicBezTo>
                  <a:lnTo>
                    <a:pt x="5692" y="670"/>
                  </a:lnTo>
                  <a:cubicBezTo>
                    <a:pt x="5832" y="614"/>
                    <a:pt x="5971" y="558"/>
                    <a:pt x="6083" y="419"/>
                  </a:cubicBezTo>
                  <a:cubicBezTo>
                    <a:pt x="6250" y="391"/>
                    <a:pt x="6306" y="252"/>
                    <a:pt x="6362" y="112"/>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60;p63">
              <a:extLst>
                <a:ext uri="{FF2B5EF4-FFF2-40B4-BE49-F238E27FC236}">
                  <a16:creationId xmlns:a16="http://schemas.microsoft.com/office/drawing/2014/main" id="{C4CB2695-302B-FDA3-1E61-0F5C8C324D9B}"/>
                </a:ext>
              </a:extLst>
            </p:cNvPr>
            <p:cNvSpPr/>
            <p:nvPr/>
          </p:nvSpPr>
          <p:spPr>
            <a:xfrm>
              <a:off x="2382999" y="857741"/>
              <a:ext cx="525459" cy="1580128"/>
            </a:xfrm>
            <a:custGeom>
              <a:avLst/>
              <a:gdLst/>
              <a:ahLst/>
              <a:cxnLst/>
              <a:rect l="l" t="t" r="r" b="b"/>
              <a:pathLst>
                <a:path w="7144" h="21483" extrusionOk="0">
                  <a:moveTo>
                    <a:pt x="3600" y="8510"/>
                  </a:moveTo>
                  <a:cubicBezTo>
                    <a:pt x="2372" y="8510"/>
                    <a:pt x="1173" y="8203"/>
                    <a:pt x="140" y="7645"/>
                  </a:cubicBezTo>
                  <a:lnTo>
                    <a:pt x="140" y="7701"/>
                  </a:lnTo>
                  <a:cubicBezTo>
                    <a:pt x="57" y="8817"/>
                    <a:pt x="29" y="11021"/>
                    <a:pt x="1" y="13671"/>
                  </a:cubicBezTo>
                  <a:lnTo>
                    <a:pt x="1" y="18498"/>
                  </a:lnTo>
                  <a:cubicBezTo>
                    <a:pt x="1" y="18832"/>
                    <a:pt x="1" y="19223"/>
                    <a:pt x="29" y="19669"/>
                  </a:cubicBezTo>
                  <a:cubicBezTo>
                    <a:pt x="29" y="20199"/>
                    <a:pt x="29" y="20813"/>
                    <a:pt x="57" y="21483"/>
                  </a:cubicBezTo>
                  <a:lnTo>
                    <a:pt x="810" y="20534"/>
                  </a:lnTo>
                  <a:cubicBezTo>
                    <a:pt x="810" y="19837"/>
                    <a:pt x="838" y="19195"/>
                    <a:pt x="866" y="18498"/>
                  </a:cubicBezTo>
                  <a:cubicBezTo>
                    <a:pt x="950" y="17270"/>
                    <a:pt x="1033" y="16349"/>
                    <a:pt x="1173" y="15596"/>
                  </a:cubicBezTo>
                  <a:cubicBezTo>
                    <a:pt x="1368" y="14815"/>
                    <a:pt x="1563" y="14145"/>
                    <a:pt x="1842" y="13364"/>
                  </a:cubicBezTo>
                  <a:cubicBezTo>
                    <a:pt x="2400" y="11746"/>
                    <a:pt x="2986" y="10937"/>
                    <a:pt x="3600" y="10937"/>
                  </a:cubicBezTo>
                  <a:lnTo>
                    <a:pt x="3600" y="10937"/>
                  </a:lnTo>
                  <a:lnTo>
                    <a:pt x="3600" y="10937"/>
                  </a:lnTo>
                  <a:cubicBezTo>
                    <a:pt x="4186" y="10937"/>
                    <a:pt x="4772" y="11746"/>
                    <a:pt x="5330" y="13364"/>
                  </a:cubicBezTo>
                  <a:cubicBezTo>
                    <a:pt x="5609" y="14145"/>
                    <a:pt x="5860" y="14815"/>
                    <a:pt x="5999" y="15596"/>
                  </a:cubicBezTo>
                  <a:cubicBezTo>
                    <a:pt x="6167" y="16349"/>
                    <a:pt x="6278" y="17214"/>
                    <a:pt x="6306" y="18498"/>
                  </a:cubicBezTo>
                  <a:cubicBezTo>
                    <a:pt x="6334" y="19139"/>
                    <a:pt x="6390" y="19837"/>
                    <a:pt x="6390" y="20534"/>
                  </a:cubicBezTo>
                  <a:lnTo>
                    <a:pt x="7115" y="21483"/>
                  </a:lnTo>
                  <a:lnTo>
                    <a:pt x="7115" y="19669"/>
                  </a:lnTo>
                  <a:cubicBezTo>
                    <a:pt x="7115" y="19223"/>
                    <a:pt x="7143" y="18805"/>
                    <a:pt x="7143" y="18498"/>
                  </a:cubicBezTo>
                  <a:cubicBezTo>
                    <a:pt x="7143" y="16796"/>
                    <a:pt x="7143" y="15178"/>
                    <a:pt x="7115" y="13671"/>
                  </a:cubicBezTo>
                  <a:cubicBezTo>
                    <a:pt x="7087" y="11049"/>
                    <a:pt x="7032" y="8817"/>
                    <a:pt x="6976" y="7701"/>
                  </a:cubicBezTo>
                  <a:lnTo>
                    <a:pt x="6976" y="7645"/>
                  </a:lnTo>
                  <a:cubicBezTo>
                    <a:pt x="5999" y="8203"/>
                    <a:pt x="4800" y="8510"/>
                    <a:pt x="3600" y="8510"/>
                  </a:cubicBezTo>
                  <a:close/>
                  <a:moveTo>
                    <a:pt x="3600" y="1"/>
                  </a:moveTo>
                  <a:cubicBezTo>
                    <a:pt x="2958" y="1"/>
                    <a:pt x="2289" y="782"/>
                    <a:pt x="1563" y="2260"/>
                  </a:cubicBezTo>
                  <a:cubicBezTo>
                    <a:pt x="1145" y="3153"/>
                    <a:pt x="838" y="3851"/>
                    <a:pt x="587" y="4632"/>
                  </a:cubicBezTo>
                  <a:cubicBezTo>
                    <a:pt x="475" y="5050"/>
                    <a:pt x="364" y="5469"/>
                    <a:pt x="308" y="5971"/>
                  </a:cubicBezTo>
                  <a:cubicBezTo>
                    <a:pt x="1312" y="6445"/>
                    <a:pt x="2428" y="6724"/>
                    <a:pt x="3572" y="6724"/>
                  </a:cubicBezTo>
                  <a:cubicBezTo>
                    <a:pt x="4744" y="6724"/>
                    <a:pt x="5860" y="6445"/>
                    <a:pt x="6864" y="5971"/>
                  </a:cubicBezTo>
                  <a:cubicBezTo>
                    <a:pt x="6780" y="5469"/>
                    <a:pt x="6697" y="5022"/>
                    <a:pt x="6585" y="4632"/>
                  </a:cubicBezTo>
                  <a:cubicBezTo>
                    <a:pt x="6334" y="3851"/>
                    <a:pt x="6027" y="3153"/>
                    <a:pt x="5609" y="2260"/>
                  </a:cubicBezTo>
                  <a:cubicBezTo>
                    <a:pt x="4827" y="782"/>
                    <a:pt x="4214" y="1"/>
                    <a:pt x="3600" y="1"/>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61;p63">
              <a:extLst>
                <a:ext uri="{FF2B5EF4-FFF2-40B4-BE49-F238E27FC236}">
                  <a16:creationId xmlns:a16="http://schemas.microsoft.com/office/drawing/2014/main" id="{E9560906-B56E-525F-E525-C250CA72A731}"/>
                </a:ext>
              </a:extLst>
            </p:cNvPr>
            <p:cNvSpPr/>
            <p:nvPr/>
          </p:nvSpPr>
          <p:spPr>
            <a:xfrm>
              <a:off x="2458977" y="3338612"/>
              <a:ext cx="375559" cy="92382"/>
            </a:xfrm>
            <a:custGeom>
              <a:avLst/>
              <a:gdLst/>
              <a:ahLst/>
              <a:cxnLst/>
              <a:rect l="l" t="t" r="r" b="b"/>
              <a:pathLst>
                <a:path w="5106" h="1256" extrusionOk="0">
                  <a:moveTo>
                    <a:pt x="2567" y="1"/>
                  </a:moveTo>
                  <a:lnTo>
                    <a:pt x="642" y="1"/>
                  </a:lnTo>
                  <a:cubicBezTo>
                    <a:pt x="475" y="1"/>
                    <a:pt x="335" y="56"/>
                    <a:pt x="196" y="168"/>
                  </a:cubicBezTo>
                  <a:cubicBezTo>
                    <a:pt x="112" y="252"/>
                    <a:pt x="56" y="335"/>
                    <a:pt x="0" y="475"/>
                  </a:cubicBezTo>
                  <a:lnTo>
                    <a:pt x="0" y="475"/>
                  </a:lnTo>
                  <a:lnTo>
                    <a:pt x="0" y="614"/>
                  </a:lnTo>
                  <a:cubicBezTo>
                    <a:pt x="0" y="810"/>
                    <a:pt x="84" y="949"/>
                    <a:pt x="196" y="1089"/>
                  </a:cubicBezTo>
                  <a:cubicBezTo>
                    <a:pt x="279" y="1172"/>
                    <a:pt x="475" y="1256"/>
                    <a:pt x="642" y="1256"/>
                  </a:cubicBezTo>
                  <a:lnTo>
                    <a:pt x="2567" y="1256"/>
                  </a:lnTo>
                  <a:lnTo>
                    <a:pt x="4464" y="1256"/>
                  </a:lnTo>
                  <a:cubicBezTo>
                    <a:pt x="4659" y="1256"/>
                    <a:pt x="4799" y="1172"/>
                    <a:pt x="4938" y="1089"/>
                  </a:cubicBezTo>
                  <a:cubicBezTo>
                    <a:pt x="5022" y="977"/>
                    <a:pt x="5106" y="810"/>
                    <a:pt x="5106" y="614"/>
                  </a:cubicBezTo>
                  <a:lnTo>
                    <a:pt x="5106" y="475"/>
                  </a:lnTo>
                  <a:lnTo>
                    <a:pt x="5106" y="475"/>
                  </a:lnTo>
                  <a:cubicBezTo>
                    <a:pt x="5078" y="391"/>
                    <a:pt x="5022" y="280"/>
                    <a:pt x="4938" y="168"/>
                  </a:cubicBezTo>
                  <a:cubicBezTo>
                    <a:pt x="4827" y="56"/>
                    <a:pt x="4659" y="1"/>
                    <a:pt x="4464" y="1"/>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62;p63">
              <a:extLst>
                <a:ext uri="{FF2B5EF4-FFF2-40B4-BE49-F238E27FC236}">
                  <a16:creationId xmlns:a16="http://schemas.microsoft.com/office/drawing/2014/main" id="{B249ED94-431E-B92B-DBB3-B18868F2C476}"/>
                </a:ext>
              </a:extLst>
            </p:cNvPr>
            <p:cNvSpPr/>
            <p:nvPr/>
          </p:nvSpPr>
          <p:spPr>
            <a:xfrm>
              <a:off x="2524584" y="3229831"/>
              <a:ext cx="246327" cy="69875"/>
            </a:xfrm>
            <a:custGeom>
              <a:avLst/>
              <a:gdLst/>
              <a:ahLst/>
              <a:cxnLst/>
              <a:rect l="l" t="t" r="r" b="b"/>
              <a:pathLst>
                <a:path w="3349" h="950" extrusionOk="0">
                  <a:moveTo>
                    <a:pt x="1675" y="1"/>
                  </a:moveTo>
                  <a:lnTo>
                    <a:pt x="1" y="1"/>
                  </a:lnTo>
                  <a:lnTo>
                    <a:pt x="1" y="949"/>
                  </a:lnTo>
                  <a:lnTo>
                    <a:pt x="1675" y="949"/>
                  </a:lnTo>
                  <a:lnTo>
                    <a:pt x="3349" y="949"/>
                  </a:lnTo>
                  <a:lnTo>
                    <a:pt x="3349" y="1"/>
                  </a:ln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3;p63">
              <a:extLst>
                <a:ext uri="{FF2B5EF4-FFF2-40B4-BE49-F238E27FC236}">
                  <a16:creationId xmlns:a16="http://schemas.microsoft.com/office/drawing/2014/main" id="{20223C68-1780-7549-1505-BACB5DDB5A6A}"/>
                </a:ext>
              </a:extLst>
            </p:cNvPr>
            <p:cNvSpPr/>
            <p:nvPr/>
          </p:nvSpPr>
          <p:spPr>
            <a:xfrm>
              <a:off x="2469200" y="1883776"/>
              <a:ext cx="346874" cy="1309234"/>
            </a:xfrm>
            <a:custGeom>
              <a:avLst/>
              <a:gdLst/>
              <a:ahLst/>
              <a:cxnLst/>
              <a:rect l="l" t="t" r="r" b="b"/>
              <a:pathLst>
                <a:path w="4716" h="17800" extrusionOk="0">
                  <a:moveTo>
                    <a:pt x="84" y="15149"/>
                  </a:moveTo>
                  <a:lnTo>
                    <a:pt x="84" y="17437"/>
                  </a:lnTo>
                  <a:cubicBezTo>
                    <a:pt x="84" y="17549"/>
                    <a:pt x="112" y="17604"/>
                    <a:pt x="196" y="17688"/>
                  </a:cubicBezTo>
                  <a:cubicBezTo>
                    <a:pt x="252" y="17744"/>
                    <a:pt x="336" y="17800"/>
                    <a:pt x="419" y="17800"/>
                  </a:cubicBezTo>
                  <a:lnTo>
                    <a:pt x="475" y="17800"/>
                  </a:lnTo>
                  <a:lnTo>
                    <a:pt x="2372" y="17800"/>
                  </a:lnTo>
                  <a:lnTo>
                    <a:pt x="4297" y="17800"/>
                  </a:lnTo>
                  <a:lnTo>
                    <a:pt x="4325" y="17800"/>
                  </a:lnTo>
                  <a:cubicBezTo>
                    <a:pt x="4437" y="17800"/>
                    <a:pt x="4520" y="17744"/>
                    <a:pt x="4576" y="17688"/>
                  </a:cubicBezTo>
                  <a:cubicBezTo>
                    <a:pt x="4660" y="17604"/>
                    <a:pt x="4688" y="17549"/>
                    <a:pt x="4688" y="17437"/>
                  </a:cubicBezTo>
                  <a:lnTo>
                    <a:pt x="4688" y="15149"/>
                  </a:lnTo>
                  <a:lnTo>
                    <a:pt x="4688" y="12415"/>
                  </a:lnTo>
                  <a:cubicBezTo>
                    <a:pt x="4688" y="10518"/>
                    <a:pt x="4716" y="8565"/>
                    <a:pt x="4688" y="6696"/>
                  </a:cubicBezTo>
                  <a:lnTo>
                    <a:pt x="4688" y="6696"/>
                  </a:lnTo>
                  <a:cubicBezTo>
                    <a:pt x="4688" y="5998"/>
                    <a:pt x="4660" y="5273"/>
                    <a:pt x="4604" y="4576"/>
                  </a:cubicBezTo>
                  <a:cubicBezTo>
                    <a:pt x="4548" y="3348"/>
                    <a:pt x="4437" y="2511"/>
                    <a:pt x="4297" y="1786"/>
                  </a:cubicBezTo>
                  <a:cubicBezTo>
                    <a:pt x="4158" y="1144"/>
                    <a:pt x="4018" y="614"/>
                    <a:pt x="3767" y="0"/>
                  </a:cubicBezTo>
                  <a:cubicBezTo>
                    <a:pt x="3349" y="279"/>
                    <a:pt x="2874" y="419"/>
                    <a:pt x="2372" y="419"/>
                  </a:cubicBezTo>
                  <a:cubicBezTo>
                    <a:pt x="1898" y="419"/>
                    <a:pt x="1368" y="279"/>
                    <a:pt x="949" y="0"/>
                  </a:cubicBezTo>
                  <a:cubicBezTo>
                    <a:pt x="754" y="642"/>
                    <a:pt x="559" y="1144"/>
                    <a:pt x="419" y="1786"/>
                  </a:cubicBezTo>
                  <a:cubicBezTo>
                    <a:pt x="280" y="2511"/>
                    <a:pt x="196" y="3376"/>
                    <a:pt x="112" y="4576"/>
                  </a:cubicBezTo>
                  <a:cubicBezTo>
                    <a:pt x="84" y="5273"/>
                    <a:pt x="57" y="5970"/>
                    <a:pt x="57" y="6696"/>
                  </a:cubicBezTo>
                  <a:lnTo>
                    <a:pt x="57" y="6696"/>
                  </a:lnTo>
                  <a:cubicBezTo>
                    <a:pt x="1" y="8565"/>
                    <a:pt x="1" y="10518"/>
                    <a:pt x="57" y="12415"/>
                  </a:cubicBezTo>
                  <a:cubicBezTo>
                    <a:pt x="84" y="13420"/>
                    <a:pt x="84" y="14396"/>
                    <a:pt x="84" y="151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64;p63">
              <a:extLst>
                <a:ext uri="{FF2B5EF4-FFF2-40B4-BE49-F238E27FC236}">
                  <a16:creationId xmlns:a16="http://schemas.microsoft.com/office/drawing/2014/main" id="{25EC0FF1-73BF-A90E-4557-BD86357410B4}"/>
                </a:ext>
              </a:extLst>
            </p:cNvPr>
            <p:cNvSpPr/>
            <p:nvPr/>
          </p:nvSpPr>
          <p:spPr>
            <a:xfrm>
              <a:off x="2610785" y="2737407"/>
              <a:ext cx="71934" cy="373500"/>
            </a:xfrm>
            <a:custGeom>
              <a:avLst/>
              <a:gdLst/>
              <a:ahLst/>
              <a:cxnLst/>
              <a:rect l="l" t="t" r="r" b="b"/>
              <a:pathLst>
                <a:path w="978" h="5078" extrusionOk="0">
                  <a:moveTo>
                    <a:pt x="503" y="195"/>
                  </a:moveTo>
                  <a:lnTo>
                    <a:pt x="503" y="195"/>
                  </a:lnTo>
                  <a:cubicBezTo>
                    <a:pt x="308" y="195"/>
                    <a:pt x="140" y="112"/>
                    <a:pt x="1" y="0"/>
                  </a:cubicBezTo>
                  <a:lnTo>
                    <a:pt x="1" y="4576"/>
                  </a:lnTo>
                  <a:cubicBezTo>
                    <a:pt x="1" y="4715"/>
                    <a:pt x="84" y="4827"/>
                    <a:pt x="140" y="4938"/>
                  </a:cubicBezTo>
                  <a:cubicBezTo>
                    <a:pt x="252" y="5022"/>
                    <a:pt x="363" y="5078"/>
                    <a:pt x="503" y="5078"/>
                  </a:cubicBezTo>
                  <a:lnTo>
                    <a:pt x="503" y="5078"/>
                  </a:lnTo>
                  <a:lnTo>
                    <a:pt x="503" y="5078"/>
                  </a:lnTo>
                  <a:cubicBezTo>
                    <a:pt x="642" y="5078"/>
                    <a:pt x="726" y="4994"/>
                    <a:pt x="838" y="4938"/>
                  </a:cubicBezTo>
                  <a:cubicBezTo>
                    <a:pt x="921" y="4855"/>
                    <a:pt x="977" y="4715"/>
                    <a:pt x="977" y="4576"/>
                  </a:cubicBezTo>
                  <a:lnTo>
                    <a:pt x="977" y="0"/>
                  </a:lnTo>
                  <a:cubicBezTo>
                    <a:pt x="838" y="140"/>
                    <a:pt x="670" y="195"/>
                    <a:pt x="503" y="1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65;p63">
              <a:extLst>
                <a:ext uri="{FF2B5EF4-FFF2-40B4-BE49-F238E27FC236}">
                  <a16:creationId xmlns:a16="http://schemas.microsoft.com/office/drawing/2014/main" id="{D302CBCA-14F8-B87F-2ECA-58D0134F7435}"/>
                </a:ext>
              </a:extLst>
            </p:cNvPr>
            <p:cNvSpPr/>
            <p:nvPr/>
          </p:nvSpPr>
          <p:spPr>
            <a:xfrm>
              <a:off x="2571804" y="2458282"/>
              <a:ext cx="147841" cy="687495"/>
            </a:xfrm>
            <a:custGeom>
              <a:avLst/>
              <a:gdLst/>
              <a:ahLst/>
              <a:cxnLst/>
              <a:rect l="l" t="t" r="r" b="b"/>
              <a:pathLst>
                <a:path w="2010" h="9347" extrusionOk="0">
                  <a:moveTo>
                    <a:pt x="335" y="280"/>
                  </a:moveTo>
                  <a:cubicBezTo>
                    <a:pt x="503" y="112"/>
                    <a:pt x="754" y="1"/>
                    <a:pt x="1033" y="1"/>
                  </a:cubicBezTo>
                  <a:lnTo>
                    <a:pt x="1033" y="1"/>
                  </a:lnTo>
                  <a:lnTo>
                    <a:pt x="1033" y="1"/>
                  </a:lnTo>
                  <a:cubicBezTo>
                    <a:pt x="1312" y="1"/>
                    <a:pt x="1535" y="112"/>
                    <a:pt x="1730" y="280"/>
                  </a:cubicBezTo>
                  <a:cubicBezTo>
                    <a:pt x="1898" y="447"/>
                    <a:pt x="2009" y="698"/>
                    <a:pt x="2009" y="977"/>
                  </a:cubicBezTo>
                  <a:lnTo>
                    <a:pt x="2009" y="8371"/>
                  </a:lnTo>
                  <a:cubicBezTo>
                    <a:pt x="2009" y="8650"/>
                    <a:pt x="1898" y="8901"/>
                    <a:pt x="1730" y="9068"/>
                  </a:cubicBezTo>
                  <a:cubicBezTo>
                    <a:pt x="1535" y="9235"/>
                    <a:pt x="1312" y="9347"/>
                    <a:pt x="1033" y="9347"/>
                  </a:cubicBezTo>
                  <a:lnTo>
                    <a:pt x="1033" y="9347"/>
                  </a:lnTo>
                  <a:lnTo>
                    <a:pt x="1033" y="9347"/>
                  </a:lnTo>
                  <a:cubicBezTo>
                    <a:pt x="754" y="9347"/>
                    <a:pt x="503" y="9235"/>
                    <a:pt x="335" y="9068"/>
                  </a:cubicBezTo>
                  <a:cubicBezTo>
                    <a:pt x="140" y="8901"/>
                    <a:pt x="56" y="8650"/>
                    <a:pt x="56" y="8371"/>
                  </a:cubicBezTo>
                  <a:lnTo>
                    <a:pt x="56" y="977"/>
                  </a:lnTo>
                  <a:cubicBezTo>
                    <a:pt x="1" y="698"/>
                    <a:pt x="140" y="447"/>
                    <a:pt x="335" y="2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66;p63">
              <a:extLst>
                <a:ext uri="{FF2B5EF4-FFF2-40B4-BE49-F238E27FC236}">
                  <a16:creationId xmlns:a16="http://schemas.microsoft.com/office/drawing/2014/main" id="{180E41D8-8D29-3444-C7B7-0D0A5BC79BE1}"/>
                </a:ext>
              </a:extLst>
            </p:cNvPr>
            <p:cNvSpPr/>
            <p:nvPr/>
          </p:nvSpPr>
          <p:spPr>
            <a:xfrm>
              <a:off x="2110126" y="2589644"/>
              <a:ext cx="328412" cy="556130"/>
            </a:xfrm>
            <a:custGeom>
              <a:avLst/>
              <a:gdLst/>
              <a:ahLst/>
              <a:cxnLst/>
              <a:rect l="l" t="t" r="r" b="b"/>
              <a:pathLst>
                <a:path w="4465" h="7561" extrusionOk="0">
                  <a:moveTo>
                    <a:pt x="3544" y="7422"/>
                  </a:moveTo>
                  <a:lnTo>
                    <a:pt x="4464" y="7561"/>
                  </a:lnTo>
                  <a:lnTo>
                    <a:pt x="4464" y="5552"/>
                  </a:lnTo>
                  <a:lnTo>
                    <a:pt x="4464" y="2818"/>
                  </a:lnTo>
                  <a:lnTo>
                    <a:pt x="4464" y="0"/>
                  </a:lnTo>
                  <a:lnTo>
                    <a:pt x="809" y="4520"/>
                  </a:lnTo>
                  <a:cubicBezTo>
                    <a:pt x="140" y="5329"/>
                    <a:pt x="0" y="5441"/>
                    <a:pt x="0" y="6138"/>
                  </a:cubicBezTo>
                  <a:lnTo>
                    <a:pt x="0" y="6891"/>
                  </a:lnTo>
                  <a:lnTo>
                    <a:pt x="0" y="6975"/>
                  </a:lnTo>
                  <a:lnTo>
                    <a:pt x="3488" y="74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67;p63">
              <a:extLst>
                <a:ext uri="{FF2B5EF4-FFF2-40B4-BE49-F238E27FC236}">
                  <a16:creationId xmlns:a16="http://schemas.microsoft.com/office/drawing/2014/main" id="{E9D65555-0F6B-EB46-6E00-EE197F0E7CA1}"/>
                </a:ext>
              </a:extLst>
            </p:cNvPr>
            <p:cNvSpPr/>
            <p:nvPr/>
          </p:nvSpPr>
          <p:spPr>
            <a:xfrm>
              <a:off x="2854974" y="2589644"/>
              <a:ext cx="328412" cy="556130"/>
            </a:xfrm>
            <a:custGeom>
              <a:avLst/>
              <a:gdLst/>
              <a:ahLst/>
              <a:cxnLst/>
              <a:rect l="l" t="t" r="r" b="b"/>
              <a:pathLst>
                <a:path w="4465" h="7561" extrusionOk="0">
                  <a:moveTo>
                    <a:pt x="949" y="7422"/>
                  </a:moveTo>
                  <a:lnTo>
                    <a:pt x="1" y="7561"/>
                  </a:lnTo>
                  <a:lnTo>
                    <a:pt x="1" y="5552"/>
                  </a:lnTo>
                  <a:lnTo>
                    <a:pt x="1" y="2818"/>
                  </a:lnTo>
                  <a:lnTo>
                    <a:pt x="1" y="0"/>
                  </a:lnTo>
                  <a:lnTo>
                    <a:pt x="3656" y="4520"/>
                  </a:lnTo>
                  <a:cubicBezTo>
                    <a:pt x="4325" y="5329"/>
                    <a:pt x="4465" y="5441"/>
                    <a:pt x="4465" y="6138"/>
                  </a:cubicBezTo>
                  <a:lnTo>
                    <a:pt x="4465" y="6891"/>
                  </a:lnTo>
                  <a:lnTo>
                    <a:pt x="4465" y="6975"/>
                  </a:lnTo>
                  <a:lnTo>
                    <a:pt x="977" y="74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68;p63">
              <a:extLst>
                <a:ext uri="{FF2B5EF4-FFF2-40B4-BE49-F238E27FC236}">
                  <a16:creationId xmlns:a16="http://schemas.microsoft.com/office/drawing/2014/main" id="{87ADE1B0-590C-AD99-21A8-8C0F0E1C3D93}"/>
                </a:ext>
              </a:extLst>
            </p:cNvPr>
            <p:cNvSpPr/>
            <p:nvPr/>
          </p:nvSpPr>
          <p:spPr>
            <a:xfrm>
              <a:off x="2678526" y="1883776"/>
              <a:ext cx="139603" cy="1309234"/>
            </a:xfrm>
            <a:custGeom>
              <a:avLst/>
              <a:gdLst/>
              <a:ahLst/>
              <a:cxnLst/>
              <a:rect l="l" t="t" r="r" b="b"/>
              <a:pathLst>
                <a:path w="1898" h="17800" extrusionOk="0">
                  <a:moveTo>
                    <a:pt x="698" y="4576"/>
                  </a:moveTo>
                  <a:cubicBezTo>
                    <a:pt x="726" y="5273"/>
                    <a:pt x="754" y="5970"/>
                    <a:pt x="754" y="6696"/>
                  </a:cubicBezTo>
                  <a:lnTo>
                    <a:pt x="754" y="6696"/>
                  </a:lnTo>
                  <a:cubicBezTo>
                    <a:pt x="782" y="8593"/>
                    <a:pt x="782" y="10546"/>
                    <a:pt x="754" y="12415"/>
                  </a:cubicBezTo>
                  <a:lnTo>
                    <a:pt x="754" y="15149"/>
                  </a:lnTo>
                  <a:lnTo>
                    <a:pt x="754" y="17437"/>
                  </a:lnTo>
                  <a:cubicBezTo>
                    <a:pt x="754" y="17549"/>
                    <a:pt x="726" y="17604"/>
                    <a:pt x="642" y="17688"/>
                  </a:cubicBezTo>
                  <a:cubicBezTo>
                    <a:pt x="586" y="17744"/>
                    <a:pt x="503" y="17800"/>
                    <a:pt x="419" y="17800"/>
                  </a:cubicBezTo>
                  <a:lnTo>
                    <a:pt x="1479" y="17800"/>
                  </a:lnTo>
                  <a:lnTo>
                    <a:pt x="1535" y="17800"/>
                  </a:lnTo>
                  <a:cubicBezTo>
                    <a:pt x="1619" y="17800"/>
                    <a:pt x="1702" y="17744"/>
                    <a:pt x="1758" y="17688"/>
                  </a:cubicBezTo>
                  <a:cubicBezTo>
                    <a:pt x="1842" y="17604"/>
                    <a:pt x="1870" y="17549"/>
                    <a:pt x="1870" y="17437"/>
                  </a:cubicBezTo>
                  <a:lnTo>
                    <a:pt x="1870" y="15149"/>
                  </a:lnTo>
                  <a:lnTo>
                    <a:pt x="1870" y="12415"/>
                  </a:lnTo>
                  <a:cubicBezTo>
                    <a:pt x="1870" y="10546"/>
                    <a:pt x="1898" y="8593"/>
                    <a:pt x="1870" y="6696"/>
                  </a:cubicBezTo>
                  <a:lnTo>
                    <a:pt x="1870" y="6696"/>
                  </a:lnTo>
                  <a:cubicBezTo>
                    <a:pt x="1870" y="5998"/>
                    <a:pt x="1842" y="5273"/>
                    <a:pt x="1814" y="4576"/>
                  </a:cubicBezTo>
                  <a:cubicBezTo>
                    <a:pt x="1730" y="3348"/>
                    <a:pt x="1619" y="2511"/>
                    <a:pt x="1479" y="1786"/>
                  </a:cubicBezTo>
                  <a:cubicBezTo>
                    <a:pt x="1340" y="1144"/>
                    <a:pt x="1200" y="642"/>
                    <a:pt x="977" y="0"/>
                  </a:cubicBezTo>
                  <a:cubicBezTo>
                    <a:pt x="642" y="223"/>
                    <a:pt x="335" y="307"/>
                    <a:pt x="0" y="391"/>
                  </a:cubicBezTo>
                  <a:cubicBezTo>
                    <a:pt x="140" y="837"/>
                    <a:pt x="279" y="1283"/>
                    <a:pt x="363" y="1758"/>
                  </a:cubicBezTo>
                  <a:cubicBezTo>
                    <a:pt x="503" y="2511"/>
                    <a:pt x="614" y="3376"/>
                    <a:pt x="698" y="4576"/>
                  </a:cubicBezTo>
                  <a:close/>
                </a:path>
              </a:pathLst>
            </a:custGeom>
            <a:solidFill>
              <a:srgbClr val="D3C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69;p63">
              <a:extLst>
                <a:ext uri="{FF2B5EF4-FFF2-40B4-BE49-F238E27FC236}">
                  <a16:creationId xmlns:a16="http://schemas.microsoft.com/office/drawing/2014/main" id="{94961AB4-1B98-EEAD-C8DD-DB54A1319DDD}"/>
                </a:ext>
              </a:extLst>
            </p:cNvPr>
            <p:cNvSpPr/>
            <p:nvPr/>
          </p:nvSpPr>
          <p:spPr>
            <a:xfrm>
              <a:off x="3095043" y="2170992"/>
              <a:ext cx="108858" cy="1315486"/>
            </a:xfrm>
            <a:custGeom>
              <a:avLst/>
              <a:gdLst/>
              <a:ahLst/>
              <a:cxnLst/>
              <a:rect l="l" t="t" r="r" b="b"/>
              <a:pathLst>
                <a:path w="1480" h="17885" extrusionOk="0">
                  <a:moveTo>
                    <a:pt x="1480" y="17103"/>
                  </a:moveTo>
                  <a:lnTo>
                    <a:pt x="475" y="17103"/>
                  </a:lnTo>
                  <a:lnTo>
                    <a:pt x="475" y="17438"/>
                  </a:lnTo>
                  <a:cubicBezTo>
                    <a:pt x="475" y="17689"/>
                    <a:pt x="252" y="17884"/>
                    <a:pt x="1" y="17884"/>
                  </a:cubicBezTo>
                  <a:lnTo>
                    <a:pt x="1033" y="17884"/>
                  </a:lnTo>
                  <a:lnTo>
                    <a:pt x="1228" y="17884"/>
                  </a:lnTo>
                  <a:cubicBezTo>
                    <a:pt x="1312" y="17884"/>
                    <a:pt x="1340" y="17856"/>
                    <a:pt x="1368" y="17828"/>
                  </a:cubicBezTo>
                  <a:cubicBezTo>
                    <a:pt x="1396" y="17801"/>
                    <a:pt x="1424" y="17717"/>
                    <a:pt x="1424" y="17689"/>
                  </a:cubicBezTo>
                  <a:lnTo>
                    <a:pt x="1424" y="17103"/>
                  </a:lnTo>
                  <a:close/>
                  <a:moveTo>
                    <a:pt x="475" y="7338"/>
                  </a:moveTo>
                  <a:lnTo>
                    <a:pt x="1480" y="8594"/>
                  </a:lnTo>
                  <a:lnTo>
                    <a:pt x="1480" y="3851"/>
                  </a:lnTo>
                  <a:cubicBezTo>
                    <a:pt x="1480" y="2177"/>
                    <a:pt x="1424" y="810"/>
                    <a:pt x="1396" y="29"/>
                  </a:cubicBezTo>
                  <a:lnTo>
                    <a:pt x="1396" y="1"/>
                  </a:lnTo>
                  <a:cubicBezTo>
                    <a:pt x="1089" y="113"/>
                    <a:pt x="810" y="224"/>
                    <a:pt x="475" y="252"/>
                  </a:cubicBezTo>
                  <a:close/>
                  <a:moveTo>
                    <a:pt x="475" y="15457"/>
                  </a:moveTo>
                  <a:lnTo>
                    <a:pt x="1480" y="15457"/>
                  </a:lnTo>
                  <a:lnTo>
                    <a:pt x="1480" y="13420"/>
                  </a:lnTo>
                  <a:lnTo>
                    <a:pt x="1480" y="13197"/>
                  </a:lnTo>
                  <a:lnTo>
                    <a:pt x="475" y="133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70;p63">
              <a:extLst>
                <a:ext uri="{FF2B5EF4-FFF2-40B4-BE49-F238E27FC236}">
                  <a16:creationId xmlns:a16="http://schemas.microsoft.com/office/drawing/2014/main" id="{532B7C36-6FBB-1E20-CFA2-04B8C5EBD663}"/>
                </a:ext>
              </a:extLst>
            </p:cNvPr>
            <p:cNvSpPr/>
            <p:nvPr/>
          </p:nvSpPr>
          <p:spPr>
            <a:xfrm>
              <a:off x="2241414" y="2177170"/>
              <a:ext cx="104739" cy="1309308"/>
            </a:xfrm>
            <a:custGeom>
              <a:avLst/>
              <a:gdLst/>
              <a:ahLst/>
              <a:cxnLst/>
              <a:rect l="l" t="t" r="r" b="b"/>
              <a:pathLst>
                <a:path w="1424" h="17801" extrusionOk="0">
                  <a:moveTo>
                    <a:pt x="1424" y="17019"/>
                  </a:moveTo>
                  <a:lnTo>
                    <a:pt x="447" y="17019"/>
                  </a:lnTo>
                  <a:lnTo>
                    <a:pt x="447" y="17354"/>
                  </a:lnTo>
                  <a:cubicBezTo>
                    <a:pt x="447" y="17605"/>
                    <a:pt x="252" y="17800"/>
                    <a:pt x="1" y="17800"/>
                  </a:cubicBezTo>
                  <a:lnTo>
                    <a:pt x="1005" y="17800"/>
                  </a:lnTo>
                  <a:lnTo>
                    <a:pt x="1005"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800"/>
                  </a:lnTo>
                  <a:lnTo>
                    <a:pt x="1228" y="17019"/>
                  </a:lnTo>
                  <a:close/>
                  <a:moveTo>
                    <a:pt x="419" y="5385"/>
                  </a:moveTo>
                  <a:lnTo>
                    <a:pt x="1368" y="4213"/>
                  </a:lnTo>
                  <a:lnTo>
                    <a:pt x="1368" y="559"/>
                  </a:lnTo>
                  <a:cubicBezTo>
                    <a:pt x="1368" y="335"/>
                    <a:pt x="1368" y="140"/>
                    <a:pt x="1312" y="1"/>
                  </a:cubicBezTo>
                  <a:cubicBezTo>
                    <a:pt x="1005" y="84"/>
                    <a:pt x="698" y="168"/>
                    <a:pt x="392" y="196"/>
                  </a:cubicBezTo>
                  <a:lnTo>
                    <a:pt x="392" y="5385"/>
                  </a:lnTo>
                  <a:close/>
                  <a:moveTo>
                    <a:pt x="1424" y="15373"/>
                  </a:moveTo>
                  <a:lnTo>
                    <a:pt x="1424" y="13532"/>
                  </a:lnTo>
                  <a:lnTo>
                    <a:pt x="447" y="13392"/>
                  </a:lnTo>
                  <a:lnTo>
                    <a:pt x="447" y="15345"/>
                  </a:lnTo>
                  <a:lnTo>
                    <a:pt x="1424" y="15345"/>
                  </a:ln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71;p63">
              <a:extLst>
                <a:ext uri="{FF2B5EF4-FFF2-40B4-BE49-F238E27FC236}">
                  <a16:creationId xmlns:a16="http://schemas.microsoft.com/office/drawing/2014/main" id="{8F909038-D92D-A709-261E-B019573DFA0B}"/>
                </a:ext>
              </a:extLst>
            </p:cNvPr>
            <p:cNvSpPr/>
            <p:nvPr/>
          </p:nvSpPr>
          <p:spPr>
            <a:xfrm>
              <a:off x="3054002" y="1779113"/>
              <a:ext cx="135557" cy="326352"/>
            </a:xfrm>
            <a:custGeom>
              <a:avLst/>
              <a:gdLst/>
              <a:ahLst/>
              <a:cxnLst/>
              <a:rect l="l" t="t" r="r" b="b"/>
              <a:pathLst>
                <a:path w="1843" h="4437" extrusionOk="0">
                  <a:moveTo>
                    <a:pt x="643" y="1563"/>
                  </a:moveTo>
                  <a:cubicBezTo>
                    <a:pt x="838" y="2148"/>
                    <a:pt x="1033" y="2651"/>
                    <a:pt x="1117" y="3237"/>
                  </a:cubicBezTo>
                  <a:cubicBezTo>
                    <a:pt x="1368" y="4325"/>
                    <a:pt x="1005" y="4436"/>
                    <a:pt x="29" y="4436"/>
                  </a:cubicBezTo>
                  <a:lnTo>
                    <a:pt x="168" y="4436"/>
                  </a:lnTo>
                  <a:cubicBezTo>
                    <a:pt x="782" y="4436"/>
                    <a:pt x="1340" y="4325"/>
                    <a:pt x="1842" y="4157"/>
                  </a:cubicBezTo>
                  <a:cubicBezTo>
                    <a:pt x="1814" y="3794"/>
                    <a:pt x="1759" y="3515"/>
                    <a:pt x="1703" y="3237"/>
                  </a:cubicBezTo>
                  <a:cubicBezTo>
                    <a:pt x="1619" y="2679"/>
                    <a:pt x="1424" y="2204"/>
                    <a:pt x="1229" y="1563"/>
                  </a:cubicBezTo>
                  <a:cubicBezTo>
                    <a:pt x="838" y="530"/>
                    <a:pt x="559" y="0"/>
                    <a:pt x="280" y="0"/>
                  </a:cubicBezTo>
                  <a:lnTo>
                    <a:pt x="280" y="0"/>
                  </a:lnTo>
                  <a:cubicBezTo>
                    <a:pt x="224" y="0"/>
                    <a:pt x="113" y="56"/>
                    <a:pt x="1" y="196"/>
                  </a:cubicBezTo>
                  <a:cubicBezTo>
                    <a:pt x="196" y="447"/>
                    <a:pt x="392" y="893"/>
                    <a:pt x="643" y="1563"/>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72;p63">
              <a:extLst>
                <a:ext uri="{FF2B5EF4-FFF2-40B4-BE49-F238E27FC236}">
                  <a16:creationId xmlns:a16="http://schemas.microsoft.com/office/drawing/2014/main" id="{DFA5D83B-85F2-A0B1-710F-5C753B62DBD2}"/>
                </a:ext>
              </a:extLst>
            </p:cNvPr>
            <p:cNvSpPr/>
            <p:nvPr/>
          </p:nvSpPr>
          <p:spPr>
            <a:xfrm>
              <a:off x="2198387" y="1779113"/>
              <a:ext cx="135484" cy="326352"/>
            </a:xfrm>
            <a:custGeom>
              <a:avLst/>
              <a:gdLst/>
              <a:ahLst/>
              <a:cxnLst/>
              <a:rect l="l" t="t" r="r" b="b"/>
              <a:pathLst>
                <a:path w="1842" h="4437" extrusionOk="0">
                  <a:moveTo>
                    <a:pt x="614" y="1563"/>
                  </a:moveTo>
                  <a:cubicBezTo>
                    <a:pt x="837" y="2148"/>
                    <a:pt x="1004" y="2651"/>
                    <a:pt x="1116" y="3237"/>
                  </a:cubicBezTo>
                  <a:cubicBezTo>
                    <a:pt x="1311" y="4325"/>
                    <a:pt x="977" y="4436"/>
                    <a:pt x="28" y="4436"/>
                  </a:cubicBezTo>
                  <a:lnTo>
                    <a:pt x="167" y="4436"/>
                  </a:lnTo>
                  <a:cubicBezTo>
                    <a:pt x="753" y="4436"/>
                    <a:pt x="1311" y="4325"/>
                    <a:pt x="1841" y="4157"/>
                  </a:cubicBezTo>
                  <a:cubicBezTo>
                    <a:pt x="1813" y="3794"/>
                    <a:pt x="1758" y="3515"/>
                    <a:pt x="1702" y="3237"/>
                  </a:cubicBezTo>
                  <a:cubicBezTo>
                    <a:pt x="1562" y="2679"/>
                    <a:pt x="1423" y="2204"/>
                    <a:pt x="1228" y="1563"/>
                  </a:cubicBezTo>
                  <a:cubicBezTo>
                    <a:pt x="837" y="530"/>
                    <a:pt x="558" y="0"/>
                    <a:pt x="279" y="0"/>
                  </a:cubicBezTo>
                  <a:lnTo>
                    <a:pt x="279" y="0"/>
                  </a:lnTo>
                  <a:cubicBezTo>
                    <a:pt x="167" y="0"/>
                    <a:pt x="56" y="56"/>
                    <a:pt x="0" y="196"/>
                  </a:cubicBezTo>
                  <a:cubicBezTo>
                    <a:pt x="167" y="447"/>
                    <a:pt x="363" y="893"/>
                    <a:pt x="614" y="1563"/>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73;p63">
              <a:extLst>
                <a:ext uri="{FF2B5EF4-FFF2-40B4-BE49-F238E27FC236}">
                  <a16:creationId xmlns:a16="http://schemas.microsoft.com/office/drawing/2014/main" id="{4C475822-62DD-81D3-0E79-AE4666D1EC58}"/>
                </a:ext>
              </a:extLst>
            </p:cNvPr>
            <p:cNvSpPr/>
            <p:nvPr/>
          </p:nvSpPr>
          <p:spPr>
            <a:xfrm>
              <a:off x="2610785" y="859800"/>
              <a:ext cx="299726" cy="1578069"/>
            </a:xfrm>
            <a:custGeom>
              <a:avLst/>
              <a:gdLst/>
              <a:ahLst/>
              <a:cxnLst/>
              <a:rect l="l" t="t" r="r" b="b"/>
              <a:pathLst>
                <a:path w="4075" h="21455" extrusionOk="0">
                  <a:moveTo>
                    <a:pt x="3935" y="7617"/>
                  </a:moveTo>
                  <a:cubicBezTo>
                    <a:pt x="3628" y="7784"/>
                    <a:pt x="3321" y="7924"/>
                    <a:pt x="3014" y="8035"/>
                  </a:cubicBezTo>
                  <a:cubicBezTo>
                    <a:pt x="3070" y="9235"/>
                    <a:pt x="3098" y="11244"/>
                    <a:pt x="3098" y="13615"/>
                  </a:cubicBezTo>
                  <a:cubicBezTo>
                    <a:pt x="3098" y="14731"/>
                    <a:pt x="3153" y="15875"/>
                    <a:pt x="3153" y="17103"/>
                  </a:cubicBezTo>
                  <a:cubicBezTo>
                    <a:pt x="3181" y="17521"/>
                    <a:pt x="3209" y="17940"/>
                    <a:pt x="3237" y="18470"/>
                  </a:cubicBezTo>
                  <a:cubicBezTo>
                    <a:pt x="3293" y="19111"/>
                    <a:pt x="3321" y="19809"/>
                    <a:pt x="3321" y="20506"/>
                  </a:cubicBezTo>
                  <a:lnTo>
                    <a:pt x="4046" y="21455"/>
                  </a:lnTo>
                  <a:lnTo>
                    <a:pt x="4046" y="19641"/>
                  </a:lnTo>
                  <a:cubicBezTo>
                    <a:pt x="4046" y="19195"/>
                    <a:pt x="4074" y="18777"/>
                    <a:pt x="4074" y="18470"/>
                  </a:cubicBezTo>
                  <a:lnTo>
                    <a:pt x="4074" y="13643"/>
                  </a:lnTo>
                  <a:cubicBezTo>
                    <a:pt x="4046" y="10965"/>
                    <a:pt x="4018" y="8789"/>
                    <a:pt x="3935" y="7617"/>
                  </a:cubicBezTo>
                  <a:close/>
                  <a:moveTo>
                    <a:pt x="2512" y="4604"/>
                  </a:moveTo>
                  <a:cubicBezTo>
                    <a:pt x="3042" y="6389"/>
                    <a:pt x="1758" y="6668"/>
                    <a:pt x="168" y="6724"/>
                  </a:cubicBezTo>
                  <a:lnTo>
                    <a:pt x="503" y="6724"/>
                  </a:lnTo>
                  <a:cubicBezTo>
                    <a:pt x="1647" y="6724"/>
                    <a:pt x="2763" y="6445"/>
                    <a:pt x="3767" y="5971"/>
                  </a:cubicBezTo>
                  <a:cubicBezTo>
                    <a:pt x="3711" y="5497"/>
                    <a:pt x="3600" y="5022"/>
                    <a:pt x="3488" y="4632"/>
                  </a:cubicBezTo>
                  <a:cubicBezTo>
                    <a:pt x="3237" y="3850"/>
                    <a:pt x="2930" y="3153"/>
                    <a:pt x="2512" y="2260"/>
                  </a:cubicBezTo>
                  <a:cubicBezTo>
                    <a:pt x="1786" y="726"/>
                    <a:pt x="1117" y="0"/>
                    <a:pt x="475" y="0"/>
                  </a:cubicBezTo>
                  <a:cubicBezTo>
                    <a:pt x="308" y="0"/>
                    <a:pt x="168" y="28"/>
                    <a:pt x="1" y="140"/>
                  </a:cubicBezTo>
                  <a:cubicBezTo>
                    <a:pt x="475" y="419"/>
                    <a:pt x="977" y="1144"/>
                    <a:pt x="1535" y="2260"/>
                  </a:cubicBezTo>
                  <a:cubicBezTo>
                    <a:pt x="1954" y="3125"/>
                    <a:pt x="2261" y="3823"/>
                    <a:pt x="2512" y="46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74;p63">
              <a:extLst>
                <a:ext uri="{FF2B5EF4-FFF2-40B4-BE49-F238E27FC236}">
                  <a16:creationId xmlns:a16="http://schemas.microsoft.com/office/drawing/2014/main" id="{21C149F1-2307-A050-5FFC-52BE8E7FB5F7}"/>
                </a:ext>
              </a:extLst>
            </p:cNvPr>
            <p:cNvSpPr/>
            <p:nvPr/>
          </p:nvSpPr>
          <p:spPr>
            <a:xfrm>
              <a:off x="1987002" y="820818"/>
              <a:ext cx="1319532" cy="2938569"/>
            </a:xfrm>
            <a:custGeom>
              <a:avLst/>
              <a:gdLst/>
              <a:ahLst/>
              <a:cxnLst/>
              <a:rect l="l" t="t" r="r" b="b"/>
              <a:pathLst>
                <a:path w="17940" h="39952" extrusionOk="0">
                  <a:moveTo>
                    <a:pt x="12750" y="31471"/>
                  </a:moveTo>
                  <a:lnTo>
                    <a:pt x="11802" y="31610"/>
                  </a:lnTo>
                  <a:lnTo>
                    <a:pt x="11802" y="29601"/>
                  </a:lnTo>
                  <a:lnTo>
                    <a:pt x="11802" y="26867"/>
                  </a:lnTo>
                  <a:lnTo>
                    <a:pt x="11802" y="24049"/>
                  </a:lnTo>
                  <a:lnTo>
                    <a:pt x="15457" y="28569"/>
                  </a:lnTo>
                  <a:cubicBezTo>
                    <a:pt x="16126" y="29378"/>
                    <a:pt x="16266" y="29490"/>
                    <a:pt x="16266" y="30187"/>
                  </a:cubicBezTo>
                  <a:lnTo>
                    <a:pt x="16266" y="30940"/>
                  </a:lnTo>
                  <a:lnTo>
                    <a:pt x="16266" y="31024"/>
                  </a:lnTo>
                  <a:lnTo>
                    <a:pt x="12778" y="31471"/>
                  </a:lnTo>
                  <a:close/>
                  <a:moveTo>
                    <a:pt x="5218" y="31471"/>
                  </a:moveTo>
                  <a:lnTo>
                    <a:pt x="6138" y="31610"/>
                  </a:lnTo>
                  <a:lnTo>
                    <a:pt x="6138" y="29601"/>
                  </a:lnTo>
                  <a:lnTo>
                    <a:pt x="6138" y="26867"/>
                  </a:lnTo>
                  <a:lnTo>
                    <a:pt x="6138" y="24049"/>
                  </a:lnTo>
                  <a:lnTo>
                    <a:pt x="2483" y="28569"/>
                  </a:lnTo>
                  <a:cubicBezTo>
                    <a:pt x="1814" y="29378"/>
                    <a:pt x="1674" y="29490"/>
                    <a:pt x="1674" y="30187"/>
                  </a:cubicBezTo>
                  <a:lnTo>
                    <a:pt x="1674" y="30940"/>
                  </a:lnTo>
                  <a:lnTo>
                    <a:pt x="1674" y="31024"/>
                  </a:lnTo>
                  <a:lnTo>
                    <a:pt x="5162" y="31471"/>
                  </a:lnTo>
                  <a:close/>
                  <a:moveTo>
                    <a:pt x="8286" y="22543"/>
                  </a:moveTo>
                  <a:cubicBezTo>
                    <a:pt x="8454" y="22375"/>
                    <a:pt x="8705" y="22264"/>
                    <a:pt x="8984" y="22264"/>
                  </a:cubicBezTo>
                  <a:lnTo>
                    <a:pt x="8984" y="22264"/>
                  </a:lnTo>
                  <a:lnTo>
                    <a:pt x="8984" y="22264"/>
                  </a:lnTo>
                  <a:cubicBezTo>
                    <a:pt x="9263" y="22264"/>
                    <a:pt x="9486" y="22375"/>
                    <a:pt x="9681" y="22543"/>
                  </a:cubicBezTo>
                  <a:cubicBezTo>
                    <a:pt x="9849" y="22710"/>
                    <a:pt x="9960" y="22961"/>
                    <a:pt x="9960" y="23240"/>
                  </a:cubicBezTo>
                  <a:lnTo>
                    <a:pt x="9960" y="30634"/>
                  </a:lnTo>
                  <a:cubicBezTo>
                    <a:pt x="9960" y="30913"/>
                    <a:pt x="9849" y="31164"/>
                    <a:pt x="9681" y="31331"/>
                  </a:cubicBezTo>
                  <a:cubicBezTo>
                    <a:pt x="9486" y="31498"/>
                    <a:pt x="9263" y="31610"/>
                    <a:pt x="8984" y="31610"/>
                  </a:cubicBezTo>
                  <a:lnTo>
                    <a:pt x="8984" y="31610"/>
                  </a:lnTo>
                  <a:lnTo>
                    <a:pt x="8984" y="31610"/>
                  </a:lnTo>
                  <a:cubicBezTo>
                    <a:pt x="8705" y="31610"/>
                    <a:pt x="8454" y="31498"/>
                    <a:pt x="8286" y="31331"/>
                  </a:cubicBezTo>
                  <a:cubicBezTo>
                    <a:pt x="8091" y="31164"/>
                    <a:pt x="8007" y="30913"/>
                    <a:pt x="8007" y="30634"/>
                  </a:cubicBezTo>
                  <a:lnTo>
                    <a:pt x="8007" y="23240"/>
                  </a:lnTo>
                  <a:cubicBezTo>
                    <a:pt x="7952" y="22961"/>
                    <a:pt x="8091" y="22710"/>
                    <a:pt x="8286" y="22543"/>
                  </a:cubicBezTo>
                  <a:close/>
                  <a:moveTo>
                    <a:pt x="8984" y="26253"/>
                  </a:moveTo>
                  <a:lnTo>
                    <a:pt x="8984" y="26253"/>
                  </a:lnTo>
                  <a:cubicBezTo>
                    <a:pt x="8789" y="26253"/>
                    <a:pt x="8621" y="26170"/>
                    <a:pt x="8482" y="26058"/>
                  </a:cubicBezTo>
                  <a:lnTo>
                    <a:pt x="8482" y="30634"/>
                  </a:lnTo>
                  <a:cubicBezTo>
                    <a:pt x="8482" y="30773"/>
                    <a:pt x="8565" y="30885"/>
                    <a:pt x="8621" y="30996"/>
                  </a:cubicBezTo>
                  <a:cubicBezTo>
                    <a:pt x="8733" y="31080"/>
                    <a:pt x="8844" y="31136"/>
                    <a:pt x="8984" y="31136"/>
                  </a:cubicBezTo>
                  <a:lnTo>
                    <a:pt x="8984" y="31136"/>
                  </a:lnTo>
                  <a:lnTo>
                    <a:pt x="8984" y="31136"/>
                  </a:lnTo>
                  <a:cubicBezTo>
                    <a:pt x="9123" y="31136"/>
                    <a:pt x="9207" y="31052"/>
                    <a:pt x="9319" y="30996"/>
                  </a:cubicBezTo>
                  <a:cubicBezTo>
                    <a:pt x="9402" y="30913"/>
                    <a:pt x="9458" y="30773"/>
                    <a:pt x="9458" y="30634"/>
                  </a:cubicBezTo>
                  <a:lnTo>
                    <a:pt x="9458" y="26058"/>
                  </a:lnTo>
                  <a:cubicBezTo>
                    <a:pt x="9319" y="26198"/>
                    <a:pt x="9151" y="26253"/>
                    <a:pt x="8984" y="26253"/>
                  </a:cubicBezTo>
                  <a:close/>
                  <a:moveTo>
                    <a:pt x="8984" y="17326"/>
                  </a:moveTo>
                  <a:cubicBezTo>
                    <a:pt x="8593" y="17326"/>
                    <a:pt x="8231" y="17465"/>
                    <a:pt x="7924" y="17688"/>
                  </a:cubicBezTo>
                  <a:lnTo>
                    <a:pt x="7394" y="17130"/>
                  </a:lnTo>
                  <a:cubicBezTo>
                    <a:pt x="7645" y="16433"/>
                    <a:pt x="8231" y="15959"/>
                    <a:pt x="8928" y="15959"/>
                  </a:cubicBezTo>
                  <a:cubicBezTo>
                    <a:pt x="9626" y="15959"/>
                    <a:pt x="10211" y="16433"/>
                    <a:pt x="10463" y="17130"/>
                  </a:cubicBezTo>
                  <a:lnTo>
                    <a:pt x="9933" y="17688"/>
                  </a:lnTo>
                  <a:cubicBezTo>
                    <a:pt x="9709" y="17465"/>
                    <a:pt x="9347" y="17326"/>
                    <a:pt x="8984" y="17326"/>
                  </a:cubicBezTo>
                  <a:close/>
                  <a:moveTo>
                    <a:pt x="6640" y="29601"/>
                  </a:moveTo>
                  <a:lnTo>
                    <a:pt x="6640" y="31889"/>
                  </a:lnTo>
                  <a:cubicBezTo>
                    <a:pt x="6640" y="32001"/>
                    <a:pt x="6668" y="32056"/>
                    <a:pt x="6752" y="32140"/>
                  </a:cubicBezTo>
                  <a:cubicBezTo>
                    <a:pt x="6808" y="32196"/>
                    <a:pt x="6892" y="32252"/>
                    <a:pt x="6975" y="32252"/>
                  </a:cubicBezTo>
                  <a:lnTo>
                    <a:pt x="7031" y="32252"/>
                  </a:lnTo>
                  <a:lnTo>
                    <a:pt x="8928" y="32252"/>
                  </a:lnTo>
                  <a:lnTo>
                    <a:pt x="10853" y="32252"/>
                  </a:lnTo>
                  <a:lnTo>
                    <a:pt x="10881" y="32252"/>
                  </a:lnTo>
                  <a:cubicBezTo>
                    <a:pt x="10993" y="32252"/>
                    <a:pt x="11076" y="32196"/>
                    <a:pt x="11132" y="32140"/>
                  </a:cubicBezTo>
                  <a:cubicBezTo>
                    <a:pt x="11216" y="32056"/>
                    <a:pt x="11244" y="32001"/>
                    <a:pt x="11244" y="31889"/>
                  </a:cubicBezTo>
                  <a:lnTo>
                    <a:pt x="11244" y="29601"/>
                  </a:lnTo>
                  <a:lnTo>
                    <a:pt x="11244" y="26867"/>
                  </a:lnTo>
                  <a:cubicBezTo>
                    <a:pt x="11244" y="24970"/>
                    <a:pt x="11272" y="23017"/>
                    <a:pt x="11244" y="21148"/>
                  </a:cubicBezTo>
                  <a:lnTo>
                    <a:pt x="11244" y="21148"/>
                  </a:lnTo>
                  <a:cubicBezTo>
                    <a:pt x="11244" y="20450"/>
                    <a:pt x="11216" y="19725"/>
                    <a:pt x="11160" y="19028"/>
                  </a:cubicBezTo>
                  <a:cubicBezTo>
                    <a:pt x="11104" y="17800"/>
                    <a:pt x="10993" y="16963"/>
                    <a:pt x="10853" y="16238"/>
                  </a:cubicBezTo>
                  <a:cubicBezTo>
                    <a:pt x="10714" y="15596"/>
                    <a:pt x="10574" y="15066"/>
                    <a:pt x="10323" y="14452"/>
                  </a:cubicBezTo>
                  <a:cubicBezTo>
                    <a:pt x="9905" y="14731"/>
                    <a:pt x="9430" y="14871"/>
                    <a:pt x="8928" y="14871"/>
                  </a:cubicBezTo>
                  <a:cubicBezTo>
                    <a:pt x="8454" y="14871"/>
                    <a:pt x="7924" y="14731"/>
                    <a:pt x="7505" y="14452"/>
                  </a:cubicBezTo>
                  <a:cubicBezTo>
                    <a:pt x="7310" y="15094"/>
                    <a:pt x="7115" y="15596"/>
                    <a:pt x="6975" y="16238"/>
                  </a:cubicBezTo>
                  <a:cubicBezTo>
                    <a:pt x="6836" y="16963"/>
                    <a:pt x="6752" y="17828"/>
                    <a:pt x="6668" y="19028"/>
                  </a:cubicBezTo>
                  <a:cubicBezTo>
                    <a:pt x="6640" y="19725"/>
                    <a:pt x="6613" y="20422"/>
                    <a:pt x="6613" y="21148"/>
                  </a:cubicBezTo>
                  <a:lnTo>
                    <a:pt x="6613" y="21148"/>
                  </a:lnTo>
                  <a:cubicBezTo>
                    <a:pt x="6557" y="23017"/>
                    <a:pt x="6557" y="24970"/>
                    <a:pt x="6613" y="26867"/>
                  </a:cubicBezTo>
                  <a:cubicBezTo>
                    <a:pt x="6640" y="27872"/>
                    <a:pt x="6640" y="28848"/>
                    <a:pt x="6640" y="29601"/>
                  </a:cubicBezTo>
                  <a:close/>
                  <a:moveTo>
                    <a:pt x="8984" y="32754"/>
                  </a:moveTo>
                  <a:lnTo>
                    <a:pt x="7310" y="32754"/>
                  </a:lnTo>
                  <a:lnTo>
                    <a:pt x="7310" y="33702"/>
                  </a:lnTo>
                  <a:lnTo>
                    <a:pt x="8984" y="33702"/>
                  </a:lnTo>
                  <a:lnTo>
                    <a:pt x="10658" y="33702"/>
                  </a:lnTo>
                  <a:lnTo>
                    <a:pt x="10658" y="32754"/>
                  </a:lnTo>
                  <a:close/>
                  <a:moveTo>
                    <a:pt x="8984" y="34233"/>
                  </a:moveTo>
                  <a:lnTo>
                    <a:pt x="7059" y="34233"/>
                  </a:lnTo>
                  <a:cubicBezTo>
                    <a:pt x="6892" y="34233"/>
                    <a:pt x="6752" y="34288"/>
                    <a:pt x="6613" y="34400"/>
                  </a:cubicBezTo>
                  <a:cubicBezTo>
                    <a:pt x="6529" y="34484"/>
                    <a:pt x="6473" y="34567"/>
                    <a:pt x="6417" y="34707"/>
                  </a:cubicBezTo>
                  <a:lnTo>
                    <a:pt x="6417" y="34707"/>
                  </a:lnTo>
                  <a:lnTo>
                    <a:pt x="6417" y="34846"/>
                  </a:lnTo>
                  <a:cubicBezTo>
                    <a:pt x="6417" y="35042"/>
                    <a:pt x="6501" y="35181"/>
                    <a:pt x="6613" y="35321"/>
                  </a:cubicBezTo>
                  <a:cubicBezTo>
                    <a:pt x="6696" y="35404"/>
                    <a:pt x="6892" y="35488"/>
                    <a:pt x="7059" y="35488"/>
                  </a:cubicBezTo>
                  <a:lnTo>
                    <a:pt x="8984" y="35488"/>
                  </a:lnTo>
                  <a:lnTo>
                    <a:pt x="10881" y="35488"/>
                  </a:lnTo>
                  <a:cubicBezTo>
                    <a:pt x="11076" y="35488"/>
                    <a:pt x="11216" y="35404"/>
                    <a:pt x="11355" y="35321"/>
                  </a:cubicBezTo>
                  <a:cubicBezTo>
                    <a:pt x="11439" y="35209"/>
                    <a:pt x="11523" y="35042"/>
                    <a:pt x="11523" y="34846"/>
                  </a:cubicBezTo>
                  <a:lnTo>
                    <a:pt x="11523" y="34707"/>
                  </a:lnTo>
                  <a:lnTo>
                    <a:pt x="11523" y="34707"/>
                  </a:lnTo>
                  <a:cubicBezTo>
                    <a:pt x="11495" y="34623"/>
                    <a:pt x="11439" y="34512"/>
                    <a:pt x="11355" y="34400"/>
                  </a:cubicBezTo>
                  <a:cubicBezTo>
                    <a:pt x="11244" y="34288"/>
                    <a:pt x="11076" y="34233"/>
                    <a:pt x="10881" y="34233"/>
                  </a:cubicBezTo>
                  <a:close/>
                  <a:moveTo>
                    <a:pt x="8984" y="35962"/>
                  </a:moveTo>
                  <a:lnTo>
                    <a:pt x="10881" y="35962"/>
                  </a:lnTo>
                  <a:cubicBezTo>
                    <a:pt x="11216" y="35962"/>
                    <a:pt x="11495" y="35823"/>
                    <a:pt x="11690" y="35655"/>
                  </a:cubicBezTo>
                  <a:cubicBezTo>
                    <a:pt x="11858" y="35460"/>
                    <a:pt x="11997" y="35209"/>
                    <a:pt x="11997" y="34930"/>
                  </a:cubicBezTo>
                  <a:cubicBezTo>
                    <a:pt x="12220" y="34902"/>
                    <a:pt x="12388" y="34846"/>
                    <a:pt x="12527" y="34790"/>
                  </a:cubicBezTo>
                  <a:lnTo>
                    <a:pt x="12527" y="36046"/>
                  </a:lnTo>
                  <a:cubicBezTo>
                    <a:pt x="12527" y="36241"/>
                    <a:pt x="12611" y="36437"/>
                    <a:pt x="12750" y="36576"/>
                  </a:cubicBezTo>
                  <a:cubicBezTo>
                    <a:pt x="12890" y="36660"/>
                    <a:pt x="13029" y="36771"/>
                    <a:pt x="13197" y="36771"/>
                  </a:cubicBezTo>
                  <a:lnTo>
                    <a:pt x="13197" y="37720"/>
                  </a:lnTo>
                  <a:lnTo>
                    <a:pt x="12834" y="37720"/>
                  </a:lnTo>
                  <a:cubicBezTo>
                    <a:pt x="12527" y="37720"/>
                    <a:pt x="12248" y="37859"/>
                    <a:pt x="12053" y="38027"/>
                  </a:cubicBezTo>
                  <a:cubicBezTo>
                    <a:pt x="11830" y="38222"/>
                    <a:pt x="11718" y="38529"/>
                    <a:pt x="11718" y="38836"/>
                  </a:cubicBezTo>
                  <a:cubicBezTo>
                    <a:pt x="11718" y="39143"/>
                    <a:pt x="11858" y="39422"/>
                    <a:pt x="12053" y="39645"/>
                  </a:cubicBezTo>
                  <a:cubicBezTo>
                    <a:pt x="12248" y="39840"/>
                    <a:pt x="12527" y="39952"/>
                    <a:pt x="12834" y="39952"/>
                  </a:cubicBezTo>
                  <a:lnTo>
                    <a:pt x="16712" y="39952"/>
                  </a:lnTo>
                  <a:cubicBezTo>
                    <a:pt x="17019" y="39952"/>
                    <a:pt x="17298" y="39812"/>
                    <a:pt x="17521" y="39645"/>
                  </a:cubicBezTo>
                  <a:cubicBezTo>
                    <a:pt x="17716" y="39422"/>
                    <a:pt x="17828" y="39143"/>
                    <a:pt x="17828" y="38836"/>
                  </a:cubicBezTo>
                  <a:cubicBezTo>
                    <a:pt x="17828" y="38529"/>
                    <a:pt x="17688" y="38250"/>
                    <a:pt x="17521" y="38027"/>
                  </a:cubicBezTo>
                  <a:cubicBezTo>
                    <a:pt x="17298" y="37831"/>
                    <a:pt x="17019" y="37720"/>
                    <a:pt x="16712" y="37720"/>
                  </a:cubicBezTo>
                  <a:lnTo>
                    <a:pt x="16377" y="37720"/>
                  </a:lnTo>
                  <a:lnTo>
                    <a:pt x="16377" y="36771"/>
                  </a:lnTo>
                  <a:cubicBezTo>
                    <a:pt x="16545" y="36771"/>
                    <a:pt x="16712" y="36660"/>
                    <a:pt x="16824" y="36576"/>
                  </a:cubicBezTo>
                  <a:cubicBezTo>
                    <a:pt x="16963" y="36437"/>
                    <a:pt x="17019" y="36241"/>
                    <a:pt x="17019" y="36046"/>
                  </a:cubicBezTo>
                  <a:lnTo>
                    <a:pt x="17019" y="34260"/>
                  </a:lnTo>
                  <a:lnTo>
                    <a:pt x="17019" y="31777"/>
                  </a:lnTo>
                  <a:lnTo>
                    <a:pt x="17019" y="31471"/>
                  </a:lnTo>
                  <a:lnTo>
                    <a:pt x="17019" y="31471"/>
                  </a:lnTo>
                  <a:lnTo>
                    <a:pt x="17075" y="31471"/>
                  </a:lnTo>
                  <a:lnTo>
                    <a:pt x="17075" y="31471"/>
                  </a:lnTo>
                  <a:cubicBezTo>
                    <a:pt x="17130" y="31443"/>
                    <a:pt x="17940" y="31219"/>
                    <a:pt x="17940" y="30243"/>
                  </a:cubicBezTo>
                  <a:lnTo>
                    <a:pt x="17940" y="29462"/>
                  </a:lnTo>
                  <a:cubicBezTo>
                    <a:pt x="17940" y="28708"/>
                    <a:pt x="17828" y="28569"/>
                    <a:pt x="17270" y="27899"/>
                  </a:cubicBezTo>
                  <a:lnTo>
                    <a:pt x="17270" y="27899"/>
                  </a:lnTo>
                  <a:lnTo>
                    <a:pt x="17270" y="27899"/>
                  </a:lnTo>
                  <a:lnTo>
                    <a:pt x="17103" y="27676"/>
                  </a:lnTo>
                  <a:lnTo>
                    <a:pt x="17019" y="27593"/>
                  </a:lnTo>
                  <a:lnTo>
                    <a:pt x="17019" y="22236"/>
                  </a:lnTo>
                  <a:cubicBezTo>
                    <a:pt x="17019" y="20562"/>
                    <a:pt x="16991" y="19167"/>
                    <a:pt x="16963" y="18442"/>
                  </a:cubicBezTo>
                  <a:cubicBezTo>
                    <a:pt x="16935" y="17437"/>
                    <a:pt x="16824" y="16796"/>
                    <a:pt x="16712" y="16210"/>
                  </a:cubicBezTo>
                  <a:cubicBezTo>
                    <a:pt x="16572" y="15596"/>
                    <a:pt x="16433" y="15094"/>
                    <a:pt x="16182" y="14452"/>
                  </a:cubicBezTo>
                  <a:cubicBezTo>
                    <a:pt x="15736" y="13197"/>
                    <a:pt x="15289" y="12555"/>
                    <a:pt x="14787" y="12555"/>
                  </a:cubicBezTo>
                  <a:lnTo>
                    <a:pt x="14787" y="12555"/>
                  </a:lnTo>
                  <a:cubicBezTo>
                    <a:pt x="14313" y="12555"/>
                    <a:pt x="13866" y="13197"/>
                    <a:pt x="13392" y="14452"/>
                  </a:cubicBezTo>
                  <a:cubicBezTo>
                    <a:pt x="13308" y="14759"/>
                    <a:pt x="13197" y="15038"/>
                    <a:pt x="13085" y="15317"/>
                  </a:cubicBezTo>
                  <a:lnTo>
                    <a:pt x="13085" y="14173"/>
                  </a:lnTo>
                  <a:cubicBezTo>
                    <a:pt x="13057" y="11523"/>
                    <a:pt x="13029" y="9291"/>
                    <a:pt x="12946" y="8203"/>
                  </a:cubicBezTo>
                  <a:cubicBezTo>
                    <a:pt x="12834" y="6836"/>
                    <a:pt x="12695" y="5915"/>
                    <a:pt x="12471" y="5022"/>
                  </a:cubicBezTo>
                  <a:cubicBezTo>
                    <a:pt x="12220" y="4185"/>
                    <a:pt x="11913" y="3460"/>
                    <a:pt x="11439" y="2595"/>
                  </a:cubicBezTo>
                  <a:cubicBezTo>
                    <a:pt x="10602" y="893"/>
                    <a:pt x="9821" y="0"/>
                    <a:pt x="8984" y="0"/>
                  </a:cubicBezTo>
                  <a:cubicBezTo>
                    <a:pt x="8147" y="0"/>
                    <a:pt x="7338" y="893"/>
                    <a:pt x="6501" y="2595"/>
                  </a:cubicBezTo>
                  <a:cubicBezTo>
                    <a:pt x="6082" y="3460"/>
                    <a:pt x="5720" y="4185"/>
                    <a:pt x="5497" y="5022"/>
                  </a:cubicBezTo>
                  <a:cubicBezTo>
                    <a:pt x="5245" y="5859"/>
                    <a:pt x="5106" y="6836"/>
                    <a:pt x="4994" y="8203"/>
                  </a:cubicBezTo>
                  <a:cubicBezTo>
                    <a:pt x="4939" y="9319"/>
                    <a:pt x="4883" y="11523"/>
                    <a:pt x="4855" y="14173"/>
                  </a:cubicBezTo>
                  <a:lnTo>
                    <a:pt x="4855" y="15317"/>
                  </a:lnTo>
                  <a:cubicBezTo>
                    <a:pt x="4743" y="15038"/>
                    <a:pt x="4687" y="14759"/>
                    <a:pt x="4548" y="14452"/>
                  </a:cubicBezTo>
                  <a:cubicBezTo>
                    <a:pt x="4102" y="13197"/>
                    <a:pt x="3627" y="12555"/>
                    <a:pt x="3153" y="12555"/>
                  </a:cubicBezTo>
                  <a:lnTo>
                    <a:pt x="3153" y="12555"/>
                  </a:lnTo>
                  <a:cubicBezTo>
                    <a:pt x="2651" y="12555"/>
                    <a:pt x="2204" y="13197"/>
                    <a:pt x="1758" y="14452"/>
                  </a:cubicBezTo>
                  <a:cubicBezTo>
                    <a:pt x="1507" y="15094"/>
                    <a:pt x="1367" y="15596"/>
                    <a:pt x="1228" y="16210"/>
                  </a:cubicBezTo>
                  <a:cubicBezTo>
                    <a:pt x="1089" y="16796"/>
                    <a:pt x="1033" y="17493"/>
                    <a:pt x="977" y="18442"/>
                  </a:cubicBezTo>
                  <a:cubicBezTo>
                    <a:pt x="949" y="19167"/>
                    <a:pt x="921" y="20562"/>
                    <a:pt x="921" y="22236"/>
                  </a:cubicBezTo>
                  <a:lnTo>
                    <a:pt x="921" y="27593"/>
                  </a:lnTo>
                  <a:lnTo>
                    <a:pt x="837" y="27676"/>
                  </a:lnTo>
                  <a:lnTo>
                    <a:pt x="670" y="27899"/>
                  </a:lnTo>
                  <a:lnTo>
                    <a:pt x="670" y="27899"/>
                  </a:lnTo>
                  <a:lnTo>
                    <a:pt x="670" y="27899"/>
                  </a:lnTo>
                  <a:cubicBezTo>
                    <a:pt x="140" y="28569"/>
                    <a:pt x="0" y="28708"/>
                    <a:pt x="0" y="29462"/>
                  </a:cubicBezTo>
                  <a:lnTo>
                    <a:pt x="0" y="30243"/>
                  </a:lnTo>
                  <a:cubicBezTo>
                    <a:pt x="0" y="31192"/>
                    <a:pt x="810" y="31443"/>
                    <a:pt x="893" y="31471"/>
                  </a:cubicBezTo>
                  <a:lnTo>
                    <a:pt x="893" y="31471"/>
                  </a:lnTo>
                  <a:lnTo>
                    <a:pt x="921" y="31471"/>
                  </a:lnTo>
                  <a:lnTo>
                    <a:pt x="921" y="31471"/>
                  </a:lnTo>
                  <a:lnTo>
                    <a:pt x="921" y="31777"/>
                  </a:lnTo>
                  <a:lnTo>
                    <a:pt x="921" y="34260"/>
                  </a:lnTo>
                  <a:lnTo>
                    <a:pt x="921" y="36046"/>
                  </a:lnTo>
                  <a:cubicBezTo>
                    <a:pt x="921" y="36241"/>
                    <a:pt x="977" y="36437"/>
                    <a:pt x="1116" y="36576"/>
                  </a:cubicBezTo>
                  <a:cubicBezTo>
                    <a:pt x="1228" y="36660"/>
                    <a:pt x="1395" y="36771"/>
                    <a:pt x="1591" y="36771"/>
                  </a:cubicBezTo>
                  <a:lnTo>
                    <a:pt x="1591" y="37720"/>
                  </a:lnTo>
                  <a:lnTo>
                    <a:pt x="1228" y="37720"/>
                  </a:lnTo>
                  <a:cubicBezTo>
                    <a:pt x="921" y="37720"/>
                    <a:pt x="642" y="37859"/>
                    <a:pt x="419" y="38027"/>
                  </a:cubicBezTo>
                  <a:cubicBezTo>
                    <a:pt x="224" y="38222"/>
                    <a:pt x="84" y="38529"/>
                    <a:pt x="84" y="38836"/>
                  </a:cubicBezTo>
                  <a:cubicBezTo>
                    <a:pt x="84" y="39143"/>
                    <a:pt x="224" y="39422"/>
                    <a:pt x="419" y="39645"/>
                  </a:cubicBezTo>
                  <a:cubicBezTo>
                    <a:pt x="642" y="39840"/>
                    <a:pt x="921" y="39952"/>
                    <a:pt x="1228" y="39952"/>
                  </a:cubicBezTo>
                  <a:lnTo>
                    <a:pt x="5106" y="39952"/>
                  </a:lnTo>
                  <a:cubicBezTo>
                    <a:pt x="5413" y="39952"/>
                    <a:pt x="5692" y="39812"/>
                    <a:pt x="5915" y="39645"/>
                  </a:cubicBezTo>
                  <a:cubicBezTo>
                    <a:pt x="6110" y="39422"/>
                    <a:pt x="6222" y="39143"/>
                    <a:pt x="6222" y="38836"/>
                  </a:cubicBezTo>
                  <a:cubicBezTo>
                    <a:pt x="6222" y="38529"/>
                    <a:pt x="6110" y="38250"/>
                    <a:pt x="5915" y="38027"/>
                  </a:cubicBezTo>
                  <a:cubicBezTo>
                    <a:pt x="5692" y="37831"/>
                    <a:pt x="5413" y="37720"/>
                    <a:pt x="5106" y="37720"/>
                  </a:cubicBezTo>
                  <a:lnTo>
                    <a:pt x="4743" y="37720"/>
                  </a:lnTo>
                  <a:lnTo>
                    <a:pt x="4743" y="36771"/>
                  </a:lnTo>
                  <a:cubicBezTo>
                    <a:pt x="4939" y="36771"/>
                    <a:pt x="5106" y="36660"/>
                    <a:pt x="5218" y="36576"/>
                  </a:cubicBezTo>
                  <a:cubicBezTo>
                    <a:pt x="5357" y="36437"/>
                    <a:pt x="5413" y="36241"/>
                    <a:pt x="5413" y="36046"/>
                  </a:cubicBezTo>
                  <a:lnTo>
                    <a:pt x="5413" y="34763"/>
                  </a:lnTo>
                  <a:cubicBezTo>
                    <a:pt x="5552" y="34818"/>
                    <a:pt x="5720" y="34902"/>
                    <a:pt x="5943" y="34902"/>
                  </a:cubicBezTo>
                  <a:cubicBezTo>
                    <a:pt x="5943" y="35181"/>
                    <a:pt x="6082" y="35404"/>
                    <a:pt x="6250" y="35627"/>
                  </a:cubicBezTo>
                  <a:cubicBezTo>
                    <a:pt x="6473" y="35823"/>
                    <a:pt x="6752" y="35934"/>
                    <a:pt x="7059" y="35934"/>
                  </a:cubicBezTo>
                  <a:lnTo>
                    <a:pt x="8984" y="35934"/>
                  </a:lnTo>
                  <a:close/>
                  <a:moveTo>
                    <a:pt x="8984" y="503"/>
                  </a:moveTo>
                  <a:cubicBezTo>
                    <a:pt x="9598" y="503"/>
                    <a:pt x="10239" y="1284"/>
                    <a:pt x="10993" y="2762"/>
                  </a:cubicBezTo>
                  <a:cubicBezTo>
                    <a:pt x="11411" y="3655"/>
                    <a:pt x="11718" y="4353"/>
                    <a:pt x="11969" y="5134"/>
                  </a:cubicBezTo>
                  <a:cubicBezTo>
                    <a:pt x="12081" y="5552"/>
                    <a:pt x="12192" y="5971"/>
                    <a:pt x="12248" y="6473"/>
                  </a:cubicBezTo>
                  <a:cubicBezTo>
                    <a:pt x="11244" y="6947"/>
                    <a:pt x="10128" y="7226"/>
                    <a:pt x="8984" y="7226"/>
                  </a:cubicBezTo>
                  <a:cubicBezTo>
                    <a:pt x="7812" y="7226"/>
                    <a:pt x="6696" y="6947"/>
                    <a:pt x="5692" y="6473"/>
                  </a:cubicBezTo>
                  <a:cubicBezTo>
                    <a:pt x="5776" y="5971"/>
                    <a:pt x="5859" y="5524"/>
                    <a:pt x="5971" y="5134"/>
                  </a:cubicBezTo>
                  <a:cubicBezTo>
                    <a:pt x="6222" y="4353"/>
                    <a:pt x="6529" y="3655"/>
                    <a:pt x="6947" y="2762"/>
                  </a:cubicBezTo>
                  <a:cubicBezTo>
                    <a:pt x="7673" y="1284"/>
                    <a:pt x="8342" y="503"/>
                    <a:pt x="8984" y="503"/>
                  </a:cubicBezTo>
                  <a:close/>
                  <a:moveTo>
                    <a:pt x="8984" y="9012"/>
                  </a:moveTo>
                  <a:cubicBezTo>
                    <a:pt x="7756" y="9012"/>
                    <a:pt x="6557" y="8705"/>
                    <a:pt x="5524" y="8147"/>
                  </a:cubicBezTo>
                  <a:lnTo>
                    <a:pt x="5524" y="8203"/>
                  </a:lnTo>
                  <a:cubicBezTo>
                    <a:pt x="5441" y="9319"/>
                    <a:pt x="5413" y="11523"/>
                    <a:pt x="5385" y="14173"/>
                  </a:cubicBezTo>
                  <a:lnTo>
                    <a:pt x="5385" y="19000"/>
                  </a:lnTo>
                  <a:cubicBezTo>
                    <a:pt x="5385" y="19334"/>
                    <a:pt x="5385" y="19725"/>
                    <a:pt x="5413" y="20171"/>
                  </a:cubicBezTo>
                  <a:cubicBezTo>
                    <a:pt x="5413" y="20701"/>
                    <a:pt x="5413" y="21315"/>
                    <a:pt x="5441" y="21985"/>
                  </a:cubicBezTo>
                  <a:lnTo>
                    <a:pt x="6194" y="21036"/>
                  </a:lnTo>
                  <a:cubicBezTo>
                    <a:pt x="6194" y="20339"/>
                    <a:pt x="6222" y="19697"/>
                    <a:pt x="6250" y="19000"/>
                  </a:cubicBezTo>
                  <a:cubicBezTo>
                    <a:pt x="6334" y="17772"/>
                    <a:pt x="6417" y="16851"/>
                    <a:pt x="6557" y="16098"/>
                  </a:cubicBezTo>
                  <a:cubicBezTo>
                    <a:pt x="6752" y="15317"/>
                    <a:pt x="6947" y="14647"/>
                    <a:pt x="7226" y="13866"/>
                  </a:cubicBezTo>
                  <a:cubicBezTo>
                    <a:pt x="7784" y="12248"/>
                    <a:pt x="8370" y="11439"/>
                    <a:pt x="8984" y="11439"/>
                  </a:cubicBezTo>
                  <a:lnTo>
                    <a:pt x="8984" y="11439"/>
                  </a:lnTo>
                  <a:lnTo>
                    <a:pt x="8984" y="11439"/>
                  </a:lnTo>
                  <a:cubicBezTo>
                    <a:pt x="9570" y="11439"/>
                    <a:pt x="10156" y="12248"/>
                    <a:pt x="10714" y="13866"/>
                  </a:cubicBezTo>
                  <a:cubicBezTo>
                    <a:pt x="10993" y="14647"/>
                    <a:pt x="11244" y="15317"/>
                    <a:pt x="11383" y="16098"/>
                  </a:cubicBezTo>
                  <a:cubicBezTo>
                    <a:pt x="11551" y="16851"/>
                    <a:pt x="11662" y="17716"/>
                    <a:pt x="11690" y="19000"/>
                  </a:cubicBezTo>
                  <a:cubicBezTo>
                    <a:pt x="11718" y="19641"/>
                    <a:pt x="11774" y="20339"/>
                    <a:pt x="11774" y="21036"/>
                  </a:cubicBezTo>
                  <a:lnTo>
                    <a:pt x="12499" y="21985"/>
                  </a:lnTo>
                  <a:lnTo>
                    <a:pt x="12499" y="20171"/>
                  </a:lnTo>
                  <a:cubicBezTo>
                    <a:pt x="12499" y="19725"/>
                    <a:pt x="12527" y="19307"/>
                    <a:pt x="12527" y="19000"/>
                  </a:cubicBezTo>
                  <a:cubicBezTo>
                    <a:pt x="12527" y="17298"/>
                    <a:pt x="12527" y="15680"/>
                    <a:pt x="12499" y="14173"/>
                  </a:cubicBezTo>
                  <a:cubicBezTo>
                    <a:pt x="12471" y="11551"/>
                    <a:pt x="12416" y="9319"/>
                    <a:pt x="12360" y="8203"/>
                  </a:cubicBezTo>
                  <a:lnTo>
                    <a:pt x="12360" y="8147"/>
                  </a:lnTo>
                  <a:cubicBezTo>
                    <a:pt x="11383" y="8705"/>
                    <a:pt x="10184" y="9012"/>
                    <a:pt x="8984" y="9012"/>
                  </a:cubicBezTo>
                  <a:close/>
                  <a:moveTo>
                    <a:pt x="6194" y="32140"/>
                  </a:moveTo>
                  <a:cubicBezTo>
                    <a:pt x="6222" y="32280"/>
                    <a:pt x="6278" y="32419"/>
                    <a:pt x="6389" y="32531"/>
                  </a:cubicBezTo>
                  <a:cubicBezTo>
                    <a:pt x="6501" y="32614"/>
                    <a:pt x="6640" y="32698"/>
                    <a:pt x="6780" y="32754"/>
                  </a:cubicBezTo>
                  <a:lnTo>
                    <a:pt x="6780" y="33786"/>
                  </a:lnTo>
                  <a:cubicBezTo>
                    <a:pt x="6557" y="33814"/>
                    <a:pt x="6389" y="33926"/>
                    <a:pt x="6222" y="34093"/>
                  </a:cubicBezTo>
                  <a:cubicBezTo>
                    <a:pt x="6110" y="34205"/>
                    <a:pt x="6055" y="34288"/>
                    <a:pt x="5971" y="34428"/>
                  </a:cubicBezTo>
                  <a:cubicBezTo>
                    <a:pt x="5803" y="34428"/>
                    <a:pt x="5636" y="34372"/>
                    <a:pt x="5524" y="34288"/>
                  </a:cubicBezTo>
                  <a:cubicBezTo>
                    <a:pt x="5413" y="34233"/>
                    <a:pt x="5357" y="34121"/>
                    <a:pt x="5357" y="34065"/>
                  </a:cubicBezTo>
                  <a:lnTo>
                    <a:pt x="5357" y="33396"/>
                  </a:lnTo>
                  <a:lnTo>
                    <a:pt x="5357" y="32112"/>
                  </a:lnTo>
                  <a:close/>
                  <a:moveTo>
                    <a:pt x="4883" y="33814"/>
                  </a:moveTo>
                  <a:lnTo>
                    <a:pt x="1395" y="33814"/>
                  </a:lnTo>
                  <a:lnTo>
                    <a:pt x="1395" y="31777"/>
                  </a:lnTo>
                  <a:lnTo>
                    <a:pt x="1395" y="31554"/>
                  </a:lnTo>
                  <a:lnTo>
                    <a:pt x="4883" y="32001"/>
                  </a:lnTo>
                  <a:close/>
                  <a:moveTo>
                    <a:pt x="4883" y="35460"/>
                  </a:moveTo>
                  <a:lnTo>
                    <a:pt x="4883" y="36018"/>
                  </a:lnTo>
                  <a:cubicBezTo>
                    <a:pt x="4883" y="36074"/>
                    <a:pt x="4855" y="36102"/>
                    <a:pt x="4827" y="36158"/>
                  </a:cubicBezTo>
                  <a:cubicBezTo>
                    <a:pt x="4799" y="36185"/>
                    <a:pt x="4715" y="36213"/>
                    <a:pt x="4687" y="36213"/>
                  </a:cubicBezTo>
                  <a:lnTo>
                    <a:pt x="4464" y="36213"/>
                  </a:lnTo>
                  <a:lnTo>
                    <a:pt x="1814" y="36213"/>
                  </a:lnTo>
                  <a:lnTo>
                    <a:pt x="1619" y="36213"/>
                  </a:lnTo>
                  <a:cubicBezTo>
                    <a:pt x="1535" y="36213"/>
                    <a:pt x="1507" y="36185"/>
                    <a:pt x="1479" y="36158"/>
                  </a:cubicBezTo>
                  <a:cubicBezTo>
                    <a:pt x="1451" y="36102"/>
                    <a:pt x="1395" y="36046"/>
                    <a:pt x="1395" y="36018"/>
                  </a:cubicBezTo>
                  <a:lnTo>
                    <a:pt x="1395" y="35460"/>
                  </a:lnTo>
                  <a:close/>
                  <a:moveTo>
                    <a:pt x="1395" y="26951"/>
                  </a:moveTo>
                  <a:lnTo>
                    <a:pt x="1395" y="22208"/>
                  </a:lnTo>
                  <a:cubicBezTo>
                    <a:pt x="1395" y="20534"/>
                    <a:pt x="1451" y="19167"/>
                    <a:pt x="1479" y="18386"/>
                  </a:cubicBezTo>
                  <a:lnTo>
                    <a:pt x="1479" y="18358"/>
                  </a:lnTo>
                  <a:cubicBezTo>
                    <a:pt x="2037" y="18581"/>
                    <a:pt x="2595" y="18665"/>
                    <a:pt x="3209" y="18665"/>
                  </a:cubicBezTo>
                  <a:cubicBezTo>
                    <a:pt x="3767" y="18665"/>
                    <a:pt x="4325" y="18581"/>
                    <a:pt x="4827" y="18386"/>
                  </a:cubicBezTo>
                  <a:lnTo>
                    <a:pt x="4827" y="18442"/>
                  </a:lnTo>
                  <a:cubicBezTo>
                    <a:pt x="4827" y="18581"/>
                    <a:pt x="4827" y="18749"/>
                    <a:pt x="4855" y="18944"/>
                  </a:cubicBezTo>
                  <a:lnTo>
                    <a:pt x="4855" y="22626"/>
                  </a:lnTo>
                  <a:close/>
                  <a:moveTo>
                    <a:pt x="1591" y="17186"/>
                  </a:moveTo>
                  <a:cubicBezTo>
                    <a:pt x="1619" y="16823"/>
                    <a:pt x="1674" y="16544"/>
                    <a:pt x="1730" y="16266"/>
                  </a:cubicBezTo>
                  <a:cubicBezTo>
                    <a:pt x="1814" y="15708"/>
                    <a:pt x="2009" y="15233"/>
                    <a:pt x="2204" y="14592"/>
                  </a:cubicBezTo>
                  <a:cubicBezTo>
                    <a:pt x="2595" y="13559"/>
                    <a:pt x="2874" y="13029"/>
                    <a:pt x="3153" y="13029"/>
                  </a:cubicBezTo>
                  <a:lnTo>
                    <a:pt x="3153" y="13029"/>
                  </a:lnTo>
                  <a:cubicBezTo>
                    <a:pt x="3376" y="13029"/>
                    <a:pt x="3711" y="13559"/>
                    <a:pt x="4074" y="14592"/>
                  </a:cubicBezTo>
                  <a:cubicBezTo>
                    <a:pt x="4297" y="15177"/>
                    <a:pt x="4464" y="15708"/>
                    <a:pt x="4576" y="16266"/>
                  </a:cubicBezTo>
                  <a:cubicBezTo>
                    <a:pt x="4632" y="16544"/>
                    <a:pt x="4687" y="16851"/>
                    <a:pt x="4715" y="17242"/>
                  </a:cubicBezTo>
                  <a:cubicBezTo>
                    <a:pt x="4269" y="17381"/>
                    <a:pt x="3739" y="17465"/>
                    <a:pt x="3237" y="17465"/>
                  </a:cubicBezTo>
                  <a:cubicBezTo>
                    <a:pt x="2651" y="17465"/>
                    <a:pt x="2093" y="17354"/>
                    <a:pt x="1591" y="17186"/>
                  </a:cubicBezTo>
                  <a:close/>
                  <a:moveTo>
                    <a:pt x="4185" y="36743"/>
                  </a:moveTo>
                  <a:lnTo>
                    <a:pt x="4185" y="37664"/>
                  </a:lnTo>
                  <a:lnTo>
                    <a:pt x="2065" y="37664"/>
                  </a:lnTo>
                  <a:lnTo>
                    <a:pt x="2065" y="36743"/>
                  </a:lnTo>
                  <a:close/>
                  <a:moveTo>
                    <a:pt x="4464" y="38194"/>
                  </a:moveTo>
                  <a:lnTo>
                    <a:pt x="5106" y="38194"/>
                  </a:lnTo>
                  <a:cubicBezTo>
                    <a:pt x="5273" y="38194"/>
                    <a:pt x="5413" y="38278"/>
                    <a:pt x="5524" y="38389"/>
                  </a:cubicBezTo>
                  <a:cubicBezTo>
                    <a:pt x="5636" y="38473"/>
                    <a:pt x="5692" y="38668"/>
                    <a:pt x="5692" y="38808"/>
                  </a:cubicBezTo>
                  <a:cubicBezTo>
                    <a:pt x="5692" y="38975"/>
                    <a:pt x="5636" y="39115"/>
                    <a:pt x="5524" y="39254"/>
                  </a:cubicBezTo>
                  <a:cubicBezTo>
                    <a:pt x="5413" y="39366"/>
                    <a:pt x="5245" y="39422"/>
                    <a:pt x="5106" y="39422"/>
                  </a:cubicBezTo>
                  <a:lnTo>
                    <a:pt x="1228" y="39422"/>
                  </a:lnTo>
                  <a:cubicBezTo>
                    <a:pt x="1061" y="39422"/>
                    <a:pt x="921" y="39366"/>
                    <a:pt x="810" y="39254"/>
                  </a:cubicBezTo>
                  <a:cubicBezTo>
                    <a:pt x="698" y="39143"/>
                    <a:pt x="642" y="38975"/>
                    <a:pt x="642" y="38808"/>
                  </a:cubicBezTo>
                  <a:cubicBezTo>
                    <a:pt x="642" y="38613"/>
                    <a:pt x="698" y="38473"/>
                    <a:pt x="810" y="38389"/>
                  </a:cubicBezTo>
                  <a:cubicBezTo>
                    <a:pt x="921" y="38278"/>
                    <a:pt x="1061" y="38194"/>
                    <a:pt x="1228" y="38194"/>
                  </a:cubicBezTo>
                  <a:lnTo>
                    <a:pt x="1814" y="38194"/>
                  </a:lnTo>
                  <a:close/>
                  <a:moveTo>
                    <a:pt x="11774" y="32140"/>
                  </a:moveTo>
                  <a:lnTo>
                    <a:pt x="12527" y="32028"/>
                  </a:lnTo>
                  <a:lnTo>
                    <a:pt x="12527" y="33312"/>
                  </a:lnTo>
                  <a:lnTo>
                    <a:pt x="12527" y="33981"/>
                  </a:lnTo>
                  <a:cubicBezTo>
                    <a:pt x="12527" y="34093"/>
                    <a:pt x="12471" y="34149"/>
                    <a:pt x="12360" y="34233"/>
                  </a:cubicBezTo>
                  <a:cubicBezTo>
                    <a:pt x="12248" y="34288"/>
                    <a:pt x="12081" y="34372"/>
                    <a:pt x="11913" y="34372"/>
                  </a:cubicBezTo>
                  <a:cubicBezTo>
                    <a:pt x="11858" y="34233"/>
                    <a:pt x="11774" y="34121"/>
                    <a:pt x="11662" y="34009"/>
                  </a:cubicBezTo>
                  <a:cubicBezTo>
                    <a:pt x="11523" y="33870"/>
                    <a:pt x="11300" y="33786"/>
                    <a:pt x="11104" y="33702"/>
                  </a:cubicBezTo>
                  <a:lnTo>
                    <a:pt x="11104" y="32698"/>
                  </a:lnTo>
                  <a:cubicBezTo>
                    <a:pt x="11244" y="32642"/>
                    <a:pt x="11383" y="32586"/>
                    <a:pt x="11495" y="32447"/>
                  </a:cubicBezTo>
                  <a:cubicBezTo>
                    <a:pt x="11662" y="32419"/>
                    <a:pt x="11718" y="32280"/>
                    <a:pt x="11774" y="32140"/>
                  </a:cubicBezTo>
                  <a:close/>
                  <a:moveTo>
                    <a:pt x="13057" y="33814"/>
                  </a:moveTo>
                  <a:lnTo>
                    <a:pt x="16545" y="33814"/>
                  </a:lnTo>
                  <a:lnTo>
                    <a:pt x="16545" y="31777"/>
                  </a:lnTo>
                  <a:lnTo>
                    <a:pt x="16545" y="31554"/>
                  </a:lnTo>
                  <a:lnTo>
                    <a:pt x="13057" y="32001"/>
                  </a:lnTo>
                  <a:close/>
                  <a:moveTo>
                    <a:pt x="13057" y="35460"/>
                  </a:moveTo>
                  <a:lnTo>
                    <a:pt x="16545" y="35460"/>
                  </a:lnTo>
                  <a:lnTo>
                    <a:pt x="16545" y="36018"/>
                  </a:lnTo>
                  <a:cubicBezTo>
                    <a:pt x="16545" y="36074"/>
                    <a:pt x="16489" y="36102"/>
                    <a:pt x="16461" y="36158"/>
                  </a:cubicBezTo>
                  <a:cubicBezTo>
                    <a:pt x="16433" y="36185"/>
                    <a:pt x="16377" y="36213"/>
                    <a:pt x="16321" y="36213"/>
                  </a:cubicBezTo>
                  <a:lnTo>
                    <a:pt x="16126" y="36213"/>
                  </a:lnTo>
                  <a:lnTo>
                    <a:pt x="13476" y="36213"/>
                  </a:lnTo>
                  <a:lnTo>
                    <a:pt x="13252" y="36213"/>
                  </a:lnTo>
                  <a:cubicBezTo>
                    <a:pt x="13197" y="36213"/>
                    <a:pt x="13141" y="36185"/>
                    <a:pt x="13113" y="36158"/>
                  </a:cubicBezTo>
                  <a:cubicBezTo>
                    <a:pt x="13085" y="36102"/>
                    <a:pt x="13057" y="36046"/>
                    <a:pt x="13057" y="36018"/>
                  </a:cubicBezTo>
                  <a:close/>
                  <a:moveTo>
                    <a:pt x="16545" y="26951"/>
                  </a:moveTo>
                  <a:lnTo>
                    <a:pt x="16545" y="22208"/>
                  </a:lnTo>
                  <a:cubicBezTo>
                    <a:pt x="16545" y="20534"/>
                    <a:pt x="16489" y="19167"/>
                    <a:pt x="16461" y="18386"/>
                  </a:cubicBezTo>
                  <a:lnTo>
                    <a:pt x="16461" y="18358"/>
                  </a:lnTo>
                  <a:cubicBezTo>
                    <a:pt x="15903" y="18581"/>
                    <a:pt x="15345" y="18665"/>
                    <a:pt x="14731" y="18665"/>
                  </a:cubicBezTo>
                  <a:cubicBezTo>
                    <a:pt x="14173" y="18665"/>
                    <a:pt x="13615" y="18581"/>
                    <a:pt x="13113" y="18386"/>
                  </a:cubicBezTo>
                  <a:lnTo>
                    <a:pt x="13113" y="18442"/>
                  </a:lnTo>
                  <a:cubicBezTo>
                    <a:pt x="13113" y="18581"/>
                    <a:pt x="13113" y="18749"/>
                    <a:pt x="13085" y="18944"/>
                  </a:cubicBezTo>
                  <a:lnTo>
                    <a:pt x="13085" y="22626"/>
                  </a:lnTo>
                  <a:close/>
                  <a:moveTo>
                    <a:pt x="16377" y="17186"/>
                  </a:moveTo>
                  <a:cubicBezTo>
                    <a:pt x="15847" y="17381"/>
                    <a:pt x="15261" y="17465"/>
                    <a:pt x="14703" y="17465"/>
                  </a:cubicBezTo>
                  <a:cubicBezTo>
                    <a:pt x="14173" y="17465"/>
                    <a:pt x="13671" y="17381"/>
                    <a:pt x="13225" y="17242"/>
                  </a:cubicBezTo>
                  <a:cubicBezTo>
                    <a:pt x="13252" y="16907"/>
                    <a:pt x="13336" y="16572"/>
                    <a:pt x="13364" y="16266"/>
                  </a:cubicBezTo>
                  <a:cubicBezTo>
                    <a:pt x="13476" y="15680"/>
                    <a:pt x="13643" y="15177"/>
                    <a:pt x="13838" y="14592"/>
                  </a:cubicBezTo>
                  <a:cubicBezTo>
                    <a:pt x="14229" y="13559"/>
                    <a:pt x="14508" y="13029"/>
                    <a:pt x="14787" y="13029"/>
                  </a:cubicBezTo>
                  <a:lnTo>
                    <a:pt x="14787" y="13029"/>
                  </a:lnTo>
                  <a:cubicBezTo>
                    <a:pt x="15038" y="13029"/>
                    <a:pt x="15345" y="13559"/>
                    <a:pt x="15736" y="14592"/>
                  </a:cubicBezTo>
                  <a:cubicBezTo>
                    <a:pt x="15931" y="15177"/>
                    <a:pt x="16126" y="15680"/>
                    <a:pt x="16210" y="16266"/>
                  </a:cubicBezTo>
                  <a:cubicBezTo>
                    <a:pt x="16266" y="16544"/>
                    <a:pt x="16321" y="16823"/>
                    <a:pt x="16377" y="17186"/>
                  </a:cubicBezTo>
                  <a:close/>
                  <a:moveTo>
                    <a:pt x="13699" y="36743"/>
                  </a:moveTo>
                  <a:lnTo>
                    <a:pt x="15847" y="36743"/>
                  </a:lnTo>
                  <a:lnTo>
                    <a:pt x="15847" y="37664"/>
                  </a:lnTo>
                  <a:lnTo>
                    <a:pt x="13699" y="37664"/>
                  </a:lnTo>
                  <a:close/>
                  <a:moveTo>
                    <a:pt x="13476" y="38194"/>
                  </a:moveTo>
                  <a:lnTo>
                    <a:pt x="16126" y="38194"/>
                  </a:lnTo>
                  <a:lnTo>
                    <a:pt x="16712" y="38194"/>
                  </a:lnTo>
                  <a:cubicBezTo>
                    <a:pt x="16879" y="38194"/>
                    <a:pt x="17019" y="38278"/>
                    <a:pt x="17158" y="38389"/>
                  </a:cubicBezTo>
                  <a:cubicBezTo>
                    <a:pt x="17270" y="38473"/>
                    <a:pt x="17354" y="38668"/>
                    <a:pt x="17354" y="38808"/>
                  </a:cubicBezTo>
                  <a:cubicBezTo>
                    <a:pt x="17354" y="38975"/>
                    <a:pt x="17270" y="39115"/>
                    <a:pt x="17158" y="39254"/>
                  </a:cubicBezTo>
                  <a:cubicBezTo>
                    <a:pt x="17075" y="39366"/>
                    <a:pt x="16879" y="39422"/>
                    <a:pt x="16712" y="39422"/>
                  </a:cubicBezTo>
                  <a:lnTo>
                    <a:pt x="12834" y="39422"/>
                  </a:lnTo>
                  <a:cubicBezTo>
                    <a:pt x="12667" y="39422"/>
                    <a:pt x="12527" y="39366"/>
                    <a:pt x="12416" y="39254"/>
                  </a:cubicBezTo>
                  <a:cubicBezTo>
                    <a:pt x="12304" y="39143"/>
                    <a:pt x="12248" y="38975"/>
                    <a:pt x="12248" y="38808"/>
                  </a:cubicBezTo>
                  <a:cubicBezTo>
                    <a:pt x="12248" y="38613"/>
                    <a:pt x="12304" y="38473"/>
                    <a:pt x="12416" y="38389"/>
                  </a:cubicBezTo>
                  <a:cubicBezTo>
                    <a:pt x="12527" y="38278"/>
                    <a:pt x="12695" y="38194"/>
                    <a:pt x="12834" y="381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75;p63">
              <a:extLst>
                <a:ext uri="{FF2B5EF4-FFF2-40B4-BE49-F238E27FC236}">
                  <a16:creationId xmlns:a16="http://schemas.microsoft.com/office/drawing/2014/main" id="{C6C3E482-21F1-BFF3-3D36-25C3650CDA28}"/>
                </a:ext>
              </a:extLst>
            </p:cNvPr>
            <p:cNvSpPr/>
            <p:nvPr/>
          </p:nvSpPr>
          <p:spPr>
            <a:xfrm>
              <a:off x="3173080" y="2577287"/>
              <a:ext cx="14416" cy="211463"/>
            </a:xfrm>
            <a:custGeom>
              <a:avLst/>
              <a:gdLst/>
              <a:ahLst/>
              <a:cxnLst/>
              <a:rect l="l" t="t" r="r" b="b"/>
              <a:pathLst>
                <a:path w="196" h="2875" extrusionOk="0">
                  <a:moveTo>
                    <a:pt x="0" y="447"/>
                  </a:moveTo>
                  <a:lnTo>
                    <a:pt x="0" y="1480"/>
                  </a:lnTo>
                  <a:lnTo>
                    <a:pt x="0" y="1480"/>
                  </a:lnTo>
                  <a:lnTo>
                    <a:pt x="0" y="1480"/>
                  </a:lnTo>
                  <a:lnTo>
                    <a:pt x="0" y="2512"/>
                  </a:lnTo>
                  <a:cubicBezTo>
                    <a:pt x="0" y="2540"/>
                    <a:pt x="0" y="2875"/>
                    <a:pt x="56" y="2875"/>
                  </a:cubicBezTo>
                  <a:cubicBezTo>
                    <a:pt x="167" y="2875"/>
                    <a:pt x="167" y="2540"/>
                    <a:pt x="167" y="2512"/>
                  </a:cubicBezTo>
                  <a:cubicBezTo>
                    <a:pt x="195" y="2177"/>
                    <a:pt x="195" y="1814"/>
                    <a:pt x="195" y="1480"/>
                  </a:cubicBezTo>
                  <a:lnTo>
                    <a:pt x="195" y="1480"/>
                  </a:lnTo>
                  <a:lnTo>
                    <a:pt x="195" y="1480"/>
                  </a:lnTo>
                  <a:cubicBezTo>
                    <a:pt x="195" y="1145"/>
                    <a:pt x="167" y="782"/>
                    <a:pt x="167" y="447"/>
                  </a:cubicBezTo>
                  <a:cubicBezTo>
                    <a:pt x="167" y="364"/>
                    <a:pt x="167" y="29"/>
                    <a:pt x="56" y="1"/>
                  </a:cubicBezTo>
                  <a:cubicBezTo>
                    <a:pt x="0" y="1"/>
                    <a:pt x="0" y="364"/>
                    <a:pt x="0"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76;p63">
              <a:extLst>
                <a:ext uri="{FF2B5EF4-FFF2-40B4-BE49-F238E27FC236}">
                  <a16:creationId xmlns:a16="http://schemas.microsoft.com/office/drawing/2014/main" id="{899827B9-EBBE-242E-00BC-7C5806C4A66B}"/>
                </a:ext>
              </a:extLst>
            </p:cNvPr>
            <p:cNvSpPr/>
            <p:nvPr/>
          </p:nvSpPr>
          <p:spPr>
            <a:xfrm>
              <a:off x="3175066" y="2519844"/>
              <a:ext cx="12430" cy="39056"/>
            </a:xfrm>
            <a:custGeom>
              <a:avLst/>
              <a:gdLst/>
              <a:ahLst/>
              <a:cxnLst/>
              <a:rect l="l" t="t" r="r" b="b"/>
              <a:pathLst>
                <a:path w="169" h="531" extrusionOk="0">
                  <a:moveTo>
                    <a:pt x="1" y="112"/>
                  </a:moveTo>
                  <a:lnTo>
                    <a:pt x="1" y="280"/>
                  </a:lnTo>
                  <a:lnTo>
                    <a:pt x="1" y="280"/>
                  </a:lnTo>
                  <a:lnTo>
                    <a:pt x="1" y="280"/>
                  </a:lnTo>
                  <a:lnTo>
                    <a:pt x="1" y="447"/>
                  </a:lnTo>
                  <a:cubicBezTo>
                    <a:pt x="1" y="531"/>
                    <a:pt x="29" y="531"/>
                    <a:pt x="113" y="531"/>
                  </a:cubicBezTo>
                  <a:cubicBezTo>
                    <a:pt x="140" y="531"/>
                    <a:pt x="168" y="503"/>
                    <a:pt x="168" y="447"/>
                  </a:cubicBezTo>
                  <a:lnTo>
                    <a:pt x="168" y="280"/>
                  </a:lnTo>
                  <a:lnTo>
                    <a:pt x="168" y="280"/>
                  </a:lnTo>
                  <a:lnTo>
                    <a:pt x="168" y="280"/>
                  </a:lnTo>
                  <a:lnTo>
                    <a:pt x="168" y="112"/>
                  </a:lnTo>
                  <a:cubicBezTo>
                    <a:pt x="168" y="84"/>
                    <a:pt x="140" y="29"/>
                    <a:pt x="113" y="29"/>
                  </a:cubicBezTo>
                  <a:cubicBezTo>
                    <a:pt x="29" y="1"/>
                    <a:pt x="1" y="29"/>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77;p63">
              <a:extLst>
                <a:ext uri="{FF2B5EF4-FFF2-40B4-BE49-F238E27FC236}">
                  <a16:creationId xmlns:a16="http://schemas.microsoft.com/office/drawing/2014/main" id="{E7A01EB5-3626-834D-C433-BFAD3E61BCBD}"/>
                </a:ext>
              </a:extLst>
            </p:cNvPr>
            <p:cNvSpPr/>
            <p:nvPr/>
          </p:nvSpPr>
          <p:spPr>
            <a:xfrm>
              <a:off x="3140203" y="2640909"/>
              <a:ext cx="12430" cy="112977"/>
            </a:xfrm>
            <a:custGeom>
              <a:avLst/>
              <a:gdLst/>
              <a:ahLst/>
              <a:cxnLst/>
              <a:rect l="l" t="t" r="r" b="b"/>
              <a:pathLst>
                <a:path w="169" h="1536" extrusionOk="0">
                  <a:moveTo>
                    <a:pt x="1" y="252"/>
                  </a:moveTo>
                  <a:lnTo>
                    <a:pt x="1" y="754"/>
                  </a:lnTo>
                  <a:lnTo>
                    <a:pt x="1" y="754"/>
                  </a:lnTo>
                  <a:lnTo>
                    <a:pt x="1" y="754"/>
                  </a:lnTo>
                  <a:lnTo>
                    <a:pt x="1" y="1284"/>
                  </a:lnTo>
                  <a:cubicBezTo>
                    <a:pt x="1" y="1368"/>
                    <a:pt x="1" y="1535"/>
                    <a:pt x="84" y="1535"/>
                  </a:cubicBezTo>
                  <a:cubicBezTo>
                    <a:pt x="168" y="1535"/>
                    <a:pt x="168" y="1312"/>
                    <a:pt x="168" y="1284"/>
                  </a:cubicBezTo>
                  <a:lnTo>
                    <a:pt x="168" y="754"/>
                  </a:lnTo>
                  <a:lnTo>
                    <a:pt x="168" y="754"/>
                  </a:lnTo>
                  <a:lnTo>
                    <a:pt x="168" y="754"/>
                  </a:lnTo>
                  <a:lnTo>
                    <a:pt x="168" y="252"/>
                  </a:lnTo>
                  <a:cubicBezTo>
                    <a:pt x="168" y="196"/>
                    <a:pt x="168" y="1"/>
                    <a:pt x="84" y="1"/>
                  </a:cubicBezTo>
                  <a:cubicBezTo>
                    <a:pt x="1" y="1"/>
                    <a:pt x="1" y="196"/>
                    <a:pt x="1"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78;p63">
              <a:extLst>
                <a:ext uri="{FF2B5EF4-FFF2-40B4-BE49-F238E27FC236}">
                  <a16:creationId xmlns:a16="http://schemas.microsoft.com/office/drawing/2014/main" id="{16221AB1-D813-4646-EC40-BC8150AB9659}"/>
                </a:ext>
              </a:extLst>
            </p:cNvPr>
            <p:cNvSpPr/>
            <p:nvPr/>
          </p:nvSpPr>
          <p:spPr>
            <a:xfrm>
              <a:off x="3140203" y="2587584"/>
              <a:ext cx="12430" cy="30818"/>
            </a:xfrm>
            <a:custGeom>
              <a:avLst/>
              <a:gdLst/>
              <a:ahLst/>
              <a:cxnLst/>
              <a:rect l="l" t="t" r="r" b="b"/>
              <a:pathLst>
                <a:path w="169" h="419" extrusionOk="0">
                  <a:moveTo>
                    <a:pt x="1" y="56"/>
                  </a:moveTo>
                  <a:lnTo>
                    <a:pt x="1" y="196"/>
                  </a:lnTo>
                  <a:lnTo>
                    <a:pt x="1" y="196"/>
                  </a:lnTo>
                  <a:lnTo>
                    <a:pt x="1" y="196"/>
                  </a:lnTo>
                  <a:lnTo>
                    <a:pt x="1" y="335"/>
                  </a:lnTo>
                  <a:cubicBezTo>
                    <a:pt x="1" y="363"/>
                    <a:pt x="29" y="419"/>
                    <a:pt x="84" y="419"/>
                  </a:cubicBezTo>
                  <a:cubicBezTo>
                    <a:pt x="140" y="419"/>
                    <a:pt x="168" y="363"/>
                    <a:pt x="168" y="335"/>
                  </a:cubicBezTo>
                  <a:lnTo>
                    <a:pt x="168" y="196"/>
                  </a:lnTo>
                  <a:lnTo>
                    <a:pt x="168" y="196"/>
                  </a:lnTo>
                  <a:lnTo>
                    <a:pt x="168" y="196"/>
                  </a:lnTo>
                  <a:lnTo>
                    <a:pt x="168" y="56"/>
                  </a:lnTo>
                  <a:cubicBezTo>
                    <a:pt x="168" y="28"/>
                    <a:pt x="112" y="0"/>
                    <a:pt x="84" y="0"/>
                  </a:cubicBezTo>
                  <a:cubicBezTo>
                    <a:pt x="29" y="0"/>
                    <a:pt x="1"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79;p63">
              <a:extLst>
                <a:ext uri="{FF2B5EF4-FFF2-40B4-BE49-F238E27FC236}">
                  <a16:creationId xmlns:a16="http://schemas.microsoft.com/office/drawing/2014/main" id="{CC76D32A-3D0A-1734-C0A0-E99CAE3865BD}"/>
                </a:ext>
              </a:extLst>
            </p:cNvPr>
            <p:cNvSpPr/>
            <p:nvPr/>
          </p:nvSpPr>
          <p:spPr>
            <a:xfrm>
              <a:off x="3107400" y="2521903"/>
              <a:ext cx="16476" cy="195061"/>
            </a:xfrm>
            <a:custGeom>
              <a:avLst/>
              <a:gdLst/>
              <a:ahLst/>
              <a:cxnLst/>
              <a:rect l="l" t="t" r="r" b="b"/>
              <a:pathLst>
                <a:path w="224" h="2652" extrusionOk="0">
                  <a:moveTo>
                    <a:pt x="56" y="419"/>
                  </a:moveTo>
                  <a:cubicBezTo>
                    <a:pt x="56" y="698"/>
                    <a:pt x="0" y="1033"/>
                    <a:pt x="0" y="1340"/>
                  </a:cubicBezTo>
                  <a:lnTo>
                    <a:pt x="0" y="1340"/>
                  </a:lnTo>
                  <a:lnTo>
                    <a:pt x="0" y="1340"/>
                  </a:lnTo>
                  <a:cubicBezTo>
                    <a:pt x="0" y="1619"/>
                    <a:pt x="0" y="1954"/>
                    <a:pt x="56" y="2233"/>
                  </a:cubicBezTo>
                  <a:cubicBezTo>
                    <a:pt x="56" y="2316"/>
                    <a:pt x="56" y="2651"/>
                    <a:pt x="112" y="2651"/>
                  </a:cubicBezTo>
                  <a:cubicBezTo>
                    <a:pt x="196" y="2651"/>
                    <a:pt x="196" y="2316"/>
                    <a:pt x="224" y="2233"/>
                  </a:cubicBezTo>
                  <a:lnTo>
                    <a:pt x="224" y="1340"/>
                  </a:lnTo>
                  <a:lnTo>
                    <a:pt x="224" y="1340"/>
                  </a:lnTo>
                  <a:lnTo>
                    <a:pt x="224" y="1340"/>
                  </a:lnTo>
                  <a:lnTo>
                    <a:pt x="224" y="419"/>
                  </a:lnTo>
                  <a:cubicBezTo>
                    <a:pt x="224" y="335"/>
                    <a:pt x="224" y="1"/>
                    <a:pt x="112" y="1"/>
                  </a:cubicBezTo>
                  <a:cubicBezTo>
                    <a:pt x="56" y="1"/>
                    <a:pt x="56" y="335"/>
                    <a:pt x="56"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80;p63">
              <a:extLst>
                <a:ext uri="{FF2B5EF4-FFF2-40B4-BE49-F238E27FC236}">
                  <a16:creationId xmlns:a16="http://schemas.microsoft.com/office/drawing/2014/main" id="{62C6536A-8F27-5EF9-4410-9B0D2F172216}"/>
                </a:ext>
              </a:extLst>
            </p:cNvPr>
            <p:cNvSpPr/>
            <p:nvPr/>
          </p:nvSpPr>
          <p:spPr>
            <a:xfrm>
              <a:off x="3175066" y="2302354"/>
              <a:ext cx="12430" cy="194988"/>
            </a:xfrm>
            <a:custGeom>
              <a:avLst/>
              <a:gdLst/>
              <a:ahLst/>
              <a:cxnLst/>
              <a:rect l="l" t="t" r="r" b="b"/>
              <a:pathLst>
                <a:path w="169" h="2651" extrusionOk="0">
                  <a:moveTo>
                    <a:pt x="1" y="419"/>
                  </a:moveTo>
                  <a:lnTo>
                    <a:pt x="1" y="1312"/>
                  </a:lnTo>
                  <a:lnTo>
                    <a:pt x="1" y="1312"/>
                  </a:lnTo>
                  <a:lnTo>
                    <a:pt x="1" y="1312"/>
                  </a:lnTo>
                  <a:lnTo>
                    <a:pt x="1" y="2232"/>
                  </a:lnTo>
                  <a:cubicBezTo>
                    <a:pt x="1" y="2344"/>
                    <a:pt x="1" y="2651"/>
                    <a:pt x="113" y="2651"/>
                  </a:cubicBezTo>
                  <a:cubicBezTo>
                    <a:pt x="168" y="2651"/>
                    <a:pt x="168" y="2288"/>
                    <a:pt x="168" y="2232"/>
                  </a:cubicBezTo>
                  <a:lnTo>
                    <a:pt x="168" y="1312"/>
                  </a:lnTo>
                  <a:lnTo>
                    <a:pt x="168" y="1312"/>
                  </a:lnTo>
                  <a:lnTo>
                    <a:pt x="168" y="1312"/>
                  </a:lnTo>
                  <a:lnTo>
                    <a:pt x="168" y="419"/>
                  </a:lnTo>
                  <a:cubicBezTo>
                    <a:pt x="168" y="335"/>
                    <a:pt x="168" y="0"/>
                    <a:pt x="113" y="0"/>
                  </a:cubicBezTo>
                  <a:cubicBezTo>
                    <a:pt x="1" y="0"/>
                    <a:pt x="1" y="335"/>
                    <a:pt x="1"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81;p63">
              <a:extLst>
                <a:ext uri="{FF2B5EF4-FFF2-40B4-BE49-F238E27FC236}">
                  <a16:creationId xmlns:a16="http://schemas.microsoft.com/office/drawing/2014/main" id="{C008B50C-034E-2B7F-0BFC-1415E7CA1200}"/>
                </a:ext>
              </a:extLst>
            </p:cNvPr>
            <p:cNvSpPr/>
            <p:nvPr/>
          </p:nvSpPr>
          <p:spPr>
            <a:xfrm>
              <a:off x="3175066" y="2119727"/>
              <a:ext cx="12430" cy="164243"/>
            </a:xfrm>
            <a:custGeom>
              <a:avLst/>
              <a:gdLst/>
              <a:ahLst/>
              <a:cxnLst/>
              <a:rect l="l" t="t" r="r" b="b"/>
              <a:pathLst>
                <a:path w="169" h="2233" extrusionOk="0">
                  <a:moveTo>
                    <a:pt x="1" y="391"/>
                  </a:moveTo>
                  <a:lnTo>
                    <a:pt x="1" y="1144"/>
                  </a:lnTo>
                  <a:lnTo>
                    <a:pt x="1" y="1144"/>
                  </a:lnTo>
                  <a:lnTo>
                    <a:pt x="1" y="1144"/>
                  </a:lnTo>
                  <a:lnTo>
                    <a:pt x="1" y="1870"/>
                  </a:lnTo>
                  <a:cubicBezTo>
                    <a:pt x="1" y="1953"/>
                    <a:pt x="1" y="2232"/>
                    <a:pt x="113" y="2232"/>
                  </a:cubicBezTo>
                  <a:cubicBezTo>
                    <a:pt x="168" y="2232"/>
                    <a:pt x="168" y="1953"/>
                    <a:pt x="168" y="1870"/>
                  </a:cubicBezTo>
                  <a:lnTo>
                    <a:pt x="168" y="1144"/>
                  </a:lnTo>
                  <a:lnTo>
                    <a:pt x="168" y="1144"/>
                  </a:lnTo>
                  <a:lnTo>
                    <a:pt x="168" y="1144"/>
                  </a:lnTo>
                  <a:lnTo>
                    <a:pt x="168" y="391"/>
                  </a:lnTo>
                  <a:cubicBezTo>
                    <a:pt x="168" y="307"/>
                    <a:pt x="168" y="28"/>
                    <a:pt x="113" y="28"/>
                  </a:cubicBezTo>
                  <a:cubicBezTo>
                    <a:pt x="1" y="0"/>
                    <a:pt x="1" y="307"/>
                    <a:pt x="1"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82;p63">
              <a:extLst>
                <a:ext uri="{FF2B5EF4-FFF2-40B4-BE49-F238E27FC236}">
                  <a16:creationId xmlns:a16="http://schemas.microsoft.com/office/drawing/2014/main" id="{DE42DB2B-E12F-A75C-3327-5FBDE40AF74A}"/>
                </a:ext>
              </a:extLst>
            </p:cNvPr>
            <p:cNvSpPr/>
            <p:nvPr/>
          </p:nvSpPr>
          <p:spPr>
            <a:xfrm>
              <a:off x="3140203" y="2300294"/>
              <a:ext cx="12430" cy="264789"/>
            </a:xfrm>
            <a:custGeom>
              <a:avLst/>
              <a:gdLst/>
              <a:ahLst/>
              <a:cxnLst/>
              <a:rect l="l" t="t" r="r" b="b"/>
              <a:pathLst>
                <a:path w="169" h="3600" extrusionOk="0">
                  <a:moveTo>
                    <a:pt x="1" y="586"/>
                  </a:moveTo>
                  <a:lnTo>
                    <a:pt x="1" y="1814"/>
                  </a:lnTo>
                  <a:lnTo>
                    <a:pt x="1" y="1814"/>
                  </a:lnTo>
                  <a:lnTo>
                    <a:pt x="1" y="1814"/>
                  </a:lnTo>
                  <a:lnTo>
                    <a:pt x="1" y="3014"/>
                  </a:lnTo>
                  <a:cubicBezTo>
                    <a:pt x="1" y="3153"/>
                    <a:pt x="1" y="3600"/>
                    <a:pt x="84" y="3600"/>
                  </a:cubicBezTo>
                  <a:cubicBezTo>
                    <a:pt x="168" y="3600"/>
                    <a:pt x="168" y="3153"/>
                    <a:pt x="168" y="3014"/>
                  </a:cubicBezTo>
                  <a:lnTo>
                    <a:pt x="168" y="1814"/>
                  </a:lnTo>
                  <a:lnTo>
                    <a:pt x="168" y="1814"/>
                  </a:lnTo>
                  <a:lnTo>
                    <a:pt x="168" y="1814"/>
                  </a:lnTo>
                  <a:lnTo>
                    <a:pt x="168" y="586"/>
                  </a:lnTo>
                  <a:cubicBezTo>
                    <a:pt x="168" y="475"/>
                    <a:pt x="168" y="28"/>
                    <a:pt x="84" y="1"/>
                  </a:cubicBezTo>
                  <a:cubicBezTo>
                    <a:pt x="1" y="28"/>
                    <a:pt x="1" y="475"/>
                    <a:pt x="1" y="5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83;p63">
              <a:extLst>
                <a:ext uri="{FF2B5EF4-FFF2-40B4-BE49-F238E27FC236}">
                  <a16:creationId xmlns:a16="http://schemas.microsoft.com/office/drawing/2014/main" id="{8BD99192-C3CE-7450-44F4-34A006872928}"/>
                </a:ext>
              </a:extLst>
            </p:cNvPr>
            <p:cNvSpPr/>
            <p:nvPr/>
          </p:nvSpPr>
          <p:spPr>
            <a:xfrm>
              <a:off x="3140203" y="2249029"/>
              <a:ext cx="12430" cy="30818"/>
            </a:xfrm>
            <a:custGeom>
              <a:avLst/>
              <a:gdLst/>
              <a:ahLst/>
              <a:cxnLst/>
              <a:rect l="l" t="t" r="r" b="b"/>
              <a:pathLst>
                <a:path w="169" h="419" extrusionOk="0">
                  <a:moveTo>
                    <a:pt x="1" y="56"/>
                  </a:moveTo>
                  <a:lnTo>
                    <a:pt x="1" y="195"/>
                  </a:lnTo>
                  <a:lnTo>
                    <a:pt x="1" y="195"/>
                  </a:lnTo>
                  <a:lnTo>
                    <a:pt x="1" y="195"/>
                  </a:lnTo>
                  <a:lnTo>
                    <a:pt x="1" y="335"/>
                  </a:lnTo>
                  <a:cubicBezTo>
                    <a:pt x="1" y="363"/>
                    <a:pt x="29" y="419"/>
                    <a:pt x="84" y="419"/>
                  </a:cubicBezTo>
                  <a:cubicBezTo>
                    <a:pt x="140" y="419"/>
                    <a:pt x="168" y="363"/>
                    <a:pt x="168" y="335"/>
                  </a:cubicBezTo>
                  <a:lnTo>
                    <a:pt x="168" y="195"/>
                  </a:lnTo>
                  <a:lnTo>
                    <a:pt x="168" y="195"/>
                  </a:lnTo>
                  <a:lnTo>
                    <a:pt x="168" y="195"/>
                  </a:lnTo>
                  <a:lnTo>
                    <a:pt x="168" y="56"/>
                  </a:lnTo>
                  <a:cubicBezTo>
                    <a:pt x="168" y="28"/>
                    <a:pt x="112" y="0"/>
                    <a:pt x="84" y="0"/>
                  </a:cubicBezTo>
                  <a:cubicBezTo>
                    <a:pt x="29" y="0"/>
                    <a:pt x="1"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84;p63">
              <a:extLst>
                <a:ext uri="{FF2B5EF4-FFF2-40B4-BE49-F238E27FC236}">
                  <a16:creationId xmlns:a16="http://schemas.microsoft.com/office/drawing/2014/main" id="{0D8CA847-B266-00B8-1791-32A3F541ED8E}"/>
                </a:ext>
              </a:extLst>
            </p:cNvPr>
            <p:cNvSpPr/>
            <p:nvPr/>
          </p:nvSpPr>
          <p:spPr>
            <a:xfrm>
              <a:off x="3074522" y="2583465"/>
              <a:ext cx="14490" cy="131438"/>
            </a:xfrm>
            <a:custGeom>
              <a:avLst/>
              <a:gdLst/>
              <a:ahLst/>
              <a:cxnLst/>
              <a:rect l="l" t="t" r="r" b="b"/>
              <a:pathLst>
                <a:path w="197" h="1787" extrusionOk="0">
                  <a:moveTo>
                    <a:pt x="1" y="280"/>
                  </a:moveTo>
                  <a:lnTo>
                    <a:pt x="1" y="893"/>
                  </a:lnTo>
                  <a:lnTo>
                    <a:pt x="1" y="893"/>
                  </a:lnTo>
                  <a:lnTo>
                    <a:pt x="1" y="893"/>
                  </a:lnTo>
                  <a:lnTo>
                    <a:pt x="1" y="1507"/>
                  </a:lnTo>
                  <a:cubicBezTo>
                    <a:pt x="1" y="1591"/>
                    <a:pt x="1" y="1786"/>
                    <a:pt x="113" y="1786"/>
                  </a:cubicBezTo>
                  <a:cubicBezTo>
                    <a:pt x="196" y="1786"/>
                    <a:pt x="196" y="1535"/>
                    <a:pt x="196" y="1507"/>
                  </a:cubicBezTo>
                  <a:lnTo>
                    <a:pt x="196" y="893"/>
                  </a:lnTo>
                  <a:lnTo>
                    <a:pt x="196" y="893"/>
                  </a:lnTo>
                  <a:lnTo>
                    <a:pt x="196" y="893"/>
                  </a:lnTo>
                  <a:lnTo>
                    <a:pt x="196" y="280"/>
                  </a:lnTo>
                  <a:cubicBezTo>
                    <a:pt x="196" y="224"/>
                    <a:pt x="196" y="1"/>
                    <a:pt x="113" y="1"/>
                  </a:cubicBezTo>
                  <a:cubicBezTo>
                    <a:pt x="1" y="1"/>
                    <a:pt x="1" y="252"/>
                    <a:pt x="1"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85;p63">
              <a:extLst>
                <a:ext uri="{FF2B5EF4-FFF2-40B4-BE49-F238E27FC236}">
                  <a16:creationId xmlns:a16="http://schemas.microsoft.com/office/drawing/2014/main" id="{93665D18-22D4-A6CF-2528-08A10277EC6B}"/>
                </a:ext>
              </a:extLst>
            </p:cNvPr>
            <p:cNvSpPr/>
            <p:nvPr/>
          </p:nvSpPr>
          <p:spPr>
            <a:xfrm>
              <a:off x="3037600" y="2515725"/>
              <a:ext cx="14490" cy="112977"/>
            </a:xfrm>
            <a:custGeom>
              <a:avLst/>
              <a:gdLst/>
              <a:ahLst/>
              <a:cxnLst/>
              <a:rect l="l" t="t" r="r" b="b"/>
              <a:pathLst>
                <a:path w="197" h="1536" extrusionOk="0">
                  <a:moveTo>
                    <a:pt x="29" y="224"/>
                  </a:moveTo>
                  <a:cubicBezTo>
                    <a:pt x="1" y="419"/>
                    <a:pt x="1" y="587"/>
                    <a:pt x="1" y="754"/>
                  </a:cubicBezTo>
                  <a:lnTo>
                    <a:pt x="1" y="754"/>
                  </a:lnTo>
                  <a:lnTo>
                    <a:pt x="1" y="754"/>
                  </a:lnTo>
                  <a:cubicBezTo>
                    <a:pt x="1" y="922"/>
                    <a:pt x="1" y="1117"/>
                    <a:pt x="29" y="1284"/>
                  </a:cubicBezTo>
                  <a:cubicBezTo>
                    <a:pt x="29" y="1312"/>
                    <a:pt x="29" y="1535"/>
                    <a:pt x="84" y="1535"/>
                  </a:cubicBezTo>
                  <a:cubicBezTo>
                    <a:pt x="168" y="1535"/>
                    <a:pt x="168" y="1312"/>
                    <a:pt x="168" y="1284"/>
                  </a:cubicBezTo>
                  <a:cubicBezTo>
                    <a:pt x="168" y="1117"/>
                    <a:pt x="196" y="922"/>
                    <a:pt x="196" y="754"/>
                  </a:cubicBezTo>
                  <a:lnTo>
                    <a:pt x="196" y="754"/>
                  </a:lnTo>
                  <a:lnTo>
                    <a:pt x="196" y="754"/>
                  </a:lnTo>
                  <a:cubicBezTo>
                    <a:pt x="196" y="587"/>
                    <a:pt x="196" y="419"/>
                    <a:pt x="168" y="224"/>
                  </a:cubicBezTo>
                  <a:cubicBezTo>
                    <a:pt x="168" y="196"/>
                    <a:pt x="168" y="1"/>
                    <a:pt x="84" y="1"/>
                  </a:cubicBezTo>
                  <a:cubicBezTo>
                    <a:pt x="29" y="1"/>
                    <a:pt x="29" y="168"/>
                    <a:pt x="29"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986;p63">
              <a:extLst>
                <a:ext uri="{FF2B5EF4-FFF2-40B4-BE49-F238E27FC236}">
                  <a16:creationId xmlns:a16="http://schemas.microsoft.com/office/drawing/2014/main" id="{0E03EAE5-806E-F94F-EE8C-369F9FDD8D86}"/>
                </a:ext>
              </a:extLst>
            </p:cNvPr>
            <p:cNvSpPr/>
            <p:nvPr/>
          </p:nvSpPr>
          <p:spPr>
            <a:xfrm>
              <a:off x="3037600" y="2474757"/>
              <a:ext cx="14490" cy="30818"/>
            </a:xfrm>
            <a:custGeom>
              <a:avLst/>
              <a:gdLst/>
              <a:ahLst/>
              <a:cxnLst/>
              <a:rect l="l" t="t" r="r" b="b"/>
              <a:pathLst>
                <a:path w="197" h="419" extrusionOk="0">
                  <a:moveTo>
                    <a:pt x="29" y="335"/>
                  </a:moveTo>
                  <a:cubicBezTo>
                    <a:pt x="1" y="307"/>
                    <a:pt x="1" y="279"/>
                    <a:pt x="1" y="195"/>
                  </a:cubicBezTo>
                  <a:lnTo>
                    <a:pt x="1" y="195"/>
                  </a:lnTo>
                  <a:lnTo>
                    <a:pt x="1" y="195"/>
                  </a:lnTo>
                  <a:cubicBezTo>
                    <a:pt x="1" y="167"/>
                    <a:pt x="1" y="84"/>
                    <a:pt x="29" y="56"/>
                  </a:cubicBezTo>
                  <a:cubicBezTo>
                    <a:pt x="29" y="56"/>
                    <a:pt x="29" y="0"/>
                    <a:pt x="84" y="0"/>
                  </a:cubicBezTo>
                  <a:cubicBezTo>
                    <a:pt x="168" y="0"/>
                    <a:pt x="168" y="56"/>
                    <a:pt x="168" y="56"/>
                  </a:cubicBezTo>
                  <a:cubicBezTo>
                    <a:pt x="168" y="84"/>
                    <a:pt x="196" y="139"/>
                    <a:pt x="196" y="195"/>
                  </a:cubicBezTo>
                  <a:lnTo>
                    <a:pt x="196" y="195"/>
                  </a:lnTo>
                  <a:lnTo>
                    <a:pt x="196" y="195"/>
                  </a:lnTo>
                  <a:cubicBezTo>
                    <a:pt x="196" y="223"/>
                    <a:pt x="196" y="279"/>
                    <a:pt x="168" y="335"/>
                  </a:cubicBezTo>
                  <a:cubicBezTo>
                    <a:pt x="168" y="335"/>
                    <a:pt x="168" y="418"/>
                    <a:pt x="84" y="418"/>
                  </a:cubicBezTo>
                  <a:cubicBezTo>
                    <a:pt x="29" y="418"/>
                    <a:pt x="29" y="335"/>
                    <a:pt x="29"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87;p63">
              <a:extLst>
                <a:ext uri="{FF2B5EF4-FFF2-40B4-BE49-F238E27FC236}">
                  <a16:creationId xmlns:a16="http://schemas.microsoft.com/office/drawing/2014/main" id="{1E36D5A2-6C70-D8D7-3540-2D26FED9B219}"/>
                </a:ext>
              </a:extLst>
            </p:cNvPr>
            <p:cNvSpPr/>
            <p:nvPr/>
          </p:nvSpPr>
          <p:spPr>
            <a:xfrm>
              <a:off x="2959636" y="2294116"/>
              <a:ext cx="16476" cy="242208"/>
            </a:xfrm>
            <a:custGeom>
              <a:avLst/>
              <a:gdLst/>
              <a:ahLst/>
              <a:cxnLst/>
              <a:rect l="l" t="t" r="r" b="b"/>
              <a:pathLst>
                <a:path w="224" h="3293" extrusionOk="0">
                  <a:moveTo>
                    <a:pt x="28" y="531"/>
                  </a:moveTo>
                  <a:cubicBezTo>
                    <a:pt x="28" y="866"/>
                    <a:pt x="1" y="1284"/>
                    <a:pt x="1" y="1647"/>
                  </a:cubicBezTo>
                  <a:lnTo>
                    <a:pt x="1" y="1647"/>
                  </a:lnTo>
                  <a:lnTo>
                    <a:pt x="1" y="1647"/>
                  </a:lnTo>
                  <a:cubicBezTo>
                    <a:pt x="1" y="1982"/>
                    <a:pt x="1" y="2372"/>
                    <a:pt x="28" y="2763"/>
                  </a:cubicBezTo>
                  <a:cubicBezTo>
                    <a:pt x="28" y="2874"/>
                    <a:pt x="28" y="3293"/>
                    <a:pt x="112" y="3293"/>
                  </a:cubicBezTo>
                  <a:cubicBezTo>
                    <a:pt x="168" y="3293"/>
                    <a:pt x="168" y="2874"/>
                    <a:pt x="224" y="2763"/>
                  </a:cubicBezTo>
                  <a:lnTo>
                    <a:pt x="224" y="1647"/>
                  </a:lnTo>
                  <a:lnTo>
                    <a:pt x="224" y="1647"/>
                  </a:lnTo>
                  <a:lnTo>
                    <a:pt x="224" y="1647"/>
                  </a:lnTo>
                  <a:lnTo>
                    <a:pt x="224" y="531"/>
                  </a:lnTo>
                  <a:cubicBezTo>
                    <a:pt x="224" y="419"/>
                    <a:pt x="224" y="1"/>
                    <a:pt x="112" y="1"/>
                  </a:cubicBezTo>
                  <a:cubicBezTo>
                    <a:pt x="28" y="1"/>
                    <a:pt x="28" y="419"/>
                    <a:pt x="28" y="53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88;p63">
              <a:extLst>
                <a:ext uri="{FF2B5EF4-FFF2-40B4-BE49-F238E27FC236}">
                  <a16:creationId xmlns:a16="http://schemas.microsoft.com/office/drawing/2014/main" id="{A0A6C82D-5FE8-4B6B-D1A1-52CA76A9FB0F}"/>
                </a:ext>
              </a:extLst>
            </p:cNvPr>
            <p:cNvSpPr/>
            <p:nvPr/>
          </p:nvSpPr>
          <p:spPr>
            <a:xfrm>
              <a:off x="2959636" y="2212033"/>
              <a:ext cx="16476" cy="61637"/>
            </a:xfrm>
            <a:custGeom>
              <a:avLst/>
              <a:gdLst/>
              <a:ahLst/>
              <a:cxnLst/>
              <a:rect l="l" t="t" r="r" b="b"/>
              <a:pathLst>
                <a:path w="224" h="838" extrusionOk="0">
                  <a:moveTo>
                    <a:pt x="28" y="698"/>
                  </a:moveTo>
                  <a:cubicBezTo>
                    <a:pt x="28" y="587"/>
                    <a:pt x="1" y="531"/>
                    <a:pt x="1" y="419"/>
                  </a:cubicBezTo>
                  <a:lnTo>
                    <a:pt x="1" y="419"/>
                  </a:lnTo>
                  <a:lnTo>
                    <a:pt x="1" y="419"/>
                  </a:lnTo>
                  <a:cubicBezTo>
                    <a:pt x="1" y="364"/>
                    <a:pt x="1" y="252"/>
                    <a:pt x="28" y="140"/>
                  </a:cubicBezTo>
                  <a:cubicBezTo>
                    <a:pt x="28" y="113"/>
                    <a:pt x="28" y="1"/>
                    <a:pt x="112" y="1"/>
                  </a:cubicBezTo>
                  <a:cubicBezTo>
                    <a:pt x="168" y="1"/>
                    <a:pt x="168" y="113"/>
                    <a:pt x="224" y="140"/>
                  </a:cubicBezTo>
                  <a:lnTo>
                    <a:pt x="224" y="419"/>
                  </a:lnTo>
                  <a:lnTo>
                    <a:pt x="224" y="419"/>
                  </a:lnTo>
                  <a:lnTo>
                    <a:pt x="224" y="419"/>
                  </a:lnTo>
                  <a:lnTo>
                    <a:pt x="224" y="698"/>
                  </a:lnTo>
                  <a:cubicBezTo>
                    <a:pt x="224" y="726"/>
                    <a:pt x="224" y="838"/>
                    <a:pt x="112" y="838"/>
                  </a:cubicBezTo>
                  <a:cubicBezTo>
                    <a:pt x="28" y="838"/>
                    <a:pt x="28" y="726"/>
                    <a:pt x="28"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9;p63">
              <a:extLst>
                <a:ext uri="{FF2B5EF4-FFF2-40B4-BE49-F238E27FC236}">
                  <a16:creationId xmlns:a16="http://schemas.microsoft.com/office/drawing/2014/main" id="{2DB7A0A1-1164-B8AA-6629-73407EB7DC66}"/>
                </a:ext>
              </a:extLst>
            </p:cNvPr>
            <p:cNvSpPr/>
            <p:nvPr/>
          </p:nvSpPr>
          <p:spPr>
            <a:xfrm>
              <a:off x="2998618" y="2407017"/>
              <a:ext cx="12430" cy="166302"/>
            </a:xfrm>
            <a:custGeom>
              <a:avLst/>
              <a:gdLst/>
              <a:ahLst/>
              <a:cxnLst/>
              <a:rect l="l" t="t" r="r" b="b"/>
              <a:pathLst>
                <a:path w="169" h="2261" extrusionOk="0">
                  <a:moveTo>
                    <a:pt x="1" y="391"/>
                  </a:moveTo>
                  <a:lnTo>
                    <a:pt x="1" y="1144"/>
                  </a:lnTo>
                  <a:lnTo>
                    <a:pt x="1" y="1144"/>
                  </a:lnTo>
                  <a:lnTo>
                    <a:pt x="1" y="1144"/>
                  </a:lnTo>
                  <a:lnTo>
                    <a:pt x="1" y="1925"/>
                  </a:lnTo>
                  <a:cubicBezTo>
                    <a:pt x="1" y="1981"/>
                    <a:pt x="1" y="2260"/>
                    <a:pt x="112" y="2260"/>
                  </a:cubicBezTo>
                  <a:cubicBezTo>
                    <a:pt x="168" y="2260"/>
                    <a:pt x="168" y="1981"/>
                    <a:pt x="168" y="1925"/>
                  </a:cubicBezTo>
                  <a:lnTo>
                    <a:pt x="168" y="1144"/>
                  </a:lnTo>
                  <a:lnTo>
                    <a:pt x="168" y="1144"/>
                  </a:lnTo>
                  <a:lnTo>
                    <a:pt x="168" y="1144"/>
                  </a:lnTo>
                  <a:lnTo>
                    <a:pt x="168" y="391"/>
                  </a:lnTo>
                  <a:cubicBezTo>
                    <a:pt x="168" y="307"/>
                    <a:pt x="168" y="28"/>
                    <a:pt x="112" y="28"/>
                  </a:cubicBezTo>
                  <a:cubicBezTo>
                    <a:pt x="1" y="0"/>
                    <a:pt x="1" y="279"/>
                    <a:pt x="1"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90;p63">
              <a:extLst>
                <a:ext uri="{FF2B5EF4-FFF2-40B4-BE49-F238E27FC236}">
                  <a16:creationId xmlns:a16="http://schemas.microsoft.com/office/drawing/2014/main" id="{E638363D-F83F-3EF9-D8F8-7738515D9858}"/>
                </a:ext>
              </a:extLst>
            </p:cNvPr>
            <p:cNvSpPr/>
            <p:nvPr/>
          </p:nvSpPr>
          <p:spPr>
            <a:xfrm>
              <a:off x="2998618" y="2353619"/>
              <a:ext cx="12430" cy="41116"/>
            </a:xfrm>
            <a:custGeom>
              <a:avLst/>
              <a:gdLst/>
              <a:ahLst/>
              <a:cxnLst/>
              <a:rect l="l" t="t" r="r" b="b"/>
              <a:pathLst>
                <a:path w="169" h="559" extrusionOk="0">
                  <a:moveTo>
                    <a:pt x="1" y="447"/>
                  </a:moveTo>
                  <a:lnTo>
                    <a:pt x="1" y="280"/>
                  </a:lnTo>
                  <a:lnTo>
                    <a:pt x="1" y="280"/>
                  </a:lnTo>
                  <a:lnTo>
                    <a:pt x="1" y="280"/>
                  </a:lnTo>
                  <a:lnTo>
                    <a:pt x="1" y="113"/>
                  </a:lnTo>
                  <a:cubicBezTo>
                    <a:pt x="1" y="57"/>
                    <a:pt x="1" y="1"/>
                    <a:pt x="112" y="1"/>
                  </a:cubicBezTo>
                  <a:cubicBezTo>
                    <a:pt x="168" y="1"/>
                    <a:pt x="168" y="57"/>
                    <a:pt x="168" y="113"/>
                  </a:cubicBezTo>
                  <a:lnTo>
                    <a:pt x="168" y="280"/>
                  </a:lnTo>
                  <a:lnTo>
                    <a:pt x="168" y="280"/>
                  </a:lnTo>
                  <a:lnTo>
                    <a:pt x="168" y="280"/>
                  </a:lnTo>
                  <a:lnTo>
                    <a:pt x="168" y="447"/>
                  </a:lnTo>
                  <a:cubicBezTo>
                    <a:pt x="168" y="475"/>
                    <a:pt x="168" y="559"/>
                    <a:pt x="112" y="559"/>
                  </a:cubicBezTo>
                  <a:cubicBezTo>
                    <a:pt x="1" y="531"/>
                    <a:pt x="1" y="447"/>
                    <a:pt x="1"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91;p63">
              <a:extLst>
                <a:ext uri="{FF2B5EF4-FFF2-40B4-BE49-F238E27FC236}">
                  <a16:creationId xmlns:a16="http://schemas.microsoft.com/office/drawing/2014/main" id="{9ACC2E58-724E-3084-A7DC-E07F5F761677}"/>
                </a:ext>
              </a:extLst>
            </p:cNvPr>
            <p:cNvSpPr/>
            <p:nvPr/>
          </p:nvSpPr>
          <p:spPr>
            <a:xfrm>
              <a:off x="3101221" y="2158709"/>
              <a:ext cx="14416" cy="164243"/>
            </a:xfrm>
            <a:custGeom>
              <a:avLst/>
              <a:gdLst/>
              <a:ahLst/>
              <a:cxnLst/>
              <a:rect l="l" t="t" r="r" b="b"/>
              <a:pathLst>
                <a:path w="196" h="2233" extrusionOk="0">
                  <a:moveTo>
                    <a:pt x="1" y="335"/>
                  </a:moveTo>
                  <a:lnTo>
                    <a:pt x="1" y="1117"/>
                  </a:lnTo>
                  <a:lnTo>
                    <a:pt x="1" y="1117"/>
                  </a:lnTo>
                  <a:lnTo>
                    <a:pt x="1" y="1117"/>
                  </a:lnTo>
                  <a:lnTo>
                    <a:pt x="1" y="1870"/>
                  </a:lnTo>
                  <a:cubicBezTo>
                    <a:pt x="1" y="1953"/>
                    <a:pt x="1" y="2232"/>
                    <a:pt x="112" y="2232"/>
                  </a:cubicBezTo>
                  <a:cubicBezTo>
                    <a:pt x="168" y="2232"/>
                    <a:pt x="168" y="1953"/>
                    <a:pt x="168" y="1870"/>
                  </a:cubicBezTo>
                  <a:cubicBezTo>
                    <a:pt x="168" y="1647"/>
                    <a:pt x="196" y="1340"/>
                    <a:pt x="196" y="1117"/>
                  </a:cubicBezTo>
                  <a:lnTo>
                    <a:pt x="196" y="1117"/>
                  </a:lnTo>
                  <a:lnTo>
                    <a:pt x="196" y="1117"/>
                  </a:lnTo>
                  <a:cubicBezTo>
                    <a:pt x="196" y="865"/>
                    <a:pt x="196" y="586"/>
                    <a:pt x="168" y="335"/>
                  </a:cubicBezTo>
                  <a:cubicBezTo>
                    <a:pt x="168" y="280"/>
                    <a:pt x="168" y="1"/>
                    <a:pt x="112" y="1"/>
                  </a:cubicBezTo>
                  <a:cubicBezTo>
                    <a:pt x="1" y="1"/>
                    <a:pt x="1" y="280"/>
                    <a:pt x="1"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992;p63">
              <a:extLst>
                <a:ext uri="{FF2B5EF4-FFF2-40B4-BE49-F238E27FC236}">
                  <a16:creationId xmlns:a16="http://schemas.microsoft.com/office/drawing/2014/main" id="{1F276B13-C2CD-FA38-C146-064D92BF2D22}"/>
                </a:ext>
              </a:extLst>
            </p:cNvPr>
            <p:cNvSpPr/>
            <p:nvPr/>
          </p:nvSpPr>
          <p:spPr>
            <a:xfrm>
              <a:off x="3173080" y="3104721"/>
              <a:ext cx="14416" cy="213449"/>
            </a:xfrm>
            <a:custGeom>
              <a:avLst/>
              <a:gdLst/>
              <a:ahLst/>
              <a:cxnLst/>
              <a:rect l="l" t="t" r="r" b="b"/>
              <a:pathLst>
                <a:path w="196" h="2902" extrusionOk="0">
                  <a:moveTo>
                    <a:pt x="0" y="419"/>
                  </a:moveTo>
                  <a:lnTo>
                    <a:pt x="0" y="1479"/>
                  </a:lnTo>
                  <a:lnTo>
                    <a:pt x="0" y="1479"/>
                  </a:lnTo>
                  <a:lnTo>
                    <a:pt x="0" y="1479"/>
                  </a:lnTo>
                  <a:lnTo>
                    <a:pt x="0" y="2483"/>
                  </a:lnTo>
                  <a:cubicBezTo>
                    <a:pt x="0" y="2511"/>
                    <a:pt x="0" y="2874"/>
                    <a:pt x="56" y="2902"/>
                  </a:cubicBezTo>
                  <a:cubicBezTo>
                    <a:pt x="167" y="2902"/>
                    <a:pt x="167" y="2539"/>
                    <a:pt x="167" y="2511"/>
                  </a:cubicBezTo>
                  <a:cubicBezTo>
                    <a:pt x="195" y="2176"/>
                    <a:pt x="195" y="1813"/>
                    <a:pt x="195" y="1507"/>
                  </a:cubicBezTo>
                  <a:lnTo>
                    <a:pt x="195" y="1507"/>
                  </a:lnTo>
                  <a:lnTo>
                    <a:pt x="195" y="1507"/>
                  </a:lnTo>
                  <a:cubicBezTo>
                    <a:pt x="195" y="1144"/>
                    <a:pt x="167" y="809"/>
                    <a:pt x="167" y="446"/>
                  </a:cubicBezTo>
                  <a:cubicBezTo>
                    <a:pt x="167" y="419"/>
                    <a:pt x="167" y="28"/>
                    <a:pt x="56" y="28"/>
                  </a:cubicBezTo>
                  <a:cubicBezTo>
                    <a:pt x="0" y="0"/>
                    <a:pt x="0" y="391"/>
                    <a:pt x="0"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993;p63">
              <a:extLst>
                <a:ext uri="{FF2B5EF4-FFF2-40B4-BE49-F238E27FC236}">
                  <a16:creationId xmlns:a16="http://schemas.microsoft.com/office/drawing/2014/main" id="{636F30E5-0AFE-D592-EB3F-1401072E4D80}"/>
                </a:ext>
              </a:extLst>
            </p:cNvPr>
            <p:cNvSpPr/>
            <p:nvPr/>
          </p:nvSpPr>
          <p:spPr>
            <a:xfrm>
              <a:off x="3002737" y="3155986"/>
              <a:ext cx="14416" cy="174467"/>
            </a:xfrm>
            <a:custGeom>
              <a:avLst/>
              <a:gdLst/>
              <a:ahLst/>
              <a:cxnLst/>
              <a:rect l="l" t="t" r="r" b="b"/>
              <a:pathLst>
                <a:path w="196" h="2372" extrusionOk="0">
                  <a:moveTo>
                    <a:pt x="0" y="391"/>
                  </a:moveTo>
                  <a:lnTo>
                    <a:pt x="0" y="1200"/>
                  </a:lnTo>
                  <a:lnTo>
                    <a:pt x="0" y="1200"/>
                  </a:lnTo>
                  <a:lnTo>
                    <a:pt x="0" y="1200"/>
                  </a:lnTo>
                  <a:lnTo>
                    <a:pt x="0" y="1981"/>
                  </a:lnTo>
                  <a:cubicBezTo>
                    <a:pt x="0" y="2232"/>
                    <a:pt x="56" y="2372"/>
                    <a:pt x="84" y="2372"/>
                  </a:cubicBezTo>
                  <a:cubicBezTo>
                    <a:pt x="140" y="2372"/>
                    <a:pt x="140" y="2232"/>
                    <a:pt x="196" y="1981"/>
                  </a:cubicBezTo>
                  <a:lnTo>
                    <a:pt x="196" y="1200"/>
                  </a:lnTo>
                  <a:lnTo>
                    <a:pt x="196" y="1200"/>
                  </a:lnTo>
                  <a:lnTo>
                    <a:pt x="196" y="1200"/>
                  </a:lnTo>
                  <a:lnTo>
                    <a:pt x="196" y="391"/>
                  </a:lnTo>
                  <a:cubicBezTo>
                    <a:pt x="196" y="140"/>
                    <a:pt x="140" y="0"/>
                    <a:pt x="84" y="0"/>
                  </a:cubicBezTo>
                  <a:cubicBezTo>
                    <a:pt x="56" y="0"/>
                    <a:pt x="0" y="140"/>
                    <a:pt x="0"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994;p63">
              <a:extLst>
                <a:ext uri="{FF2B5EF4-FFF2-40B4-BE49-F238E27FC236}">
                  <a16:creationId xmlns:a16="http://schemas.microsoft.com/office/drawing/2014/main" id="{21C3AAFD-025E-F56A-643C-6426AA4C0508}"/>
                </a:ext>
              </a:extLst>
            </p:cNvPr>
            <p:cNvSpPr/>
            <p:nvPr/>
          </p:nvSpPr>
          <p:spPr>
            <a:xfrm>
              <a:off x="3140203" y="3205265"/>
              <a:ext cx="12430" cy="112903"/>
            </a:xfrm>
            <a:custGeom>
              <a:avLst/>
              <a:gdLst/>
              <a:ahLst/>
              <a:cxnLst/>
              <a:rect l="l" t="t" r="r" b="b"/>
              <a:pathLst>
                <a:path w="169" h="1535" extrusionOk="0">
                  <a:moveTo>
                    <a:pt x="1" y="251"/>
                  </a:moveTo>
                  <a:lnTo>
                    <a:pt x="1" y="753"/>
                  </a:lnTo>
                  <a:lnTo>
                    <a:pt x="1" y="753"/>
                  </a:lnTo>
                  <a:lnTo>
                    <a:pt x="1" y="753"/>
                  </a:lnTo>
                  <a:lnTo>
                    <a:pt x="1" y="1283"/>
                  </a:lnTo>
                  <a:cubicBezTo>
                    <a:pt x="1" y="1367"/>
                    <a:pt x="1" y="1535"/>
                    <a:pt x="84" y="1535"/>
                  </a:cubicBezTo>
                  <a:cubicBezTo>
                    <a:pt x="168" y="1535"/>
                    <a:pt x="168" y="1311"/>
                    <a:pt x="168" y="1283"/>
                  </a:cubicBezTo>
                  <a:lnTo>
                    <a:pt x="168" y="753"/>
                  </a:lnTo>
                  <a:lnTo>
                    <a:pt x="168" y="753"/>
                  </a:lnTo>
                  <a:lnTo>
                    <a:pt x="168" y="753"/>
                  </a:lnTo>
                  <a:lnTo>
                    <a:pt x="168" y="251"/>
                  </a:lnTo>
                  <a:cubicBezTo>
                    <a:pt x="168" y="195"/>
                    <a:pt x="168" y="0"/>
                    <a:pt x="84" y="0"/>
                  </a:cubicBezTo>
                  <a:cubicBezTo>
                    <a:pt x="1" y="0"/>
                    <a:pt x="1" y="167"/>
                    <a:pt x="1"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995;p63">
              <a:extLst>
                <a:ext uri="{FF2B5EF4-FFF2-40B4-BE49-F238E27FC236}">
                  <a16:creationId xmlns:a16="http://schemas.microsoft.com/office/drawing/2014/main" id="{EE0EC8CF-F184-3B7D-F4B9-D60710AB1145}"/>
                </a:ext>
              </a:extLst>
            </p:cNvPr>
            <p:cNvSpPr/>
            <p:nvPr/>
          </p:nvSpPr>
          <p:spPr>
            <a:xfrm>
              <a:off x="3140203" y="3155986"/>
              <a:ext cx="12430" cy="30818"/>
            </a:xfrm>
            <a:custGeom>
              <a:avLst/>
              <a:gdLst/>
              <a:ahLst/>
              <a:cxnLst/>
              <a:rect l="l" t="t" r="r" b="b"/>
              <a:pathLst>
                <a:path w="169" h="419" extrusionOk="0">
                  <a:moveTo>
                    <a:pt x="1" y="84"/>
                  </a:moveTo>
                  <a:lnTo>
                    <a:pt x="1" y="224"/>
                  </a:lnTo>
                  <a:lnTo>
                    <a:pt x="1" y="224"/>
                  </a:lnTo>
                  <a:lnTo>
                    <a:pt x="1" y="224"/>
                  </a:lnTo>
                  <a:lnTo>
                    <a:pt x="1" y="363"/>
                  </a:lnTo>
                  <a:cubicBezTo>
                    <a:pt x="1" y="391"/>
                    <a:pt x="29" y="419"/>
                    <a:pt x="84" y="419"/>
                  </a:cubicBezTo>
                  <a:cubicBezTo>
                    <a:pt x="140" y="419"/>
                    <a:pt x="168" y="391"/>
                    <a:pt x="168" y="363"/>
                  </a:cubicBezTo>
                  <a:lnTo>
                    <a:pt x="168" y="224"/>
                  </a:lnTo>
                  <a:lnTo>
                    <a:pt x="168" y="224"/>
                  </a:lnTo>
                  <a:lnTo>
                    <a:pt x="168" y="224"/>
                  </a:lnTo>
                  <a:lnTo>
                    <a:pt x="168" y="84"/>
                  </a:lnTo>
                  <a:cubicBezTo>
                    <a:pt x="168" y="0"/>
                    <a:pt x="112" y="0"/>
                    <a:pt x="84" y="0"/>
                  </a:cubicBezTo>
                  <a:cubicBezTo>
                    <a:pt x="29" y="0"/>
                    <a:pt x="1" y="28"/>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996;p63">
              <a:extLst>
                <a:ext uri="{FF2B5EF4-FFF2-40B4-BE49-F238E27FC236}">
                  <a16:creationId xmlns:a16="http://schemas.microsoft.com/office/drawing/2014/main" id="{3CAB04FB-2EE2-4B7C-2A34-95FDF6EAAD34}"/>
                </a:ext>
              </a:extLst>
            </p:cNvPr>
            <p:cNvSpPr/>
            <p:nvPr/>
          </p:nvSpPr>
          <p:spPr>
            <a:xfrm>
              <a:off x="3107400" y="3123182"/>
              <a:ext cx="16476" cy="194988"/>
            </a:xfrm>
            <a:custGeom>
              <a:avLst/>
              <a:gdLst/>
              <a:ahLst/>
              <a:cxnLst/>
              <a:rect l="l" t="t" r="r" b="b"/>
              <a:pathLst>
                <a:path w="224" h="2651" extrusionOk="0">
                  <a:moveTo>
                    <a:pt x="56" y="419"/>
                  </a:moveTo>
                  <a:cubicBezTo>
                    <a:pt x="56" y="698"/>
                    <a:pt x="0" y="1004"/>
                    <a:pt x="0" y="1311"/>
                  </a:cubicBezTo>
                  <a:lnTo>
                    <a:pt x="0" y="1311"/>
                  </a:lnTo>
                  <a:lnTo>
                    <a:pt x="0" y="1311"/>
                  </a:lnTo>
                  <a:cubicBezTo>
                    <a:pt x="0" y="1590"/>
                    <a:pt x="0" y="1953"/>
                    <a:pt x="56" y="2232"/>
                  </a:cubicBezTo>
                  <a:cubicBezTo>
                    <a:pt x="56" y="2344"/>
                    <a:pt x="56" y="2651"/>
                    <a:pt x="112" y="2651"/>
                  </a:cubicBezTo>
                  <a:cubicBezTo>
                    <a:pt x="196" y="2651"/>
                    <a:pt x="196" y="2288"/>
                    <a:pt x="224" y="2232"/>
                  </a:cubicBezTo>
                  <a:lnTo>
                    <a:pt x="224" y="1311"/>
                  </a:lnTo>
                  <a:lnTo>
                    <a:pt x="224" y="1311"/>
                  </a:lnTo>
                  <a:lnTo>
                    <a:pt x="224" y="1311"/>
                  </a:lnTo>
                  <a:lnTo>
                    <a:pt x="224" y="419"/>
                  </a:lnTo>
                  <a:cubicBezTo>
                    <a:pt x="224" y="307"/>
                    <a:pt x="224" y="0"/>
                    <a:pt x="112" y="0"/>
                  </a:cubicBezTo>
                  <a:cubicBezTo>
                    <a:pt x="56" y="0"/>
                    <a:pt x="56" y="335"/>
                    <a:pt x="56"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997;p63">
              <a:extLst>
                <a:ext uri="{FF2B5EF4-FFF2-40B4-BE49-F238E27FC236}">
                  <a16:creationId xmlns:a16="http://schemas.microsoft.com/office/drawing/2014/main" id="{CC37F522-5ED3-D2EF-66D5-4438E1C910C5}"/>
                </a:ext>
              </a:extLst>
            </p:cNvPr>
            <p:cNvSpPr/>
            <p:nvPr/>
          </p:nvSpPr>
          <p:spPr>
            <a:xfrm>
              <a:off x="3074522" y="3184744"/>
              <a:ext cx="14490" cy="133424"/>
            </a:xfrm>
            <a:custGeom>
              <a:avLst/>
              <a:gdLst/>
              <a:ahLst/>
              <a:cxnLst/>
              <a:rect l="l" t="t" r="r" b="b"/>
              <a:pathLst>
                <a:path w="197" h="1814" extrusionOk="0">
                  <a:moveTo>
                    <a:pt x="1" y="307"/>
                  </a:moveTo>
                  <a:lnTo>
                    <a:pt x="1" y="893"/>
                  </a:lnTo>
                  <a:lnTo>
                    <a:pt x="1" y="893"/>
                  </a:lnTo>
                  <a:lnTo>
                    <a:pt x="1" y="893"/>
                  </a:lnTo>
                  <a:lnTo>
                    <a:pt x="1" y="1535"/>
                  </a:lnTo>
                  <a:cubicBezTo>
                    <a:pt x="1" y="1590"/>
                    <a:pt x="1" y="1814"/>
                    <a:pt x="113" y="1814"/>
                  </a:cubicBezTo>
                  <a:cubicBezTo>
                    <a:pt x="196" y="1814"/>
                    <a:pt x="196" y="1562"/>
                    <a:pt x="196" y="1535"/>
                  </a:cubicBezTo>
                  <a:lnTo>
                    <a:pt x="196" y="893"/>
                  </a:lnTo>
                  <a:lnTo>
                    <a:pt x="196" y="893"/>
                  </a:lnTo>
                  <a:lnTo>
                    <a:pt x="196" y="893"/>
                  </a:lnTo>
                  <a:lnTo>
                    <a:pt x="196" y="307"/>
                  </a:lnTo>
                  <a:cubicBezTo>
                    <a:pt x="196" y="251"/>
                    <a:pt x="196" y="28"/>
                    <a:pt x="113" y="28"/>
                  </a:cubicBezTo>
                  <a:cubicBezTo>
                    <a:pt x="1" y="0"/>
                    <a:pt x="1" y="251"/>
                    <a:pt x="1"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998;p63">
              <a:extLst>
                <a:ext uri="{FF2B5EF4-FFF2-40B4-BE49-F238E27FC236}">
                  <a16:creationId xmlns:a16="http://schemas.microsoft.com/office/drawing/2014/main" id="{3BAF27C1-1359-34AE-D2AC-52F1C6C38AC6}"/>
                </a:ext>
              </a:extLst>
            </p:cNvPr>
            <p:cNvSpPr/>
            <p:nvPr/>
          </p:nvSpPr>
          <p:spPr>
            <a:xfrm>
              <a:off x="3037600" y="3207251"/>
              <a:ext cx="14490" cy="112977"/>
            </a:xfrm>
            <a:custGeom>
              <a:avLst/>
              <a:gdLst/>
              <a:ahLst/>
              <a:cxnLst/>
              <a:rect l="l" t="t" r="r" b="b"/>
              <a:pathLst>
                <a:path w="197" h="1536" extrusionOk="0">
                  <a:moveTo>
                    <a:pt x="29" y="252"/>
                  </a:moveTo>
                  <a:cubicBezTo>
                    <a:pt x="1" y="419"/>
                    <a:pt x="1" y="587"/>
                    <a:pt x="1" y="782"/>
                  </a:cubicBezTo>
                  <a:lnTo>
                    <a:pt x="1" y="782"/>
                  </a:lnTo>
                  <a:lnTo>
                    <a:pt x="1" y="782"/>
                  </a:lnTo>
                  <a:cubicBezTo>
                    <a:pt x="1" y="950"/>
                    <a:pt x="1" y="1117"/>
                    <a:pt x="29" y="1284"/>
                  </a:cubicBezTo>
                  <a:cubicBezTo>
                    <a:pt x="29" y="1340"/>
                    <a:pt x="29" y="1535"/>
                    <a:pt x="84" y="1535"/>
                  </a:cubicBezTo>
                  <a:cubicBezTo>
                    <a:pt x="168" y="1535"/>
                    <a:pt x="168" y="1340"/>
                    <a:pt x="168" y="1284"/>
                  </a:cubicBezTo>
                  <a:cubicBezTo>
                    <a:pt x="168" y="1117"/>
                    <a:pt x="196" y="950"/>
                    <a:pt x="196" y="782"/>
                  </a:cubicBezTo>
                  <a:lnTo>
                    <a:pt x="196" y="782"/>
                  </a:lnTo>
                  <a:lnTo>
                    <a:pt x="196" y="782"/>
                  </a:lnTo>
                  <a:cubicBezTo>
                    <a:pt x="196" y="587"/>
                    <a:pt x="196" y="419"/>
                    <a:pt x="168" y="252"/>
                  </a:cubicBezTo>
                  <a:cubicBezTo>
                    <a:pt x="168" y="168"/>
                    <a:pt x="168" y="1"/>
                    <a:pt x="84" y="1"/>
                  </a:cubicBezTo>
                  <a:cubicBezTo>
                    <a:pt x="29" y="1"/>
                    <a:pt x="29" y="168"/>
                    <a:pt x="29"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999;p63">
              <a:extLst>
                <a:ext uri="{FF2B5EF4-FFF2-40B4-BE49-F238E27FC236}">
                  <a16:creationId xmlns:a16="http://schemas.microsoft.com/office/drawing/2014/main" id="{25B5932B-29F0-D377-0ADD-E6AD2FDFF294}"/>
                </a:ext>
              </a:extLst>
            </p:cNvPr>
            <p:cNvSpPr/>
            <p:nvPr/>
          </p:nvSpPr>
          <p:spPr>
            <a:xfrm>
              <a:off x="3037600" y="3158045"/>
              <a:ext cx="14490" cy="30818"/>
            </a:xfrm>
            <a:custGeom>
              <a:avLst/>
              <a:gdLst/>
              <a:ahLst/>
              <a:cxnLst/>
              <a:rect l="l" t="t" r="r" b="b"/>
              <a:pathLst>
                <a:path w="197" h="419" extrusionOk="0">
                  <a:moveTo>
                    <a:pt x="29" y="363"/>
                  </a:moveTo>
                  <a:cubicBezTo>
                    <a:pt x="1" y="335"/>
                    <a:pt x="1" y="251"/>
                    <a:pt x="1" y="224"/>
                  </a:cubicBezTo>
                  <a:lnTo>
                    <a:pt x="1" y="224"/>
                  </a:lnTo>
                  <a:lnTo>
                    <a:pt x="1" y="224"/>
                  </a:lnTo>
                  <a:cubicBezTo>
                    <a:pt x="1" y="196"/>
                    <a:pt x="1" y="140"/>
                    <a:pt x="29" y="84"/>
                  </a:cubicBezTo>
                  <a:cubicBezTo>
                    <a:pt x="29" y="84"/>
                    <a:pt x="29" y="0"/>
                    <a:pt x="84" y="0"/>
                  </a:cubicBezTo>
                  <a:cubicBezTo>
                    <a:pt x="168" y="0"/>
                    <a:pt x="168" y="56"/>
                    <a:pt x="168" y="84"/>
                  </a:cubicBezTo>
                  <a:cubicBezTo>
                    <a:pt x="168" y="112"/>
                    <a:pt x="196" y="196"/>
                    <a:pt x="196" y="224"/>
                  </a:cubicBezTo>
                  <a:lnTo>
                    <a:pt x="196" y="224"/>
                  </a:lnTo>
                  <a:lnTo>
                    <a:pt x="196" y="224"/>
                  </a:lnTo>
                  <a:cubicBezTo>
                    <a:pt x="196" y="251"/>
                    <a:pt x="196" y="279"/>
                    <a:pt x="168" y="363"/>
                  </a:cubicBezTo>
                  <a:cubicBezTo>
                    <a:pt x="168" y="363"/>
                    <a:pt x="168" y="419"/>
                    <a:pt x="84" y="419"/>
                  </a:cubicBezTo>
                  <a:cubicBezTo>
                    <a:pt x="29" y="419"/>
                    <a:pt x="29" y="363"/>
                    <a:pt x="29"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5000;p63">
              <a:extLst>
                <a:ext uri="{FF2B5EF4-FFF2-40B4-BE49-F238E27FC236}">
                  <a16:creationId xmlns:a16="http://schemas.microsoft.com/office/drawing/2014/main" id="{0DE5DBD6-0D91-752C-271D-9420C28ECBE2}"/>
                </a:ext>
              </a:extLst>
            </p:cNvPr>
            <p:cNvSpPr/>
            <p:nvPr/>
          </p:nvSpPr>
          <p:spPr>
            <a:xfrm>
              <a:off x="2965815" y="3153926"/>
              <a:ext cx="14416" cy="106798"/>
            </a:xfrm>
            <a:custGeom>
              <a:avLst/>
              <a:gdLst/>
              <a:ahLst/>
              <a:cxnLst/>
              <a:rect l="l" t="t" r="r" b="b"/>
              <a:pathLst>
                <a:path w="196" h="1452" extrusionOk="0">
                  <a:moveTo>
                    <a:pt x="0" y="252"/>
                  </a:moveTo>
                  <a:lnTo>
                    <a:pt x="0" y="726"/>
                  </a:lnTo>
                  <a:lnTo>
                    <a:pt x="0" y="726"/>
                  </a:lnTo>
                  <a:lnTo>
                    <a:pt x="0" y="726"/>
                  </a:lnTo>
                  <a:lnTo>
                    <a:pt x="0" y="1228"/>
                  </a:lnTo>
                  <a:cubicBezTo>
                    <a:pt x="0" y="1368"/>
                    <a:pt x="28" y="1451"/>
                    <a:pt x="84" y="1451"/>
                  </a:cubicBezTo>
                  <a:cubicBezTo>
                    <a:pt x="140" y="1451"/>
                    <a:pt x="168" y="1396"/>
                    <a:pt x="168" y="1228"/>
                  </a:cubicBezTo>
                  <a:cubicBezTo>
                    <a:pt x="168" y="1117"/>
                    <a:pt x="196" y="865"/>
                    <a:pt x="196" y="726"/>
                  </a:cubicBezTo>
                  <a:lnTo>
                    <a:pt x="196" y="726"/>
                  </a:lnTo>
                  <a:lnTo>
                    <a:pt x="196" y="726"/>
                  </a:lnTo>
                  <a:cubicBezTo>
                    <a:pt x="196" y="614"/>
                    <a:pt x="196" y="335"/>
                    <a:pt x="168" y="252"/>
                  </a:cubicBezTo>
                  <a:cubicBezTo>
                    <a:pt x="168" y="112"/>
                    <a:pt x="112" y="1"/>
                    <a:pt x="84" y="1"/>
                  </a:cubicBezTo>
                  <a:cubicBezTo>
                    <a:pt x="28" y="28"/>
                    <a:pt x="0" y="112"/>
                    <a:pt x="0"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5001;p63">
              <a:extLst>
                <a:ext uri="{FF2B5EF4-FFF2-40B4-BE49-F238E27FC236}">
                  <a16:creationId xmlns:a16="http://schemas.microsoft.com/office/drawing/2014/main" id="{C665638F-87C9-CECB-60FB-4EE74B18BBE2}"/>
                </a:ext>
              </a:extLst>
            </p:cNvPr>
            <p:cNvSpPr/>
            <p:nvPr/>
          </p:nvSpPr>
          <p:spPr>
            <a:xfrm>
              <a:off x="3173080" y="3381713"/>
              <a:ext cx="14416" cy="123200"/>
            </a:xfrm>
            <a:custGeom>
              <a:avLst/>
              <a:gdLst/>
              <a:ahLst/>
              <a:cxnLst/>
              <a:rect l="l" t="t" r="r" b="b"/>
              <a:pathLst>
                <a:path w="196" h="1675" extrusionOk="0">
                  <a:moveTo>
                    <a:pt x="0" y="251"/>
                  </a:moveTo>
                  <a:lnTo>
                    <a:pt x="0" y="837"/>
                  </a:lnTo>
                  <a:lnTo>
                    <a:pt x="0" y="837"/>
                  </a:lnTo>
                  <a:lnTo>
                    <a:pt x="0" y="837"/>
                  </a:lnTo>
                  <a:lnTo>
                    <a:pt x="0" y="1423"/>
                  </a:lnTo>
                  <a:cubicBezTo>
                    <a:pt x="0" y="1451"/>
                    <a:pt x="0" y="1646"/>
                    <a:pt x="56" y="1674"/>
                  </a:cubicBezTo>
                  <a:cubicBezTo>
                    <a:pt x="167" y="1674"/>
                    <a:pt x="167" y="1451"/>
                    <a:pt x="167" y="1423"/>
                  </a:cubicBezTo>
                  <a:cubicBezTo>
                    <a:pt x="195" y="1256"/>
                    <a:pt x="195" y="1061"/>
                    <a:pt x="195" y="837"/>
                  </a:cubicBezTo>
                  <a:lnTo>
                    <a:pt x="195" y="837"/>
                  </a:lnTo>
                  <a:lnTo>
                    <a:pt x="195" y="837"/>
                  </a:lnTo>
                  <a:cubicBezTo>
                    <a:pt x="195" y="642"/>
                    <a:pt x="167" y="447"/>
                    <a:pt x="167" y="251"/>
                  </a:cubicBezTo>
                  <a:cubicBezTo>
                    <a:pt x="167" y="224"/>
                    <a:pt x="167" y="0"/>
                    <a:pt x="56" y="0"/>
                  </a:cubicBezTo>
                  <a:cubicBezTo>
                    <a:pt x="0" y="0"/>
                    <a:pt x="0" y="224"/>
                    <a:pt x="0"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5002;p63">
              <a:extLst>
                <a:ext uri="{FF2B5EF4-FFF2-40B4-BE49-F238E27FC236}">
                  <a16:creationId xmlns:a16="http://schemas.microsoft.com/office/drawing/2014/main" id="{92BA1C59-DA94-643F-5929-57DD79BB3AF3}"/>
                </a:ext>
              </a:extLst>
            </p:cNvPr>
            <p:cNvSpPr/>
            <p:nvPr/>
          </p:nvSpPr>
          <p:spPr>
            <a:xfrm>
              <a:off x="3002737" y="3430919"/>
              <a:ext cx="14416" cy="82158"/>
            </a:xfrm>
            <a:custGeom>
              <a:avLst/>
              <a:gdLst/>
              <a:ahLst/>
              <a:cxnLst/>
              <a:rect l="l" t="t" r="r" b="b"/>
              <a:pathLst>
                <a:path w="196" h="1117" extrusionOk="0">
                  <a:moveTo>
                    <a:pt x="0" y="168"/>
                  </a:moveTo>
                  <a:lnTo>
                    <a:pt x="0" y="559"/>
                  </a:lnTo>
                  <a:lnTo>
                    <a:pt x="0" y="559"/>
                  </a:lnTo>
                  <a:lnTo>
                    <a:pt x="0" y="559"/>
                  </a:lnTo>
                  <a:lnTo>
                    <a:pt x="0" y="950"/>
                  </a:lnTo>
                  <a:cubicBezTo>
                    <a:pt x="0" y="1033"/>
                    <a:pt x="56" y="1117"/>
                    <a:pt x="84" y="1117"/>
                  </a:cubicBezTo>
                  <a:cubicBezTo>
                    <a:pt x="140" y="1117"/>
                    <a:pt x="140" y="1033"/>
                    <a:pt x="196" y="950"/>
                  </a:cubicBezTo>
                  <a:lnTo>
                    <a:pt x="196" y="559"/>
                  </a:lnTo>
                  <a:lnTo>
                    <a:pt x="196" y="559"/>
                  </a:lnTo>
                  <a:lnTo>
                    <a:pt x="196" y="559"/>
                  </a:lnTo>
                  <a:lnTo>
                    <a:pt x="196" y="168"/>
                  </a:lnTo>
                  <a:cubicBezTo>
                    <a:pt x="196" y="57"/>
                    <a:pt x="140" y="1"/>
                    <a:pt x="84" y="1"/>
                  </a:cubicBezTo>
                  <a:cubicBezTo>
                    <a:pt x="56" y="1"/>
                    <a:pt x="0" y="57"/>
                    <a:pt x="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5003;p63">
              <a:extLst>
                <a:ext uri="{FF2B5EF4-FFF2-40B4-BE49-F238E27FC236}">
                  <a16:creationId xmlns:a16="http://schemas.microsoft.com/office/drawing/2014/main" id="{F8141FF8-7BE4-0AAF-527D-E300938AA3D9}"/>
                </a:ext>
              </a:extLst>
            </p:cNvPr>
            <p:cNvSpPr/>
            <p:nvPr/>
          </p:nvSpPr>
          <p:spPr>
            <a:xfrm>
              <a:off x="3140203" y="3432978"/>
              <a:ext cx="12430" cy="30892"/>
            </a:xfrm>
            <a:custGeom>
              <a:avLst/>
              <a:gdLst/>
              <a:ahLst/>
              <a:cxnLst/>
              <a:rect l="l" t="t" r="r" b="b"/>
              <a:pathLst>
                <a:path w="169" h="420" extrusionOk="0">
                  <a:moveTo>
                    <a:pt x="1" y="85"/>
                  </a:moveTo>
                  <a:lnTo>
                    <a:pt x="1" y="224"/>
                  </a:lnTo>
                  <a:lnTo>
                    <a:pt x="1" y="224"/>
                  </a:lnTo>
                  <a:lnTo>
                    <a:pt x="1" y="224"/>
                  </a:lnTo>
                  <a:lnTo>
                    <a:pt x="1" y="364"/>
                  </a:lnTo>
                  <a:cubicBezTo>
                    <a:pt x="1" y="391"/>
                    <a:pt x="29" y="419"/>
                    <a:pt x="84" y="419"/>
                  </a:cubicBezTo>
                  <a:cubicBezTo>
                    <a:pt x="140" y="419"/>
                    <a:pt x="168" y="419"/>
                    <a:pt x="168" y="364"/>
                  </a:cubicBezTo>
                  <a:lnTo>
                    <a:pt x="168" y="224"/>
                  </a:lnTo>
                  <a:lnTo>
                    <a:pt x="168" y="224"/>
                  </a:lnTo>
                  <a:lnTo>
                    <a:pt x="168" y="224"/>
                  </a:lnTo>
                  <a:lnTo>
                    <a:pt x="168" y="85"/>
                  </a:lnTo>
                  <a:cubicBezTo>
                    <a:pt x="168" y="29"/>
                    <a:pt x="112" y="1"/>
                    <a:pt x="84" y="1"/>
                  </a:cubicBezTo>
                  <a:cubicBezTo>
                    <a:pt x="29" y="1"/>
                    <a:pt x="1" y="1"/>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5004;p63">
              <a:extLst>
                <a:ext uri="{FF2B5EF4-FFF2-40B4-BE49-F238E27FC236}">
                  <a16:creationId xmlns:a16="http://schemas.microsoft.com/office/drawing/2014/main" id="{01E0F4E8-2793-B0BE-37BC-710CD244F5E4}"/>
                </a:ext>
              </a:extLst>
            </p:cNvPr>
            <p:cNvSpPr/>
            <p:nvPr/>
          </p:nvSpPr>
          <p:spPr>
            <a:xfrm>
              <a:off x="3107400" y="3398115"/>
              <a:ext cx="16476" cy="112977"/>
            </a:xfrm>
            <a:custGeom>
              <a:avLst/>
              <a:gdLst/>
              <a:ahLst/>
              <a:cxnLst/>
              <a:rect l="l" t="t" r="r" b="b"/>
              <a:pathLst>
                <a:path w="224" h="1536" extrusionOk="0">
                  <a:moveTo>
                    <a:pt x="56" y="224"/>
                  </a:moveTo>
                  <a:cubicBezTo>
                    <a:pt x="56" y="419"/>
                    <a:pt x="0" y="586"/>
                    <a:pt x="0" y="754"/>
                  </a:cubicBezTo>
                  <a:lnTo>
                    <a:pt x="0" y="754"/>
                  </a:lnTo>
                  <a:lnTo>
                    <a:pt x="0" y="754"/>
                  </a:lnTo>
                  <a:cubicBezTo>
                    <a:pt x="0" y="921"/>
                    <a:pt x="0" y="1117"/>
                    <a:pt x="56" y="1284"/>
                  </a:cubicBezTo>
                  <a:cubicBezTo>
                    <a:pt x="56" y="1340"/>
                    <a:pt x="56" y="1535"/>
                    <a:pt x="112" y="1535"/>
                  </a:cubicBezTo>
                  <a:cubicBezTo>
                    <a:pt x="196" y="1535"/>
                    <a:pt x="196" y="1340"/>
                    <a:pt x="224" y="1284"/>
                  </a:cubicBezTo>
                  <a:lnTo>
                    <a:pt x="224" y="754"/>
                  </a:lnTo>
                  <a:lnTo>
                    <a:pt x="224" y="754"/>
                  </a:lnTo>
                  <a:lnTo>
                    <a:pt x="224" y="754"/>
                  </a:lnTo>
                  <a:lnTo>
                    <a:pt x="224" y="224"/>
                  </a:lnTo>
                  <a:cubicBezTo>
                    <a:pt x="224" y="196"/>
                    <a:pt x="224" y="1"/>
                    <a:pt x="112" y="1"/>
                  </a:cubicBezTo>
                  <a:cubicBezTo>
                    <a:pt x="56" y="28"/>
                    <a:pt x="56" y="196"/>
                    <a:pt x="56"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5005;p63">
              <a:extLst>
                <a:ext uri="{FF2B5EF4-FFF2-40B4-BE49-F238E27FC236}">
                  <a16:creationId xmlns:a16="http://schemas.microsoft.com/office/drawing/2014/main" id="{109C71A4-3578-8848-741A-E21562D39A95}"/>
                </a:ext>
              </a:extLst>
            </p:cNvPr>
            <p:cNvSpPr/>
            <p:nvPr/>
          </p:nvSpPr>
          <p:spPr>
            <a:xfrm>
              <a:off x="3074522" y="3443275"/>
              <a:ext cx="14490" cy="67815"/>
            </a:xfrm>
            <a:custGeom>
              <a:avLst/>
              <a:gdLst/>
              <a:ahLst/>
              <a:cxnLst/>
              <a:rect l="l" t="t" r="r" b="b"/>
              <a:pathLst>
                <a:path w="197" h="922" extrusionOk="0">
                  <a:moveTo>
                    <a:pt x="1" y="140"/>
                  </a:moveTo>
                  <a:lnTo>
                    <a:pt x="1" y="447"/>
                  </a:lnTo>
                  <a:lnTo>
                    <a:pt x="1" y="447"/>
                  </a:lnTo>
                  <a:lnTo>
                    <a:pt x="1" y="447"/>
                  </a:lnTo>
                  <a:lnTo>
                    <a:pt x="1" y="782"/>
                  </a:lnTo>
                  <a:cubicBezTo>
                    <a:pt x="1" y="809"/>
                    <a:pt x="1" y="921"/>
                    <a:pt x="113" y="921"/>
                  </a:cubicBezTo>
                  <a:cubicBezTo>
                    <a:pt x="196" y="921"/>
                    <a:pt x="196" y="809"/>
                    <a:pt x="196" y="782"/>
                  </a:cubicBezTo>
                  <a:lnTo>
                    <a:pt x="196" y="447"/>
                  </a:lnTo>
                  <a:lnTo>
                    <a:pt x="196" y="447"/>
                  </a:lnTo>
                  <a:lnTo>
                    <a:pt x="196" y="447"/>
                  </a:lnTo>
                  <a:lnTo>
                    <a:pt x="196" y="140"/>
                  </a:lnTo>
                  <a:cubicBezTo>
                    <a:pt x="196" y="112"/>
                    <a:pt x="196" y="0"/>
                    <a:pt x="113" y="0"/>
                  </a:cubicBezTo>
                  <a:cubicBezTo>
                    <a:pt x="1" y="0"/>
                    <a:pt x="1" y="112"/>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5006;p63">
              <a:extLst>
                <a:ext uri="{FF2B5EF4-FFF2-40B4-BE49-F238E27FC236}">
                  <a16:creationId xmlns:a16="http://schemas.microsoft.com/office/drawing/2014/main" id="{3BEEA35E-408B-6586-45B2-FED63D6877EB}"/>
                </a:ext>
              </a:extLst>
            </p:cNvPr>
            <p:cNvSpPr/>
            <p:nvPr/>
          </p:nvSpPr>
          <p:spPr>
            <a:xfrm>
              <a:off x="3037600" y="3474020"/>
              <a:ext cx="14490" cy="37070"/>
            </a:xfrm>
            <a:custGeom>
              <a:avLst/>
              <a:gdLst/>
              <a:ahLst/>
              <a:cxnLst/>
              <a:rect l="l" t="t" r="r" b="b"/>
              <a:pathLst>
                <a:path w="197" h="504" extrusionOk="0">
                  <a:moveTo>
                    <a:pt x="29" y="85"/>
                  </a:moveTo>
                  <a:cubicBezTo>
                    <a:pt x="1" y="140"/>
                    <a:pt x="1" y="168"/>
                    <a:pt x="1" y="252"/>
                  </a:cubicBezTo>
                  <a:lnTo>
                    <a:pt x="1" y="252"/>
                  </a:lnTo>
                  <a:lnTo>
                    <a:pt x="1" y="252"/>
                  </a:lnTo>
                  <a:cubicBezTo>
                    <a:pt x="1" y="308"/>
                    <a:pt x="1" y="364"/>
                    <a:pt x="29" y="419"/>
                  </a:cubicBezTo>
                  <a:cubicBezTo>
                    <a:pt x="29" y="419"/>
                    <a:pt x="29" y="503"/>
                    <a:pt x="84" y="503"/>
                  </a:cubicBezTo>
                  <a:cubicBezTo>
                    <a:pt x="168" y="503"/>
                    <a:pt x="168" y="419"/>
                    <a:pt x="168" y="419"/>
                  </a:cubicBezTo>
                  <a:cubicBezTo>
                    <a:pt x="168" y="364"/>
                    <a:pt x="196" y="308"/>
                    <a:pt x="196" y="252"/>
                  </a:cubicBezTo>
                  <a:lnTo>
                    <a:pt x="196" y="252"/>
                  </a:lnTo>
                  <a:lnTo>
                    <a:pt x="196" y="252"/>
                  </a:lnTo>
                  <a:cubicBezTo>
                    <a:pt x="196" y="224"/>
                    <a:pt x="196" y="140"/>
                    <a:pt x="168" y="85"/>
                  </a:cubicBezTo>
                  <a:cubicBezTo>
                    <a:pt x="168" y="85"/>
                    <a:pt x="168" y="1"/>
                    <a:pt x="84" y="1"/>
                  </a:cubicBezTo>
                  <a:cubicBezTo>
                    <a:pt x="29" y="1"/>
                    <a:pt x="29" y="85"/>
                    <a:pt x="29"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5007;p63">
              <a:extLst>
                <a:ext uri="{FF2B5EF4-FFF2-40B4-BE49-F238E27FC236}">
                  <a16:creationId xmlns:a16="http://schemas.microsoft.com/office/drawing/2014/main" id="{BC56D23F-1A1A-1199-5CEB-524E03C69AE5}"/>
                </a:ext>
              </a:extLst>
            </p:cNvPr>
            <p:cNvSpPr/>
            <p:nvPr/>
          </p:nvSpPr>
          <p:spPr>
            <a:xfrm>
              <a:off x="3037600" y="3432978"/>
              <a:ext cx="14490" cy="30892"/>
            </a:xfrm>
            <a:custGeom>
              <a:avLst/>
              <a:gdLst/>
              <a:ahLst/>
              <a:cxnLst/>
              <a:rect l="l" t="t" r="r" b="b"/>
              <a:pathLst>
                <a:path w="197" h="420" extrusionOk="0">
                  <a:moveTo>
                    <a:pt x="29" y="364"/>
                  </a:moveTo>
                  <a:cubicBezTo>
                    <a:pt x="1" y="308"/>
                    <a:pt x="1" y="280"/>
                    <a:pt x="1" y="224"/>
                  </a:cubicBezTo>
                  <a:lnTo>
                    <a:pt x="1" y="224"/>
                  </a:lnTo>
                  <a:lnTo>
                    <a:pt x="1" y="224"/>
                  </a:lnTo>
                  <a:cubicBezTo>
                    <a:pt x="1" y="168"/>
                    <a:pt x="1" y="112"/>
                    <a:pt x="29" y="57"/>
                  </a:cubicBezTo>
                  <a:cubicBezTo>
                    <a:pt x="29" y="57"/>
                    <a:pt x="29" y="1"/>
                    <a:pt x="84" y="1"/>
                  </a:cubicBezTo>
                  <a:cubicBezTo>
                    <a:pt x="168" y="1"/>
                    <a:pt x="168" y="29"/>
                    <a:pt x="168" y="57"/>
                  </a:cubicBezTo>
                  <a:cubicBezTo>
                    <a:pt x="168" y="112"/>
                    <a:pt x="196" y="140"/>
                    <a:pt x="196" y="224"/>
                  </a:cubicBezTo>
                  <a:lnTo>
                    <a:pt x="196" y="224"/>
                  </a:lnTo>
                  <a:lnTo>
                    <a:pt x="196" y="224"/>
                  </a:lnTo>
                  <a:cubicBezTo>
                    <a:pt x="196" y="252"/>
                    <a:pt x="196" y="308"/>
                    <a:pt x="168" y="364"/>
                  </a:cubicBezTo>
                  <a:cubicBezTo>
                    <a:pt x="168" y="364"/>
                    <a:pt x="168" y="419"/>
                    <a:pt x="84" y="419"/>
                  </a:cubicBezTo>
                  <a:cubicBezTo>
                    <a:pt x="29" y="419"/>
                    <a:pt x="29" y="364"/>
                    <a:pt x="29" y="36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5008;p63">
              <a:extLst>
                <a:ext uri="{FF2B5EF4-FFF2-40B4-BE49-F238E27FC236}">
                  <a16:creationId xmlns:a16="http://schemas.microsoft.com/office/drawing/2014/main" id="{39ADEE5C-6F9F-4E2E-2D8D-E6D639AE033A}"/>
                </a:ext>
              </a:extLst>
            </p:cNvPr>
            <p:cNvSpPr/>
            <p:nvPr/>
          </p:nvSpPr>
          <p:spPr>
            <a:xfrm>
              <a:off x="2965815" y="3359133"/>
              <a:ext cx="14416" cy="106798"/>
            </a:xfrm>
            <a:custGeom>
              <a:avLst/>
              <a:gdLst/>
              <a:ahLst/>
              <a:cxnLst/>
              <a:rect l="l" t="t" r="r" b="b"/>
              <a:pathLst>
                <a:path w="196" h="1452" extrusionOk="0">
                  <a:moveTo>
                    <a:pt x="0" y="252"/>
                  </a:moveTo>
                  <a:lnTo>
                    <a:pt x="0" y="726"/>
                  </a:lnTo>
                  <a:lnTo>
                    <a:pt x="0" y="726"/>
                  </a:lnTo>
                  <a:lnTo>
                    <a:pt x="0" y="726"/>
                  </a:lnTo>
                  <a:lnTo>
                    <a:pt x="0" y="1228"/>
                  </a:lnTo>
                  <a:cubicBezTo>
                    <a:pt x="0" y="1368"/>
                    <a:pt x="28" y="1451"/>
                    <a:pt x="84" y="1451"/>
                  </a:cubicBezTo>
                  <a:cubicBezTo>
                    <a:pt x="140" y="1451"/>
                    <a:pt x="168" y="1395"/>
                    <a:pt x="168" y="1228"/>
                  </a:cubicBezTo>
                  <a:cubicBezTo>
                    <a:pt x="168" y="1116"/>
                    <a:pt x="196" y="837"/>
                    <a:pt x="196" y="726"/>
                  </a:cubicBezTo>
                  <a:lnTo>
                    <a:pt x="196" y="726"/>
                  </a:lnTo>
                  <a:lnTo>
                    <a:pt x="196" y="726"/>
                  </a:lnTo>
                  <a:cubicBezTo>
                    <a:pt x="196" y="586"/>
                    <a:pt x="196" y="335"/>
                    <a:pt x="168" y="252"/>
                  </a:cubicBezTo>
                  <a:cubicBezTo>
                    <a:pt x="168" y="112"/>
                    <a:pt x="112" y="1"/>
                    <a:pt x="84" y="1"/>
                  </a:cubicBezTo>
                  <a:cubicBezTo>
                    <a:pt x="28" y="1"/>
                    <a:pt x="0" y="112"/>
                    <a:pt x="0"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5009;p63">
              <a:extLst>
                <a:ext uri="{FF2B5EF4-FFF2-40B4-BE49-F238E27FC236}">
                  <a16:creationId xmlns:a16="http://schemas.microsoft.com/office/drawing/2014/main" id="{E66448DA-60FD-5FD7-ECFB-CA47E82E8B85}"/>
                </a:ext>
              </a:extLst>
            </p:cNvPr>
            <p:cNvSpPr/>
            <p:nvPr/>
          </p:nvSpPr>
          <p:spPr>
            <a:xfrm>
              <a:off x="3019139" y="3515061"/>
              <a:ext cx="14416" cy="82158"/>
            </a:xfrm>
            <a:custGeom>
              <a:avLst/>
              <a:gdLst/>
              <a:ahLst/>
              <a:cxnLst/>
              <a:rect l="l" t="t" r="r" b="b"/>
              <a:pathLst>
                <a:path w="196" h="1117" extrusionOk="0">
                  <a:moveTo>
                    <a:pt x="1" y="168"/>
                  </a:moveTo>
                  <a:lnTo>
                    <a:pt x="1" y="559"/>
                  </a:lnTo>
                  <a:lnTo>
                    <a:pt x="1" y="559"/>
                  </a:lnTo>
                  <a:lnTo>
                    <a:pt x="1" y="559"/>
                  </a:lnTo>
                  <a:lnTo>
                    <a:pt x="1" y="949"/>
                  </a:lnTo>
                  <a:cubicBezTo>
                    <a:pt x="1" y="1061"/>
                    <a:pt x="29" y="1117"/>
                    <a:pt x="112" y="1117"/>
                  </a:cubicBezTo>
                  <a:cubicBezTo>
                    <a:pt x="140" y="1117"/>
                    <a:pt x="168" y="1061"/>
                    <a:pt x="168" y="949"/>
                  </a:cubicBezTo>
                  <a:cubicBezTo>
                    <a:pt x="168" y="866"/>
                    <a:pt x="196" y="670"/>
                    <a:pt x="196" y="559"/>
                  </a:cubicBezTo>
                  <a:lnTo>
                    <a:pt x="196" y="559"/>
                  </a:lnTo>
                  <a:lnTo>
                    <a:pt x="196" y="559"/>
                  </a:lnTo>
                  <a:cubicBezTo>
                    <a:pt x="196" y="447"/>
                    <a:pt x="196" y="280"/>
                    <a:pt x="168" y="168"/>
                  </a:cubicBezTo>
                  <a:cubicBezTo>
                    <a:pt x="168" y="85"/>
                    <a:pt x="140" y="1"/>
                    <a:pt x="112" y="1"/>
                  </a:cubicBezTo>
                  <a:cubicBezTo>
                    <a:pt x="29" y="1"/>
                    <a:pt x="1" y="85"/>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5010;p63">
              <a:extLst>
                <a:ext uri="{FF2B5EF4-FFF2-40B4-BE49-F238E27FC236}">
                  <a16:creationId xmlns:a16="http://schemas.microsoft.com/office/drawing/2014/main" id="{4E468F57-5DBB-A81D-400B-A0CC3BB6C0D6}"/>
                </a:ext>
              </a:extLst>
            </p:cNvPr>
            <p:cNvSpPr/>
            <p:nvPr/>
          </p:nvSpPr>
          <p:spPr>
            <a:xfrm>
              <a:off x="3125861" y="3506897"/>
              <a:ext cx="14416" cy="112903"/>
            </a:xfrm>
            <a:custGeom>
              <a:avLst/>
              <a:gdLst/>
              <a:ahLst/>
              <a:cxnLst/>
              <a:rect l="l" t="t" r="r" b="b"/>
              <a:pathLst>
                <a:path w="196" h="1535" extrusionOk="0">
                  <a:moveTo>
                    <a:pt x="0" y="251"/>
                  </a:moveTo>
                  <a:lnTo>
                    <a:pt x="0" y="781"/>
                  </a:lnTo>
                  <a:lnTo>
                    <a:pt x="0" y="781"/>
                  </a:lnTo>
                  <a:lnTo>
                    <a:pt x="0" y="781"/>
                  </a:lnTo>
                  <a:lnTo>
                    <a:pt x="0" y="1311"/>
                  </a:lnTo>
                  <a:cubicBezTo>
                    <a:pt x="0" y="1339"/>
                    <a:pt x="0" y="1535"/>
                    <a:pt x="112" y="1535"/>
                  </a:cubicBezTo>
                  <a:cubicBezTo>
                    <a:pt x="196" y="1535"/>
                    <a:pt x="196" y="1367"/>
                    <a:pt x="196" y="1311"/>
                  </a:cubicBezTo>
                  <a:lnTo>
                    <a:pt x="196" y="781"/>
                  </a:lnTo>
                  <a:lnTo>
                    <a:pt x="196" y="781"/>
                  </a:lnTo>
                  <a:lnTo>
                    <a:pt x="196" y="781"/>
                  </a:lnTo>
                  <a:lnTo>
                    <a:pt x="196" y="251"/>
                  </a:lnTo>
                  <a:cubicBezTo>
                    <a:pt x="196" y="196"/>
                    <a:pt x="196" y="0"/>
                    <a:pt x="112" y="0"/>
                  </a:cubicBezTo>
                  <a:cubicBezTo>
                    <a:pt x="0" y="0"/>
                    <a:pt x="0" y="223"/>
                    <a:pt x="0"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5011;p63">
              <a:extLst>
                <a:ext uri="{FF2B5EF4-FFF2-40B4-BE49-F238E27FC236}">
                  <a16:creationId xmlns:a16="http://schemas.microsoft.com/office/drawing/2014/main" id="{B1764CEC-3CC6-95AB-3A1D-8DEF4A5B3359}"/>
                </a:ext>
              </a:extLst>
            </p:cNvPr>
            <p:cNvSpPr/>
            <p:nvPr/>
          </p:nvSpPr>
          <p:spPr>
            <a:xfrm>
              <a:off x="3088938" y="3527418"/>
              <a:ext cx="14416" cy="67742"/>
            </a:xfrm>
            <a:custGeom>
              <a:avLst/>
              <a:gdLst/>
              <a:ahLst/>
              <a:cxnLst/>
              <a:rect l="l" t="t" r="r" b="b"/>
              <a:pathLst>
                <a:path w="196" h="921" extrusionOk="0">
                  <a:moveTo>
                    <a:pt x="28" y="140"/>
                  </a:moveTo>
                  <a:cubicBezTo>
                    <a:pt x="0" y="251"/>
                    <a:pt x="0" y="363"/>
                    <a:pt x="0" y="475"/>
                  </a:cubicBezTo>
                  <a:lnTo>
                    <a:pt x="0" y="475"/>
                  </a:lnTo>
                  <a:lnTo>
                    <a:pt x="0" y="475"/>
                  </a:lnTo>
                  <a:cubicBezTo>
                    <a:pt x="0" y="558"/>
                    <a:pt x="0" y="670"/>
                    <a:pt x="28" y="781"/>
                  </a:cubicBezTo>
                  <a:cubicBezTo>
                    <a:pt x="28" y="809"/>
                    <a:pt x="28" y="921"/>
                    <a:pt x="84" y="921"/>
                  </a:cubicBezTo>
                  <a:cubicBezTo>
                    <a:pt x="168" y="921"/>
                    <a:pt x="168" y="809"/>
                    <a:pt x="168" y="781"/>
                  </a:cubicBezTo>
                  <a:cubicBezTo>
                    <a:pt x="196" y="670"/>
                    <a:pt x="196" y="558"/>
                    <a:pt x="196" y="475"/>
                  </a:cubicBezTo>
                  <a:lnTo>
                    <a:pt x="196" y="475"/>
                  </a:lnTo>
                  <a:lnTo>
                    <a:pt x="196" y="475"/>
                  </a:lnTo>
                  <a:cubicBezTo>
                    <a:pt x="196" y="363"/>
                    <a:pt x="196" y="251"/>
                    <a:pt x="168" y="140"/>
                  </a:cubicBezTo>
                  <a:cubicBezTo>
                    <a:pt x="168" y="112"/>
                    <a:pt x="168" y="0"/>
                    <a:pt x="84" y="0"/>
                  </a:cubicBezTo>
                  <a:cubicBezTo>
                    <a:pt x="28" y="0"/>
                    <a:pt x="28" y="112"/>
                    <a:pt x="2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5012;p63">
              <a:extLst>
                <a:ext uri="{FF2B5EF4-FFF2-40B4-BE49-F238E27FC236}">
                  <a16:creationId xmlns:a16="http://schemas.microsoft.com/office/drawing/2014/main" id="{EDCA4636-0D7B-7BE5-A795-4D4AD030F7CC}"/>
                </a:ext>
              </a:extLst>
            </p:cNvPr>
            <p:cNvSpPr/>
            <p:nvPr/>
          </p:nvSpPr>
          <p:spPr>
            <a:xfrm>
              <a:off x="3054002" y="3558162"/>
              <a:ext cx="14490" cy="36997"/>
            </a:xfrm>
            <a:custGeom>
              <a:avLst/>
              <a:gdLst/>
              <a:ahLst/>
              <a:cxnLst/>
              <a:rect l="l" t="t" r="r" b="b"/>
              <a:pathLst>
                <a:path w="197" h="503" extrusionOk="0">
                  <a:moveTo>
                    <a:pt x="1" y="84"/>
                  </a:moveTo>
                  <a:lnTo>
                    <a:pt x="1" y="252"/>
                  </a:lnTo>
                  <a:lnTo>
                    <a:pt x="1" y="252"/>
                  </a:lnTo>
                  <a:lnTo>
                    <a:pt x="1" y="252"/>
                  </a:lnTo>
                  <a:lnTo>
                    <a:pt x="1" y="419"/>
                  </a:lnTo>
                  <a:cubicBezTo>
                    <a:pt x="1" y="419"/>
                    <a:pt x="1" y="503"/>
                    <a:pt x="85" y="503"/>
                  </a:cubicBezTo>
                  <a:cubicBezTo>
                    <a:pt x="140" y="503"/>
                    <a:pt x="140" y="419"/>
                    <a:pt x="196" y="419"/>
                  </a:cubicBezTo>
                  <a:lnTo>
                    <a:pt x="196" y="252"/>
                  </a:lnTo>
                  <a:lnTo>
                    <a:pt x="196" y="252"/>
                  </a:lnTo>
                  <a:lnTo>
                    <a:pt x="196" y="252"/>
                  </a:lnTo>
                  <a:lnTo>
                    <a:pt x="196" y="84"/>
                  </a:lnTo>
                  <a:cubicBezTo>
                    <a:pt x="196" y="84"/>
                    <a:pt x="196" y="1"/>
                    <a:pt x="85" y="1"/>
                  </a:cubicBezTo>
                  <a:cubicBezTo>
                    <a:pt x="1" y="1"/>
                    <a:pt x="1" y="84"/>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5013;p63">
              <a:extLst>
                <a:ext uri="{FF2B5EF4-FFF2-40B4-BE49-F238E27FC236}">
                  <a16:creationId xmlns:a16="http://schemas.microsoft.com/office/drawing/2014/main" id="{65B54507-7866-9925-B344-D35479AC93CB}"/>
                </a:ext>
              </a:extLst>
            </p:cNvPr>
            <p:cNvSpPr/>
            <p:nvPr/>
          </p:nvSpPr>
          <p:spPr>
            <a:xfrm>
              <a:off x="3054002" y="3517121"/>
              <a:ext cx="14490" cy="30892"/>
            </a:xfrm>
            <a:custGeom>
              <a:avLst/>
              <a:gdLst/>
              <a:ahLst/>
              <a:cxnLst/>
              <a:rect l="l" t="t" r="r" b="b"/>
              <a:pathLst>
                <a:path w="197" h="420" extrusionOk="0">
                  <a:moveTo>
                    <a:pt x="1" y="363"/>
                  </a:moveTo>
                  <a:lnTo>
                    <a:pt x="1" y="224"/>
                  </a:lnTo>
                  <a:lnTo>
                    <a:pt x="1" y="224"/>
                  </a:lnTo>
                  <a:lnTo>
                    <a:pt x="1" y="224"/>
                  </a:lnTo>
                  <a:lnTo>
                    <a:pt x="1" y="84"/>
                  </a:lnTo>
                  <a:cubicBezTo>
                    <a:pt x="1" y="84"/>
                    <a:pt x="1" y="1"/>
                    <a:pt x="85" y="1"/>
                  </a:cubicBezTo>
                  <a:cubicBezTo>
                    <a:pt x="140" y="1"/>
                    <a:pt x="140" y="57"/>
                    <a:pt x="196" y="84"/>
                  </a:cubicBezTo>
                  <a:lnTo>
                    <a:pt x="196" y="224"/>
                  </a:lnTo>
                  <a:lnTo>
                    <a:pt x="196" y="224"/>
                  </a:lnTo>
                  <a:lnTo>
                    <a:pt x="196" y="224"/>
                  </a:lnTo>
                  <a:lnTo>
                    <a:pt x="196" y="363"/>
                  </a:lnTo>
                  <a:cubicBezTo>
                    <a:pt x="196" y="363"/>
                    <a:pt x="196" y="419"/>
                    <a:pt x="85" y="419"/>
                  </a:cubicBezTo>
                  <a:cubicBezTo>
                    <a:pt x="1" y="391"/>
                    <a:pt x="1" y="363"/>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5014;p63">
              <a:extLst>
                <a:ext uri="{FF2B5EF4-FFF2-40B4-BE49-F238E27FC236}">
                  <a16:creationId xmlns:a16="http://schemas.microsoft.com/office/drawing/2014/main" id="{9810F375-E269-03B0-4D4F-D78A7F46452F}"/>
                </a:ext>
              </a:extLst>
            </p:cNvPr>
            <p:cNvSpPr/>
            <p:nvPr/>
          </p:nvSpPr>
          <p:spPr>
            <a:xfrm>
              <a:off x="3068418" y="1803752"/>
              <a:ext cx="114963" cy="332457"/>
            </a:xfrm>
            <a:custGeom>
              <a:avLst/>
              <a:gdLst/>
              <a:ahLst/>
              <a:cxnLst/>
              <a:rect l="l" t="t" r="r" b="b"/>
              <a:pathLst>
                <a:path w="1563" h="4520" extrusionOk="0">
                  <a:moveTo>
                    <a:pt x="1479" y="3962"/>
                  </a:moveTo>
                  <a:cubicBezTo>
                    <a:pt x="1423" y="3348"/>
                    <a:pt x="1284" y="2734"/>
                    <a:pt x="1088" y="2176"/>
                  </a:cubicBezTo>
                  <a:lnTo>
                    <a:pt x="1088" y="2176"/>
                  </a:lnTo>
                  <a:lnTo>
                    <a:pt x="1088" y="2148"/>
                  </a:lnTo>
                  <a:cubicBezTo>
                    <a:pt x="1060" y="2065"/>
                    <a:pt x="1060" y="2037"/>
                    <a:pt x="1033" y="1953"/>
                  </a:cubicBezTo>
                  <a:cubicBezTo>
                    <a:pt x="893" y="1507"/>
                    <a:pt x="754" y="1060"/>
                    <a:pt x="558" y="614"/>
                  </a:cubicBezTo>
                  <a:lnTo>
                    <a:pt x="502" y="558"/>
                  </a:lnTo>
                  <a:cubicBezTo>
                    <a:pt x="447" y="418"/>
                    <a:pt x="363" y="279"/>
                    <a:pt x="279" y="195"/>
                  </a:cubicBezTo>
                  <a:cubicBezTo>
                    <a:pt x="223" y="139"/>
                    <a:pt x="168" y="84"/>
                    <a:pt x="140" y="84"/>
                  </a:cubicBezTo>
                  <a:cubicBezTo>
                    <a:pt x="84" y="84"/>
                    <a:pt x="0" y="0"/>
                    <a:pt x="0" y="84"/>
                  </a:cubicBezTo>
                  <a:cubicBezTo>
                    <a:pt x="0" y="112"/>
                    <a:pt x="56" y="139"/>
                    <a:pt x="84" y="195"/>
                  </a:cubicBezTo>
                  <a:lnTo>
                    <a:pt x="196" y="279"/>
                  </a:lnTo>
                  <a:cubicBezTo>
                    <a:pt x="279" y="418"/>
                    <a:pt x="335" y="530"/>
                    <a:pt x="419" y="670"/>
                  </a:cubicBezTo>
                  <a:cubicBezTo>
                    <a:pt x="419" y="670"/>
                    <a:pt x="419" y="697"/>
                    <a:pt x="447" y="697"/>
                  </a:cubicBezTo>
                  <a:cubicBezTo>
                    <a:pt x="614" y="1116"/>
                    <a:pt x="754" y="1590"/>
                    <a:pt x="893" y="2037"/>
                  </a:cubicBezTo>
                  <a:cubicBezTo>
                    <a:pt x="893" y="2092"/>
                    <a:pt x="921" y="2176"/>
                    <a:pt x="921" y="2204"/>
                  </a:cubicBezTo>
                  <a:lnTo>
                    <a:pt x="921" y="2232"/>
                  </a:lnTo>
                  <a:lnTo>
                    <a:pt x="921" y="2232"/>
                  </a:lnTo>
                  <a:cubicBezTo>
                    <a:pt x="1116" y="2846"/>
                    <a:pt x="1200" y="3404"/>
                    <a:pt x="1311" y="3990"/>
                  </a:cubicBezTo>
                  <a:cubicBezTo>
                    <a:pt x="1311" y="4045"/>
                    <a:pt x="1395" y="4520"/>
                    <a:pt x="1451" y="4520"/>
                  </a:cubicBezTo>
                  <a:cubicBezTo>
                    <a:pt x="1563" y="4464"/>
                    <a:pt x="1479" y="3990"/>
                    <a:pt x="1479" y="396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5015;p63">
              <a:extLst>
                <a:ext uri="{FF2B5EF4-FFF2-40B4-BE49-F238E27FC236}">
                  <a16:creationId xmlns:a16="http://schemas.microsoft.com/office/drawing/2014/main" id="{DA771CA7-3AE2-383C-01CE-CF9F9413ACBB}"/>
                </a:ext>
              </a:extLst>
            </p:cNvPr>
            <p:cNvSpPr/>
            <p:nvPr/>
          </p:nvSpPr>
          <p:spPr>
            <a:xfrm>
              <a:off x="3095043" y="1935041"/>
              <a:ext cx="47294" cy="121141"/>
            </a:xfrm>
            <a:custGeom>
              <a:avLst/>
              <a:gdLst/>
              <a:ahLst/>
              <a:cxnLst/>
              <a:rect l="l" t="t" r="r" b="b"/>
              <a:pathLst>
                <a:path w="643" h="1647" extrusionOk="0">
                  <a:moveTo>
                    <a:pt x="615" y="1284"/>
                  </a:moveTo>
                  <a:cubicBezTo>
                    <a:pt x="559" y="1117"/>
                    <a:pt x="503" y="949"/>
                    <a:pt x="475" y="782"/>
                  </a:cubicBezTo>
                  <a:lnTo>
                    <a:pt x="475" y="782"/>
                  </a:lnTo>
                  <a:lnTo>
                    <a:pt x="475" y="782"/>
                  </a:lnTo>
                  <a:lnTo>
                    <a:pt x="475" y="726"/>
                  </a:lnTo>
                  <a:cubicBezTo>
                    <a:pt x="419" y="559"/>
                    <a:pt x="336" y="363"/>
                    <a:pt x="252" y="224"/>
                  </a:cubicBezTo>
                  <a:cubicBezTo>
                    <a:pt x="224" y="140"/>
                    <a:pt x="196" y="1"/>
                    <a:pt x="113" y="1"/>
                  </a:cubicBezTo>
                  <a:cubicBezTo>
                    <a:pt x="1" y="1"/>
                    <a:pt x="85" y="224"/>
                    <a:pt x="85" y="280"/>
                  </a:cubicBezTo>
                  <a:cubicBezTo>
                    <a:pt x="113" y="419"/>
                    <a:pt x="224" y="642"/>
                    <a:pt x="252" y="810"/>
                  </a:cubicBezTo>
                  <a:lnTo>
                    <a:pt x="252" y="838"/>
                  </a:lnTo>
                  <a:lnTo>
                    <a:pt x="252" y="838"/>
                  </a:lnTo>
                  <a:lnTo>
                    <a:pt x="252" y="838"/>
                  </a:lnTo>
                  <a:cubicBezTo>
                    <a:pt x="280" y="1005"/>
                    <a:pt x="364" y="1200"/>
                    <a:pt x="419" y="1368"/>
                  </a:cubicBezTo>
                  <a:cubicBezTo>
                    <a:pt x="475" y="1423"/>
                    <a:pt x="475" y="1535"/>
                    <a:pt x="503" y="1619"/>
                  </a:cubicBezTo>
                  <a:lnTo>
                    <a:pt x="531" y="1647"/>
                  </a:lnTo>
                  <a:cubicBezTo>
                    <a:pt x="559" y="1647"/>
                    <a:pt x="559" y="1647"/>
                    <a:pt x="559" y="1619"/>
                  </a:cubicBezTo>
                  <a:cubicBezTo>
                    <a:pt x="643" y="1507"/>
                    <a:pt x="643" y="1368"/>
                    <a:pt x="615" y="12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5016;p63">
              <a:extLst>
                <a:ext uri="{FF2B5EF4-FFF2-40B4-BE49-F238E27FC236}">
                  <a16:creationId xmlns:a16="http://schemas.microsoft.com/office/drawing/2014/main" id="{0F2558D9-B6B9-A5DD-1F7D-1E86E8D69E15}"/>
                </a:ext>
              </a:extLst>
            </p:cNvPr>
            <p:cNvSpPr/>
            <p:nvPr/>
          </p:nvSpPr>
          <p:spPr>
            <a:xfrm>
              <a:off x="3088938" y="1910401"/>
              <a:ext cx="12357" cy="16476"/>
            </a:xfrm>
            <a:custGeom>
              <a:avLst/>
              <a:gdLst/>
              <a:ahLst/>
              <a:cxnLst/>
              <a:rect l="l" t="t" r="r" b="b"/>
              <a:pathLst>
                <a:path w="168" h="224" extrusionOk="0">
                  <a:moveTo>
                    <a:pt x="0" y="57"/>
                  </a:moveTo>
                  <a:lnTo>
                    <a:pt x="0" y="140"/>
                  </a:lnTo>
                  <a:lnTo>
                    <a:pt x="0" y="140"/>
                  </a:lnTo>
                  <a:lnTo>
                    <a:pt x="0" y="140"/>
                  </a:lnTo>
                  <a:lnTo>
                    <a:pt x="0" y="140"/>
                  </a:lnTo>
                  <a:cubicBezTo>
                    <a:pt x="0" y="168"/>
                    <a:pt x="28" y="196"/>
                    <a:pt x="28" y="196"/>
                  </a:cubicBezTo>
                  <a:lnTo>
                    <a:pt x="28" y="196"/>
                  </a:lnTo>
                  <a:cubicBezTo>
                    <a:pt x="28" y="196"/>
                    <a:pt x="56" y="196"/>
                    <a:pt x="56" y="224"/>
                  </a:cubicBezTo>
                  <a:lnTo>
                    <a:pt x="84" y="224"/>
                  </a:lnTo>
                  <a:cubicBezTo>
                    <a:pt x="140" y="224"/>
                    <a:pt x="140" y="196"/>
                    <a:pt x="140" y="196"/>
                  </a:cubicBezTo>
                  <a:lnTo>
                    <a:pt x="140" y="168"/>
                  </a:lnTo>
                  <a:lnTo>
                    <a:pt x="168" y="168"/>
                  </a:lnTo>
                  <a:lnTo>
                    <a:pt x="168" y="168"/>
                  </a:lnTo>
                  <a:lnTo>
                    <a:pt x="168" y="168"/>
                  </a:lnTo>
                  <a:lnTo>
                    <a:pt x="168" y="140"/>
                  </a:lnTo>
                  <a:lnTo>
                    <a:pt x="168" y="140"/>
                  </a:lnTo>
                  <a:lnTo>
                    <a:pt x="168" y="140"/>
                  </a:lnTo>
                  <a:lnTo>
                    <a:pt x="168" y="140"/>
                  </a:lnTo>
                  <a:lnTo>
                    <a:pt x="140" y="57"/>
                  </a:lnTo>
                  <a:cubicBezTo>
                    <a:pt x="84" y="29"/>
                    <a:pt x="56" y="29"/>
                    <a:pt x="28" y="57"/>
                  </a:cubicBezTo>
                  <a:cubicBezTo>
                    <a:pt x="56" y="1"/>
                    <a:pt x="28"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5017;p63">
              <a:extLst>
                <a:ext uri="{FF2B5EF4-FFF2-40B4-BE49-F238E27FC236}">
                  <a16:creationId xmlns:a16="http://schemas.microsoft.com/office/drawing/2014/main" id="{7A7AAA7C-41B7-E8E1-81AA-849A44C19D13}"/>
                </a:ext>
              </a:extLst>
            </p:cNvPr>
            <p:cNvSpPr/>
            <p:nvPr/>
          </p:nvSpPr>
          <p:spPr>
            <a:xfrm>
              <a:off x="2879613" y="2181289"/>
              <a:ext cx="12357" cy="264789"/>
            </a:xfrm>
            <a:custGeom>
              <a:avLst/>
              <a:gdLst/>
              <a:ahLst/>
              <a:cxnLst/>
              <a:rect l="l" t="t" r="r" b="b"/>
              <a:pathLst>
                <a:path w="168" h="3600" extrusionOk="0">
                  <a:moveTo>
                    <a:pt x="1" y="558"/>
                  </a:moveTo>
                  <a:lnTo>
                    <a:pt x="1" y="1786"/>
                  </a:lnTo>
                  <a:lnTo>
                    <a:pt x="1" y="1786"/>
                  </a:lnTo>
                  <a:lnTo>
                    <a:pt x="1" y="1786"/>
                  </a:lnTo>
                  <a:lnTo>
                    <a:pt x="1" y="3014"/>
                  </a:lnTo>
                  <a:cubicBezTo>
                    <a:pt x="1" y="3097"/>
                    <a:pt x="1" y="3572"/>
                    <a:pt x="112" y="3599"/>
                  </a:cubicBezTo>
                  <a:cubicBezTo>
                    <a:pt x="168" y="3599"/>
                    <a:pt x="168" y="3125"/>
                    <a:pt x="168" y="3014"/>
                  </a:cubicBezTo>
                  <a:lnTo>
                    <a:pt x="168" y="1786"/>
                  </a:lnTo>
                  <a:lnTo>
                    <a:pt x="168" y="1786"/>
                  </a:lnTo>
                  <a:lnTo>
                    <a:pt x="168" y="1786"/>
                  </a:lnTo>
                  <a:lnTo>
                    <a:pt x="168" y="558"/>
                  </a:lnTo>
                  <a:cubicBezTo>
                    <a:pt x="168" y="447"/>
                    <a:pt x="168" y="0"/>
                    <a:pt x="112" y="0"/>
                  </a:cubicBezTo>
                  <a:cubicBezTo>
                    <a:pt x="56" y="0"/>
                    <a:pt x="56" y="447"/>
                    <a:pt x="1"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5018;p63">
              <a:extLst>
                <a:ext uri="{FF2B5EF4-FFF2-40B4-BE49-F238E27FC236}">
                  <a16:creationId xmlns:a16="http://schemas.microsoft.com/office/drawing/2014/main" id="{9ED4DBFA-B912-CE79-286C-AB39C29E9A3B}"/>
                </a:ext>
              </a:extLst>
            </p:cNvPr>
            <p:cNvSpPr/>
            <p:nvPr/>
          </p:nvSpPr>
          <p:spPr>
            <a:xfrm>
              <a:off x="2879613" y="2127965"/>
              <a:ext cx="12357" cy="30818"/>
            </a:xfrm>
            <a:custGeom>
              <a:avLst/>
              <a:gdLst/>
              <a:ahLst/>
              <a:cxnLst/>
              <a:rect l="l" t="t" r="r" b="b"/>
              <a:pathLst>
                <a:path w="168" h="419" extrusionOk="0">
                  <a:moveTo>
                    <a:pt x="1" y="56"/>
                  </a:moveTo>
                  <a:lnTo>
                    <a:pt x="1" y="195"/>
                  </a:lnTo>
                  <a:lnTo>
                    <a:pt x="1" y="195"/>
                  </a:lnTo>
                  <a:lnTo>
                    <a:pt x="1" y="195"/>
                  </a:lnTo>
                  <a:lnTo>
                    <a:pt x="1" y="335"/>
                  </a:lnTo>
                  <a:cubicBezTo>
                    <a:pt x="56" y="391"/>
                    <a:pt x="56" y="419"/>
                    <a:pt x="112" y="419"/>
                  </a:cubicBezTo>
                  <a:cubicBezTo>
                    <a:pt x="140" y="419"/>
                    <a:pt x="168" y="391"/>
                    <a:pt x="168" y="335"/>
                  </a:cubicBezTo>
                  <a:lnTo>
                    <a:pt x="168" y="195"/>
                  </a:lnTo>
                  <a:lnTo>
                    <a:pt x="168" y="195"/>
                  </a:lnTo>
                  <a:lnTo>
                    <a:pt x="168" y="195"/>
                  </a:lnTo>
                  <a:lnTo>
                    <a:pt x="168" y="56"/>
                  </a:lnTo>
                  <a:cubicBezTo>
                    <a:pt x="168" y="0"/>
                    <a:pt x="140" y="0"/>
                    <a:pt x="112" y="0"/>
                  </a:cubicBezTo>
                  <a:cubicBezTo>
                    <a:pt x="56" y="0"/>
                    <a:pt x="56"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5019;p63">
              <a:extLst>
                <a:ext uri="{FF2B5EF4-FFF2-40B4-BE49-F238E27FC236}">
                  <a16:creationId xmlns:a16="http://schemas.microsoft.com/office/drawing/2014/main" id="{62B49263-40DA-68F8-9234-8797404221E2}"/>
                </a:ext>
              </a:extLst>
            </p:cNvPr>
            <p:cNvSpPr/>
            <p:nvPr/>
          </p:nvSpPr>
          <p:spPr>
            <a:xfrm>
              <a:off x="2879613" y="1532864"/>
              <a:ext cx="12357" cy="574666"/>
            </a:xfrm>
            <a:custGeom>
              <a:avLst/>
              <a:gdLst/>
              <a:ahLst/>
              <a:cxnLst/>
              <a:rect l="l" t="t" r="r" b="b"/>
              <a:pathLst>
                <a:path w="168" h="7813" extrusionOk="0">
                  <a:moveTo>
                    <a:pt x="1" y="1228"/>
                  </a:moveTo>
                  <a:lnTo>
                    <a:pt x="1" y="3878"/>
                  </a:lnTo>
                  <a:lnTo>
                    <a:pt x="1" y="3906"/>
                  </a:lnTo>
                  <a:lnTo>
                    <a:pt x="1" y="3934"/>
                  </a:lnTo>
                  <a:lnTo>
                    <a:pt x="1" y="6557"/>
                  </a:lnTo>
                  <a:cubicBezTo>
                    <a:pt x="1" y="6780"/>
                    <a:pt x="1" y="7756"/>
                    <a:pt x="112" y="7812"/>
                  </a:cubicBezTo>
                  <a:cubicBezTo>
                    <a:pt x="168" y="7756"/>
                    <a:pt x="168" y="6836"/>
                    <a:pt x="168" y="6557"/>
                  </a:cubicBezTo>
                  <a:lnTo>
                    <a:pt x="168" y="3934"/>
                  </a:lnTo>
                  <a:lnTo>
                    <a:pt x="168" y="3906"/>
                  </a:lnTo>
                  <a:lnTo>
                    <a:pt x="168" y="3878"/>
                  </a:lnTo>
                  <a:lnTo>
                    <a:pt x="168" y="1228"/>
                  </a:lnTo>
                  <a:cubicBezTo>
                    <a:pt x="168" y="977"/>
                    <a:pt x="168" y="0"/>
                    <a:pt x="112" y="0"/>
                  </a:cubicBezTo>
                  <a:cubicBezTo>
                    <a:pt x="56" y="0"/>
                    <a:pt x="56" y="949"/>
                    <a:pt x="1" y="12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5020;p63">
              <a:extLst>
                <a:ext uri="{FF2B5EF4-FFF2-40B4-BE49-F238E27FC236}">
                  <a16:creationId xmlns:a16="http://schemas.microsoft.com/office/drawing/2014/main" id="{F2F2DA34-D8C1-9366-9269-42D4518D2C8E}"/>
                </a:ext>
              </a:extLst>
            </p:cNvPr>
            <p:cNvSpPr/>
            <p:nvPr/>
          </p:nvSpPr>
          <p:spPr>
            <a:xfrm>
              <a:off x="2879613" y="1485645"/>
              <a:ext cx="12357" cy="30892"/>
            </a:xfrm>
            <a:custGeom>
              <a:avLst/>
              <a:gdLst/>
              <a:ahLst/>
              <a:cxnLst/>
              <a:rect l="l" t="t" r="r" b="b"/>
              <a:pathLst>
                <a:path w="168" h="420" extrusionOk="0">
                  <a:moveTo>
                    <a:pt x="1" y="84"/>
                  </a:moveTo>
                  <a:lnTo>
                    <a:pt x="1" y="224"/>
                  </a:lnTo>
                  <a:lnTo>
                    <a:pt x="1" y="224"/>
                  </a:lnTo>
                  <a:lnTo>
                    <a:pt x="1" y="224"/>
                  </a:lnTo>
                  <a:lnTo>
                    <a:pt x="1" y="363"/>
                  </a:lnTo>
                  <a:cubicBezTo>
                    <a:pt x="56" y="391"/>
                    <a:pt x="56" y="419"/>
                    <a:pt x="112" y="419"/>
                  </a:cubicBezTo>
                  <a:cubicBezTo>
                    <a:pt x="140" y="419"/>
                    <a:pt x="168" y="391"/>
                    <a:pt x="168" y="363"/>
                  </a:cubicBezTo>
                  <a:lnTo>
                    <a:pt x="168" y="224"/>
                  </a:lnTo>
                  <a:lnTo>
                    <a:pt x="168" y="224"/>
                  </a:lnTo>
                  <a:lnTo>
                    <a:pt x="168" y="224"/>
                  </a:lnTo>
                  <a:lnTo>
                    <a:pt x="168" y="84"/>
                  </a:lnTo>
                  <a:cubicBezTo>
                    <a:pt x="168" y="56"/>
                    <a:pt x="140" y="1"/>
                    <a:pt x="112" y="1"/>
                  </a:cubicBezTo>
                  <a:cubicBezTo>
                    <a:pt x="56" y="1"/>
                    <a:pt x="56" y="1"/>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5021;p63">
              <a:extLst>
                <a:ext uri="{FF2B5EF4-FFF2-40B4-BE49-F238E27FC236}">
                  <a16:creationId xmlns:a16="http://schemas.microsoft.com/office/drawing/2014/main" id="{19A0C7E0-D4B8-D7C5-E491-AD806DE84ADD}"/>
                </a:ext>
              </a:extLst>
            </p:cNvPr>
            <p:cNvSpPr/>
            <p:nvPr/>
          </p:nvSpPr>
          <p:spPr>
            <a:xfrm>
              <a:off x="2848869" y="1378922"/>
              <a:ext cx="14416" cy="576725"/>
            </a:xfrm>
            <a:custGeom>
              <a:avLst/>
              <a:gdLst/>
              <a:ahLst/>
              <a:cxnLst/>
              <a:rect l="l" t="t" r="r" b="b"/>
              <a:pathLst>
                <a:path w="196" h="7841" extrusionOk="0">
                  <a:moveTo>
                    <a:pt x="0" y="1256"/>
                  </a:moveTo>
                  <a:lnTo>
                    <a:pt x="0" y="3851"/>
                  </a:lnTo>
                  <a:lnTo>
                    <a:pt x="0" y="3907"/>
                  </a:lnTo>
                  <a:lnTo>
                    <a:pt x="0" y="3935"/>
                  </a:lnTo>
                  <a:lnTo>
                    <a:pt x="0" y="6585"/>
                  </a:lnTo>
                  <a:cubicBezTo>
                    <a:pt x="0" y="6836"/>
                    <a:pt x="0" y="7813"/>
                    <a:pt x="84" y="7841"/>
                  </a:cubicBezTo>
                  <a:cubicBezTo>
                    <a:pt x="140" y="7813"/>
                    <a:pt x="140" y="6864"/>
                    <a:pt x="195" y="6585"/>
                  </a:cubicBezTo>
                  <a:lnTo>
                    <a:pt x="195" y="3935"/>
                  </a:lnTo>
                  <a:lnTo>
                    <a:pt x="195" y="3907"/>
                  </a:lnTo>
                  <a:lnTo>
                    <a:pt x="195" y="3851"/>
                  </a:lnTo>
                  <a:lnTo>
                    <a:pt x="195" y="1256"/>
                  </a:lnTo>
                  <a:cubicBezTo>
                    <a:pt x="195" y="1005"/>
                    <a:pt x="195" y="29"/>
                    <a:pt x="84" y="1"/>
                  </a:cubicBezTo>
                  <a:cubicBezTo>
                    <a:pt x="0" y="29"/>
                    <a:pt x="0" y="1005"/>
                    <a:pt x="0" y="12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5022;p63">
              <a:extLst>
                <a:ext uri="{FF2B5EF4-FFF2-40B4-BE49-F238E27FC236}">
                  <a16:creationId xmlns:a16="http://schemas.microsoft.com/office/drawing/2014/main" id="{3BF455D8-336E-7D52-8D48-3229CF8C41B8}"/>
                </a:ext>
              </a:extLst>
            </p:cNvPr>
            <p:cNvSpPr/>
            <p:nvPr/>
          </p:nvSpPr>
          <p:spPr>
            <a:xfrm>
              <a:off x="2848869" y="1971963"/>
              <a:ext cx="14416" cy="572606"/>
            </a:xfrm>
            <a:custGeom>
              <a:avLst/>
              <a:gdLst/>
              <a:ahLst/>
              <a:cxnLst/>
              <a:rect l="l" t="t" r="r" b="b"/>
              <a:pathLst>
                <a:path w="196" h="7785" extrusionOk="0">
                  <a:moveTo>
                    <a:pt x="0" y="1200"/>
                  </a:moveTo>
                  <a:lnTo>
                    <a:pt x="0" y="3851"/>
                  </a:lnTo>
                  <a:lnTo>
                    <a:pt x="0" y="3879"/>
                  </a:lnTo>
                  <a:lnTo>
                    <a:pt x="0" y="3934"/>
                  </a:lnTo>
                  <a:lnTo>
                    <a:pt x="0" y="6529"/>
                  </a:lnTo>
                  <a:cubicBezTo>
                    <a:pt x="0" y="6780"/>
                    <a:pt x="0" y="7757"/>
                    <a:pt x="84" y="7785"/>
                  </a:cubicBezTo>
                  <a:cubicBezTo>
                    <a:pt x="140" y="7757"/>
                    <a:pt x="140" y="6808"/>
                    <a:pt x="195" y="6529"/>
                  </a:cubicBezTo>
                  <a:lnTo>
                    <a:pt x="195" y="3934"/>
                  </a:lnTo>
                  <a:lnTo>
                    <a:pt x="195" y="3879"/>
                  </a:lnTo>
                  <a:lnTo>
                    <a:pt x="195" y="3851"/>
                  </a:lnTo>
                  <a:lnTo>
                    <a:pt x="195" y="1200"/>
                  </a:lnTo>
                  <a:cubicBezTo>
                    <a:pt x="195" y="977"/>
                    <a:pt x="195" y="1"/>
                    <a:pt x="84" y="1"/>
                  </a:cubicBezTo>
                  <a:cubicBezTo>
                    <a:pt x="0" y="1"/>
                    <a:pt x="0" y="977"/>
                    <a:pt x="0" y="12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5023;p63">
              <a:extLst>
                <a:ext uri="{FF2B5EF4-FFF2-40B4-BE49-F238E27FC236}">
                  <a16:creationId xmlns:a16="http://schemas.microsoft.com/office/drawing/2014/main" id="{C8CBB425-0419-47BF-6351-61B011CCF818}"/>
                </a:ext>
              </a:extLst>
            </p:cNvPr>
            <p:cNvSpPr/>
            <p:nvPr/>
          </p:nvSpPr>
          <p:spPr>
            <a:xfrm>
              <a:off x="2815992" y="1563609"/>
              <a:ext cx="12430" cy="574666"/>
            </a:xfrm>
            <a:custGeom>
              <a:avLst/>
              <a:gdLst/>
              <a:ahLst/>
              <a:cxnLst/>
              <a:rect l="l" t="t" r="r" b="b"/>
              <a:pathLst>
                <a:path w="169" h="7813" extrusionOk="0">
                  <a:moveTo>
                    <a:pt x="1" y="1256"/>
                  </a:moveTo>
                  <a:lnTo>
                    <a:pt x="1" y="3879"/>
                  </a:lnTo>
                  <a:lnTo>
                    <a:pt x="1" y="3907"/>
                  </a:lnTo>
                  <a:lnTo>
                    <a:pt x="1" y="3935"/>
                  </a:lnTo>
                  <a:lnTo>
                    <a:pt x="1" y="6557"/>
                  </a:lnTo>
                  <a:cubicBezTo>
                    <a:pt x="1" y="6808"/>
                    <a:pt x="1" y="7785"/>
                    <a:pt x="112" y="7813"/>
                  </a:cubicBezTo>
                  <a:cubicBezTo>
                    <a:pt x="168" y="7813"/>
                    <a:pt x="168" y="6836"/>
                    <a:pt x="168" y="6557"/>
                  </a:cubicBezTo>
                  <a:lnTo>
                    <a:pt x="168" y="3935"/>
                  </a:lnTo>
                  <a:lnTo>
                    <a:pt x="168" y="3907"/>
                  </a:lnTo>
                  <a:lnTo>
                    <a:pt x="168" y="3879"/>
                  </a:lnTo>
                  <a:lnTo>
                    <a:pt x="168" y="1256"/>
                  </a:lnTo>
                  <a:cubicBezTo>
                    <a:pt x="168" y="977"/>
                    <a:pt x="168" y="29"/>
                    <a:pt x="112" y="1"/>
                  </a:cubicBezTo>
                  <a:cubicBezTo>
                    <a:pt x="29" y="1"/>
                    <a:pt x="29" y="977"/>
                    <a:pt x="1" y="12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5024;p63">
              <a:extLst>
                <a:ext uri="{FF2B5EF4-FFF2-40B4-BE49-F238E27FC236}">
                  <a16:creationId xmlns:a16="http://schemas.microsoft.com/office/drawing/2014/main" id="{7BD9D5AD-0B0E-B0AF-F62A-1A5FE4DE4E12}"/>
                </a:ext>
              </a:extLst>
            </p:cNvPr>
            <p:cNvSpPr/>
            <p:nvPr/>
          </p:nvSpPr>
          <p:spPr>
            <a:xfrm>
              <a:off x="2815992" y="1514403"/>
              <a:ext cx="12430" cy="30818"/>
            </a:xfrm>
            <a:custGeom>
              <a:avLst/>
              <a:gdLst/>
              <a:ahLst/>
              <a:cxnLst/>
              <a:rect l="l" t="t" r="r" b="b"/>
              <a:pathLst>
                <a:path w="169" h="419" extrusionOk="0">
                  <a:moveTo>
                    <a:pt x="1" y="84"/>
                  </a:moveTo>
                  <a:lnTo>
                    <a:pt x="1" y="223"/>
                  </a:lnTo>
                  <a:lnTo>
                    <a:pt x="1" y="223"/>
                  </a:lnTo>
                  <a:lnTo>
                    <a:pt x="1" y="223"/>
                  </a:lnTo>
                  <a:lnTo>
                    <a:pt x="1" y="363"/>
                  </a:lnTo>
                  <a:cubicBezTo>
                    <a:pt x="1" y="391"/>
                    <a:pt x="29" y="419"/>
                    <a:pt x="112" y="419"/>
                  </a:cubicBezTo>
                  <a:cubicBezTo>
                    <a:pt x="140" y="419"/>
                    <a:pt x="168" y="391"/>
                    <a:pt x="168" y="363"/>
                  </a:cubicBezTo>
                  <a:lnTo>
                    <a:pt x="168" y="223"/>
                  </a:lnTo>
                  <a:lnTo>
                    <a:pt x="168" y="223"/>
                  </a:lnTo>
                  <a:lnTo>
                    <a:pt x="168" y="223"/>
                  </a:lnTo>
                  <a:lnTo>
                    <a:pt x="168" y="84"/>
                  </a:lnTo>
                  <a:cubicBezTo>
                    <a:pt x="168" y="28"/>
                    <a:pt x="140" y="0"/>
                    <a:pt x="112" y="0"/>
                  </a:cubicBezTo>
                  <a:cubicBezTo>
                    <a:pt x="29" y="0"/>
                    <a:pt x="29" y="28"/>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5025;p63">
              <a:extLst>
                <a:ext uri="{FF2B5EF4-FFF2-40B4-BE49-F238E27FC236}">
                  <a16:creationId xmlns:a16="http://schemas.microsoft.com/office/drawing/2014/main" id="{027C1181-24B5-454A-7EE4-270F126D8391}"/>
                </a:ext>
              </a:extLst>
            </p:cNvPr>
            <p:cNvSpPr/>
            <p:nvPr/>
          </p:nvSpPr>
          <p:spPr>
            <a:xfrm>
              <a:off x="2785248" y="1380982"/>
              <a:ext cx="12357" cy="402332"/>
            </a:xfrm>
            <a:custGeom>
              <a:avLst/>
              <a:gdLst/>
              <a:ahLst/>
              <a:cxnLst/>
              <a:rect l="l" t="t" r="r" b="b"/>
              <a:pathLst>
                <a:path w="168" h="5470" extrusionOk="0">
                  <a:moveTo>
                    <a:pt x="0" y="866"/>
                  </a:moveTo>
                  <a:lnTo>
                    <a:pt x="0" y="2735"/>
                  </a:lnTo>
                  <a:lnTo>
                    <a:pt x="0" y="2763"/>
                  </a:lnTo>
                  <a:lnTo>
                    <a:pt x="0" y="2763"/>
                  </a:lnTo>
                  <a:lnTo>
                    <a:pt x="0" y="4604"/>
                  </a:lnTo>
                  <a:cubicBezTo>
                    <a:pt x="0" y="4772"/>
                    <a:pt x="0" y="5441"/>
                    <a:pt x="56" y="5469"/>
                  </a:cubicBezTo>
                  <a:cubicBezTo>
                    <a:pt x="140" y="5469"/>
                    <a:pt x="140" y="4772"/>
                    <a:pt x="168" y="4604"/>
                  </a:cubicBezTo>
                  <a:lnTo>
                    <a:pt x="168" y="2763"/>
                  </a:lnTo>
                  <a:lnTo>
                    <a:pt x="168" y="2763"/>
                  </a:lnTo>
                  <a:lnTo>
                    <a:pt x="168" y="2735"/>
                  </a:lnTo>
                  <a:lnTo>
                    <a:pt x="168" y="866"/>
                  </a:lnTo>
                  <a:cubicBezTo>
                    <a:pt x="168" y="698"/>
                    <a:pt x="168" y="29"/>
                    <a:pt x="56" y="1"/>
                  </a:cubicBezTo>
                  <a:cubicBezTo>
                    <a:pt x="28" y="29"/>
                    <a:pt x="0" y="698"/>
                    <a:pt x="0" y="8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5026;p63">
              <a:extLst>
                <a:ext uri="{FF2B5EF4-FFF2-40B4-BE49-F238E27FC236}">
                  <a16:creationId xmlns:a16="http://schemas.microsoft.com/office/drawing/2014/main" id="{81DF8CCB-CCE6-5807-A4D6-C543F69769F3}"/>
                </a:ext>
              </a:extLst>
            </p:cNvPr>
            <p:cNvSpPr/>
            <p:nvPr/>
          </p:nvSpPr>
          <p:spPr>
            <a:xfrm>
              <a:off x="2787307" y="2384437"/>
              <a:ext cx="16476" cy="866007"/>
            </a:xfrm>
            <a:custGeom>
              <a:avLst/>
              <a:gdLst/>
              <a:ahLst/>
              <a:cxnLst/>
              <a:rect l="l" t="t" r="r" b="b"/>
              <a:pathLst>
                <a:path w="224" h="11774" extrusionOk="0">
                  <a:moveTo>
                    <a:pt x="0" y="1870"/>
                  </a:moveTo>
                  <a:lnTo>
                    <a:pt x="0" y="5859"/>
                  </a:lnTo>
                  <a:lnTo>
                    <a:pt x="0" y="5887"/>
                  </a:lnTo>
                  <a:lnTo>
                    <a:pt x="0" y="5915"/>
                  </a:lnTo>
                  <a:lnTo>
                    <a:pt x="0" y="9905"/>
                  </a:lnTo>
                  <a:cubicBezTo>
                    <a:pt x="0" y="10295"/>
                    <a:pt x="0" y="11746"/>
                    <a:pt x="112" y="11774"/>
                  </a:cubicBezTo>
                  <a:cubicBezTo>
                    <a:pt x="195" y="11746"/>
                    <a:pt x="195" y="10295"/>
                    <a:pt x="195" y="9905"/>
                  </a:cubicBezTo>
                  <a:cubicBezTo>
                    <a:pt x="195" y="8621"/>
                    <a:pt x="223" y="7226"/>
                    <a:pt x="223" y="5915"/>
                  </a:cubicBezTo>
                  <a:lnTo>
                    <a:pt x="223" y="5887"/>
                  </a:lnTo>
                  <a:lnTo>
                    <a:pt x="223" y="5859"/>
                  </a:lnTo>
                  <a:cubicBezTo>
                    <a:pt x="223" y="4576"/>
                    <a:pt x="223" y="3125"/>
                    <a:pt x="195" y="1870"/>
                  </a:cubicBezTo>
                  <a:cubicBezTo>
                    <a:pt x="195" y="1507"/>
                    <a:pt x="195" y="28"/>
                    <a:pt x="112" y="0"/>
                  </a:cubicBezTo>
                  <a:cubicBezTo>
                    <a:pt x="0" y="28"/>
                    <a:pt x="0" y="1507"/>
                    <a:pt x="0" y="18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5027;p63">
              <a:extLst>
                <a:ext uri="{FF2B5EF4-FFF2-40B4-BE49-F238E27FC236}">
                  <a16:creationId xmlns:a16="http://schemas.microsoft.com/office/drawing/2014/main" id="{31EE1195-29E0-B486-5D4C-1918E5695855}"/>
                </a:ext>
              </a:extLst>
            </p:cNvPr>
            <p:cNvSpPr/>
            <p:nvPr/>
          </p:nvSpPr>
          <p:spPr>
            <a:xfrm>
              <a:off x="3037600" y="2932317"/>
              <a:ext cx="16476" cy="215509"/>
            </a:xfrm>
            <a:custGeom>
              <a:avLst/>
              <a:gdLst/>
              <a:ahLst/>
              <a:cxnLst/>
              <a:rect l="l" t="t" r="r" b="b"/>
              <a:pathLst>
                <a:path w="224" h="2930" extrusionOk="0">
                  <a:moveTo>
                    <a:pt x="29" y="475"/>
                  </a:moveTo>
                  <a:lnTo>
                    <a:pt x="29" y="1507"/>
                  </a:lnTo>
                  <a:lnTo>
                    <a:pt x="29" y="1507"/>
                  </a:lnTo>
                  <a:lnTo>
                    <a:pt x="29" y="1507"/>
                  </a:lnTo>
                  <a:lnTo>
                    <a:pt x="29" y="2511"/>
                  </a:lnTo>
                  <a:cubicBezTo>
                    <a:pt x="29" y="2595"/>
                    <a:pt x="1" y="2902"/>
                    <a:pt x="84" y="2930"/>
                  </a:cubicBezTo>
                  <a:cubicBezTo>
                    <a:pt x="196" y="2930"/>
                    <a:pt x="196" y="2595"/>
                    <a:pt x="196" y="2567"/>
                  </a:cubicBezTo>
                  <a:cubicBezTo>
                    <a:pt x="224" y="2232"/>
                    <a:pt x="224" y="1870"/>
                    <a:pt x="196" y="1535"/>
                  </a:cubicBezTo>
                  <a:lnTo>
                    <a:pt x="196" y="1535"/>
                  </a:lnTo>
                  <a:lnTo>
                    <a:pt x="196" y="1535"/>
                  </a:lnTo>
                  <a:cubicBezTo>
                    <a:pt x="196" y="1200"/>
                    <a:pt x="196" y="837"/>
                    <a:pt x="168" y="503"/>
                  </a:cubicBezTo>
                  <a:cubicBezTo>
                    <a:pt x="168" y="475"/>
                    <a:pt x="168" y="84"/>
                    <a:pt x="57" y="84"/>
                  </a:cubicBezTo>
                  <a:cubicBezTo>
                    <a:pt x="29" y="0"/>
                    <a:pt x="29" y="391"/>
                    <a:pt x="29"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5028;p63">
              <a:extLst>
                <a:ext uri="{FF2B5EF4-FFF2-40B4-BE49-F238E27FC236}">
                  <a16:creationId xmlns:a16="http://schemas.microsoft.com/office/drawing/2014/main" id="{826148FF-DA53-2A97-1A48-4AF4C82D4F15}"/>
                </a:ext>
              </a:extLst>
            </p:cNvPr>
            <p:cNvSpPr/>
            <p:nvPr/>
          </p:nvSpPr>
          <p:spPr>
            <a:xfrm>
              <a:off x="2867330" y="2796910"/>
              <a:ext cx="16476" cy="361216"/>
            </a:xfrm>
            <a:custGeom>
              <a:avLst/>
              <a:gdLst/>
              <a:ahLst/>
              <a:cxnLst/>
              <a:rect l="l" t="t" r="r" b="b"/>
              <a:pathLst>
                <a:path w="224" h="4911" extrusionOk="0">
                  <a:moveTo>
                    <a:pt x="28" y="809"/>
                  </a:moveTo>
                  <a:cubicBezTo>
                    <a:pt x="28" y="1200"/>
                    <a:pt x="0" y="2065"/>
                    <a:pt x="0" y="2483"/>
                  </a:cubicBezTo>
                  <a:lnTo>
                    <a:pt x="0" y="2483"/>
                  </a:lnTo>
                  <a:lnTo>
                    <a:pt x="0" y="2483"/>
                  </a:lnTo>
                  <a:cubicBezTo>
                    <a:pt x="0" y="2902"/>
                    <a:pt x="0" y="3739"/>
                    <a:pt x="28" y="4157"/>
                  </a:cubicBezTo>
                  <a:cubicBezTo>
                    <a:pt x="28" y="4687"/>
                    <a:pt x="84" y="4910"/>
                    <a:pt x="112" y="4910"/>
                  </a:cubicBezTo>
                  <a:cubicBezTo>
                    <a:pt x="168" y="4910"/>
                    <a:pt x="168" y="4631"/>
                    <a:pt x="168" y="4157"/>
                  </a:cubicBezTo>
                  <a:cubicBezTo>
                    <a:pt x="168" y="3739"/>
                    <a:pt x="223" y="2902"/>
                    <a:pt x="223" y="2483"/>
                  </a:cubicBezTo>
                  <a:lnTo>
                    <a:pt x="223" y="2483"/>
                  </a:lnTo>
                  <a:lnTo>
                    <a:pt x="223" y="2483"/>
                  </a:lnTo>
                  <a:cubicBezTo>
                    <a:pt x="223" y="2065"/>
                    <a:pt x="223" y="1200"/>
                    <a:pt x="168" y="809"/>
                  </a:cubicBezTo>
                  <a:cubicBezTo>
                    <a:pt x="168" y="279"/>
                    <a:pt x="140" y="0"/>
                    <a:pt x="112" y="0"/>
                  </a:cubicBezTo>
                  <a:cubicBezTo>
                    <a:pt x="28" y="0"/>
                    <a:pt x="28" y="279"/>
                    <a:pt x="28" y="8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5029;p63">
              <a:extLst>
                <a:ext uri="{FF2B5EF4-FFF2-40B4-BE49-F238E27FC236}">
                  <a16:creationId xmlns:a16="http://schemas.microsoft.com/office/drawing/2014/main" id="{E3124A79-C2D2-409E-9AFF-9AB59BBBB16C}"/>
                </a:ext>
              </a:extLst>
            </p:cNvPr>
            <p:cNvSpPr/>
            <p:nvPr/>
          </p:nvSpPr>
          <p:spPr>
            <a:xfrm>
              <a:off x="3002737" y="3032861"/>
              <a:ext cx="16476" cy="112903"/>
            </a:xfrm>
            <a:custGeom>
              <a:avLst/>
              <a:gdLst/>
              <a:ahLst/>
              <a:cxnLst/>
              <a:rect l="l" t="t" r="r" b="b"/>
              <a:pathLst>
                <a:path w="224" h="1535" extrusionOk="0">
                  <a:moveTo>
                    <a:pt x="56" y="252"/>
                  </a:moveTo>
                  <a:cubicBezTo>
                    <a:pt x="56" y="419"/>
                    <a:pt x="0" y="586"/>
                    <a:pt x="0" y="782"/>
                  </a:cubicBezTo>
                  <a:lnTo>
                    <a:pt x="0" y="782"/>
                  </a:lnTo>
                  <a:lnTo>
                    <a:pt x="0" y="782"/>
                  </a:lnTo>
                  <a:cubicBezTo>
                    <a:pt x="0" y="949"/>
                    <a:pt x="0" y="1117"/>
                    <a:pt x="56" y="1284"/>
                  </a:cubicBezTo>
                  <a:cubicBezTo>
                    <a:pt x="56" y="1340"/>
                    <a:pt x="56" y="1535"/>
                    <a:pt x="112" y="1535"/>
                  </a:cubicBezTo>
                  <a:cubicBezTo>
                    <a:pt x="196" y="1535"/>
                    <a:pt x="196" y="1340"/>
                    <a:pt x="224" y="1284"/>
                  </a:cubicBezTo>
                  <a:lnTo>
                    <a:pt x="224" y="782"/>
                  </a:lnTo>
                  <a:lnTo>
                    <a:pt x="224" y="782"/>
                  </a:lnTo>
                  <a:lnTo>
                    <a:pt x="224" y="782"/>
                  </a:lnTo>
                  <a:lnTo>
                    <a:pt x="224" y="252"/>
                  </a:lnTo>
                  <a:cubicBezTo>
                    <a:pt x="224" y="168"/>
                    <a:pt x="224" y="1"/>
                    <a:pt x="112" y="1"/>
                  </a:cubicBezTo>
                  <a:cubicBezTo>
                    <a:pt x="56" y="1"/>
                    <a:pt x="56" y="168"/>
                    <a:pt x="56"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5030;p63">
              <a:extLst>
                <a:ext uri="{FF2B5EF4-FFF2-40B4-BE49-F238E27FC236}">
                  <a16:creationId xmlns:a16="http://schemas.microsoft.com/office/drawing/2014/main" id="{D937ED0D-A406-7B1C-BD72-DD417D718437}"/>
                </a:ext>
              </a:extLst>
            </p:cNvPr>
            <p:cNvSpPr/>
            <p:nvPr/>
          </p:nvSpPr>
          <p:spPr>
            <a:xfrm>
              <a:off x="3002737" y="2983582"/>
              <a:ext cx="16476" cy="30892"/>
            </a:xfrm>
            <a:custGeom>
              <a:avLst/>
              <a:gdLst/>
              <a:ahLst/>
              <a:cxnLst/>
              <a:rect l="l" t="t" r="r" b="b"/>
              <a:pathLst>
                <a:path w="224" h="420" extrusionOk="0">
                  <a:moveTo>
                    <a:pt x="56" y="85"/>
                  </a:moveTo>
                  <a:cubicBezTo>
                    <a:pt x="56" y="113"/>
                    <a:pt x="0" y="196"/>
                    <a:pt x="0" y="224"/>
                  </a:cubicBezTo>
                  <a:lnTo>
                    <a:pt x="0" y="224"/>
                  </a:lnTo>
                  <a:lnTo>
                    <a:pt x="0" y="224"/>
                  </a:lnTo>
                  <a:cubicBezTo>
                    <a:pt x="0" y="252"/>
                    <a:pt x="0" y="336"/>
                    <a:pt x="56" y="364"/>
                  </a:cubicBezTo>
                  <a:cubicBezTo>
                    <a:pt x="56" y="419"/>
                    <a:pt x="84" y="419"/>
                    <a:pt x="112" y="419"/>
                  </a:cubicBezTo>
                  <a:cubicBezTo>
                    <a:pt x="196" y="419"/>
                    <a:pt x="196" y="419"/>
                    <a:pt x="224" y="364"/>
                  </a:cubicBezTo>
                  <a:lnTo>
                    <a:pt x="224" y="224"/>
                  </a:lnTo>
                  <a:lnTo>
                    <a:pt x="224" y="224"/>
                  </a:lnTo>
                  <a:lnTo>
                    <a:pt x="224" y="224"/>
                  </a:lnTo>
                  <a:lnTo>
                    <a:pt x="224" y="85"/>
                  </a:lnTo>
                  <a:cubicBezTo>
                    <a:pt x="196" y="57"/>
                    <a:pt x="196" y="1"/>
                    <a:pt x="112" y="1"/>
                  </a:cubicBezTo>
                  <a:cubicBezTo>
                    <a:pt x="84" y="1"/>
                    <a:pt x="56" y="57"/>
                    <a:pt x="56"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5031;p63">
              <a:extLst>
                <a:ext uri="{FF2B5EF4-FFF2-40B4-BE49-F238E27FC236}">
                  <a16:creationId xmlns:a16="http://schemas.microsoft.com/office/drawing/2014/main" id="{3BC12006-52CC-9D05-1497-9D69C7FA01B8}"/>
                </a:ext>
              </a:extLst>
            </p:cNvPr>
            <p:cNvSpPr/>
            <p:nvPr/>
          </p:nvSpPr>
          <p:spPr>
            <a:xfrm>
              <a:off x="2976038" y="2950779"/>
              <a:ext cx="14490" cy="194988"/>
            </a:xfrm>
            <a:custGeom>
              <a:avLst/>
              <a:gdLst/>
              <a:ahLst/>
              <a:cxnLst/>
              <a:rect l="l" t="t" r="r" b="b"/>
              <a:pathLst>
                <a:path w="197" h="2651" extrusionOk="0">
                  <a:moveTo>
                    <a:pt x="1" y="419"/>
                  </a:moveTo>
                  <a:lnTo>
                    <a:pt x="1" y="1340"/>
                  </a:lnTo>
                  <a:lnTo>
                    <a:pt x="1" y="1340"/>
                  </a:lnTo>
                  <a:lnTo>
                    <a:pt x="1" y="1340"/>
                  </a:lnTo>
                  <a:lnTo>
                    <a:pt x="1" y="2233"/>
                  </a:lnTo>
                  <a:cubicBezTo>
                    <a:pt x="1" y="2288"/>
                    <a:pt x="1" y="2651"/>
                    <a:pt x="84" y="2651"/>
                  </a:cubicBezTo>
                  <a:cubicBezTo>
                    <a:pt x="168" y="2651"/>
                    <a:pt x="168" y="2288"/>
                    <a:pt x="168" y="2233"/>
                  </a:cubicBezTo>
                  <a:cubicBezTo>
                    <a:pt x="168" y="1954"/>
                    <a:pt x="196" y="1591"/>
                    <a:pt x="196" y="1340"/>
                  </a:cubicBezTo>
                  <a:lnTo>
                    <a:pt x="196" y="1340"/>
                  </a:lnTo>
                  <a:lnTo>
                    <a:pt x="196" y="1340"/>
                  </a:lnTo>
                  <a:cubicBezTo>
                    <a:pt x="196" y="1033"/>
                    <a:pt x="196" y="726"/>
                    <a:pt x="168" y="419"/>
                  </a:cubicBezTo>
                  <a:cubicBezTo>
                    <a:pt x="168" y="307"/>
                    <a:pt x="168" y="1"/>
                    <a:pt x="84" y="1"/>
                  </a:cubicBezTo>
                  <a:cubicBezTo>
                    <a:pt x="29" y="1"/>
                    <a:pt x="29" y="363"/>
                    <a:pt x="1"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5032;p63">
              <a:extLst>
                <a:ext uri="{FF2B5EF4-FFF2-40B4-BE49-F238E27FC236}">
                  <a16:creationId xmlns:a16="http://schemas.microsoft.com/office/drawing/2014/main" id="{64ED0D95-B7C1-82F5-709C-7A0F89610DE6}"/>
                </a:ext>
              </a:extLst>
            </p:cNvPr>
            <p:cNvSpPr/>
            <p:nvPr/>
          </p:nvSpPr>
          <p:spPr>
            <a:xfrm>
              <a:off x="2939116" y="3014400"/>
              <a:ext cx="16476" cy="131365"/>
            </a:xfrm>
            <a:custGeom>
              <a:avLst/>
              <a:gdLst/>
              <a:ahLst/>
              <a:cxnLst/>
              <a:rect l="l" t="t" r="r" b="b"/>
              <a:pathLst>
                <a:path w="224" h="1786" extrusionOk="0">
                  <a:moveTo>
                    <a:pt x="28" y="279"/>
                  </a:moveTo>
                  <a:cubicBezTo>
                    <a:pt x="28" y="503"/>
                    <a:pt x="1" y="698"/>
                    <a:pt x="1" y="921"/>
                  </a:cubicBezTo>
                  <a:lnTo>
                    <a:pt x="1" y="921"/>
                  </a:lnTo>
                  <a:lnTo>
                    <a:pt x="1" y="921"/>
                  </a:lnTo>
                  <a:cubicBezTo>
                    <a:pt x="1" y="1116"/>
                    <a:pt x="1" y="1340"/>
                    <a:pt x="28" y="1507"/>
                  </a:cubicBezTo>
                  <a:cubicBezTo>
                    <a:pt x="28" y="1563"/>
                    <a:pt x="28" y="1786"/>
                    <a:pt x="112" y="1786"/>
                  </a:cubicBezTo>
                  <a:cubicBezTo>
                    <a:pt x="168" y="1786"/>
                    <a:pt x="168" y="1535"/>
                    <a:pt x="224" y="1507"/>
                  </a:cubicBezTo>
                  <a:lnTo>
                    <a:pt x="224" y="921"/>
                  </a:lnTo>
                  <a:lnTo>
                    <a:pt x="224" y="921"/>
                  </a:lnTo>
                  <a:lnTo>
                    <a:pt x="224" y="921"/>
                  </a:lnTo>
                  <a:lnTo>
                    <a:pt x="224" y="279"/>
                  </a:lnTo>
                  <a:cubicBezTo>
                    <a:pt x="224" y="224"/>
                    <a:pt x="224" y="0"/>
                    <a:pt x="112" y="0"/>
                  </a:cubicBezTo>
                  <a:cubicBezTo>
                    <a:pt x="28" y="0"/>
                    <a:pt x="28" y="224"/>
                    <a:pt x="28"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5033;p63">
              <a:extLst>
                <a:ext uri="{FF2B5EF4-FFF2-40B4-BE49-F238E27FC236}">
                  <a16:creationId xmlns:a16="http://schemas.microsoft.com/office/drawing/2014/main" id="{E28D7C7E-DE7A-2A35-609B-1EC8C43C1629}"/>
                </a:ext>
              </a:extLst>
            </p:cNvPr>
            <p:cNvSpPr/>
            <p:nvPr/>
          </p:nvSpPr>
          <p:spPr>
            <a:xfrm>
              <a:off x="2906312" y="3034921"/>
              <a:ext cx="12357" cy="112903"/>
            </a:xfrm>
            <a:custGeom>
              <a:avLst/>
              <a:gdLst/>
              <a:ahLst/>
              <a:cxnLst/>
              <a:rect l="l" t="t" r="r" b="b"/>
              <a:pathLst>
                <a:path w="168" h="1535" extrusionOk="0">
                  <a:moveTo>
                    <a:pt x="0" y="252"/>
                  </a:moveTo>
                  <a:lnTo>
                    <a:pt x="0" y="782"/>
                  </a:lnTo>
                  <a:lnTo>
                    <a:pt x="0" y="782"/>
                  </a:lnTo>
                  <a:lnTo>
                    <a:pt x="0" y="782"/>
                  </a:lnTo>
                  <a:lnTo>
                    <a:pt x="0" y="1312"/>
                  </a:lnTo>
                  <a:cubicBezTo>
                    <a:pt x="0" y="1368"/>
                    <a:pt x="0" y="1535"/>
                    <a:pt x="112" y="1535"/>
                  </a:cubicBezTo>
                  <a:cubicBezTo>
                    <a:pt x="168" y="1535"/>
                    <a:pt x="168" y="1368"/>
                    <a:pt x="168" y="1312"/>
                  </a:cubicBezTo>
                  <a:lnTo>
                    <a:pt x="168" y="782"/>
                  </a:lnTo>
                  <a:lnTo>
                    <a:pt x="168" y="782"/>
                  </a:lnTo>
                  <a:lnTo>
                    <a:pt x="168" y="782"/>
                  </a:lnTo>
                  <a:lnTo>
                    <a:pt x="168" y="252"/>
                  </a:lnTo>
                  <a:cubicBezTo>
                    <a:pt x="168" y="224"/>
                    <a:pt x="168" y="0"/>
                    <a:pt x="112" y="0"/>
                  </a:cubicBezTo>
                  <a:cubicBezTo>
                    <a:pt x="0" y="0"/>
                    <a:pt x="0" y="196"/>
                    <a:pt x="0"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5034;p63">
              <a:extLst>
                <a:ext uri="{FF2B5EF4-FFF2-40B4-BE49-F238E27FC236}">
                  <a16:creationId xmlns:a16="http://schemas.microsoft.com/office/drawing/2014/main" id="{DA38097C-3C63-836C-67AE-159C632C45DE}"/>
                </a:ext>
              </a:extLst>
            </p:cNvPr>
            <p:cNvSpPr/>
            <p:nvPr/>
          </p:nvSpPr>
          <p:spPr>
            <a:xfrm>
              <a:off x="2906312" y="2987701"/>
              <a:ext cx="12357" cy="30892"/>
            </a:xfrm>
            <a:custGeom>
              <a:avLst/>
              <a:gdLst/>
              <a:ahLst/>
              <a:cxnLst/>
              <a:rect l="l" t="t" r="r" b="b"/>
              <a:pathLst>
                <a:path w="168" h="420" extrusionOk="0">
                  <a:moveTo>
                    <a:pt x="0" y="336"/>
                  </a:moveTo>
                  <a:lnTo>
                    <a:pt x="0" y="196"/>
                  </a:lnTo>
                  <a:lnTo>
                    <a:pt x="0" y="196"/>
                  </a:lnTo>
                  <a:lnTo>
                    <a:pt x="0" y="196"/>
                  </a:lnTo>
                  <a:lnTo>
                    <a:pt x="0" y="57"/>
                  </a:lnTo>
                  <a:cubicBezTo>
                    <a:pt x="0" y="57"/>
                    <a:pt x="0" y="1"/>
                    <a:pt x="112" y="1"/>
                  </a:cubicBezTo>
                  <a:cubicBezTo>
                    <a:pt x="168" y="1"/>
                    <a:pt x="168" y="57"/>
                    <a:pt x="168" y="57"/>
                  </a:cubicBezTo>
                  <a:lnTo>
                    <a:pt x="168" y="196"/>
                  </a:lnTo>
                  <a:lnTo>
                    <a:pt x="168" y="196"/>
                  </a:lnTo>
                  <a:lnTo>
                    <a:pt x="168" y="196"/>
                  </a:lnTo>
                  <a:lnTo>
                    <a:pt x="168" y="336"/>
                  </a:lnTo>
                  <a:cubicBezTo>
                    <a:pt x="168" y="336"/>
                    <a:pt x="168" y="419"/>
                    <a:pt x="112" y="419"/>
                  </a:cubicBezTo>
                  <a:cubicBezTo>
                    <a:pt x="0" y="419"/>
                    <a:pt x="0" y="336"/>
                    <a:pt x="0"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5035;p63">
              <a:extLst>
                <a:ext uri="{FF2B5EF4-FFF2-40B4-BE49-F238E27FC236}">
                  <a16:creationId xmlns:a16="http://schemas.microsoft.com/office/drawing/2014/main" id="{3E986EC9-F245-A7AE-B4BA-CEA2040B1112}"/>
                </a:ext>
              </a:extLst>
            </p:cNvPr>
            <p:cNvSpPr/>
            <p:nvPr/>
          </p:nvSpPr>
          <p:spPr>
            <a:xfrm>
              <a:off x="3078641" y="2952838"/>
              <a:ext cx="12430" cy="180645"/>
            </a:xfrm>
            <a:custGeom>
              <a:avLst/>
              <a:gdLst/>
              <a:ahLst/>
              <a:cxnLst/>
              <a:rect l="l" t="t" r="r" b="b"/>
              <a:pathLst>
                <a:path w="169" h="2456" extrusionOk="0">
                  <a:moveTo>
                    <a:pt x="1" y="391"/>
                  </a:moveTo>
                  <a:lnTo>
                    <a:pt x="1" y="1228"/>
                  </a:lnTo>
                  <a:lnTo>
                    <a:pt x="1" y="1228"/>
                  </a:lnTo>
                  <a:lnTo>
                    <a:pt x="1" y="1228"/>
                  </a:lnTo>
                  <a:lnTo>
                    <a:pt x="1" y="2065"/>
                  </a:lnTo>
                  <a:cubicBezTo>
                    <a:pt x="1" y="2316"/>
                    <a:pt x="29" y="2456"/>
                    <a:pt x="84" y="2456"/>
                  </a:cubicBezTo>
                  <a:cubicBezTo>
                    <a:pt x="140" y="2456"/>
                    <a:pt x="168" y="2316"/>
                    <a:pt x="168" y="2065"/>
                  </a:cubicBezTo>
                  <a:lnTo>
                    <a:pt x="168" y="1228"/>
                  </a:lnTo>
                  <a:lnTo>
                    <a:pt x="168" y="1228"/>
                  </a:lnTo>
                  <a:lnTo>
                    <a:pt x="168" y="1228"/>
                  </a:lnTo>
                  <a:lnTo>
                    <a:pt x="168" y="391"/>
                  </a:lnTo>
                  <a:cubicBezTo>
                    <a:pt x="168" y="140"/>
                    <a:pt x="140" y="0"/>
                    <a:pt x="84" y="0"/>
                  </a:cubicBezTo>
                  <a:cubicBezTo>
                    <a:pt x="29" y="0"/>
                    <a:pt x="29" y="140"/>
                    <a:pt x="1"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5036;p63">
              <a:extLst>
                <a:ext uri="{FF2B5EF4-FFF2-40B4-BE49-F238E27FC236}">
                  <a16:creationId xmlns:a16="http://schemas.microsoft.com/office/drawing/2014/main" id="{93DA2C0A-5C9C-3B9F-3AC3-BA7D99058C3B}"/>
                </a:ext>
              </a:extLst>
            </p:cNvPr>
            <p:cNvSpPr/>
            <p:nvPr/>
          </p:nvSpPr>
          <p:spPr>
            <a:xfrm>
              <a:off x="3078641" y="2895395"/>
              <a:ext cx="12430" cy="32878"/>
            </a:xfrm>
            <a:custGeom>
              <a:avLst/>
              <a:gdLst/>
              <a:ahLst/>
              <a:cxnLst/>
              <a:rect l="l" t="t" r="r" b="b"/>
              <a:pathLst>
                <a:path w="169" h="447" extrusionOk="0">
                  <a:moveTo>
                    <a:pt x="1" y="363"/>
                  </a:moveTo>
                  <a:lnTo>
                    <a:pt x="1" y="224"/>
                  </a:lnTo>
                  <a:lnTo>
                    <a:pt x="1" y="224"/>
                  </a:lnTo>
                  <a:lnTo>
                    <a:pt x="1" y="224"/>
                  </a:lnTo>
                  <a:lnTo>
                    <a:pt x="1" y="56"/>
                  </a:lnTo>
                  <a:cubicBezTo>
                    <a:pt x="1" y="28"/>
                    <a:pt x="29" y="0"/>
                    <a:pt x="84" y="0"/>
                  </a:cubicBezTo>
                  <a:cubicBezTo>
                    <a:pt x="140" y="0"/>
                    <a:pt x="168" y="28"/>
                    <a:pt x="168" y="56"/>
                  </a:cubicBezTo>
                  <a:lnTo>
                    <a:pt x="168" y="224"/>
                  </a:lnTo>
                  <a:lnTo>
                    <a:pt x="168" y="224"/>
                  </a:lnTo>
                  <a:lnTo>
                    <a:pt x="168" y="224"/>
                  </a:lnTo>
                  <a:lnTo>
                    <a:pt x="168" y="363"/>
                  </a:lnTo>
                  <a:cubicBezTo>
                    <a:pt x="168" y="419"/>
                    <a:pt x="140" y="447"/>
                    <a:pt x="84" y="447"/>
                  </a:cubicBezTo>
                  <a:cubicBezTo>
                    <a:pt x="29" y="447"/>
                    <a:pt x="29" y="447"/>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5037;p63">
              <a:extLst>
                <a:ext uri="{FF2B5EF4-FFF2-40B4-BE49-F238E27FC236}">
                  <a16:creationId xmlns:a16="http://schemas.microsoft.com/office/drawing/2014/main" id="{AB6DC6FE-D8B5-DA74-6605-78B8259DBF0B}"/>
                </a:ext>
              </a:extLst>
            </p:cNvPr>
            <p:cNvSpPr/>
            <p:nvPr/>
          </p:nvSpPr>
          <p:spPr>
            <a:xfrm>
              <a:off x="3107400" y="2930258"/>
              <a:ext cx="16476" cy="156005"/>
            </a:xfrm>
            <a:custGeom>
              <a:avLst/>
              <a:gdLst/>
              <a:ahLst/>
              <a:cxnLst/>
              <a:rect l="l" t="t" r="r" b="b"/>
              <a:pathLst>
                <a:path w="224" h="2121" extrusionOk="0">
                  <a:moveTo>
                    <a:pt x="56" y="1786"/>
                  </a:moveTo>
                  <a:cubicBezTo>
                    <a:pt x="56" y="1619"/>
                    <a:pt x="0" y="1256"/>
                    <a:pt x="0" y="1089"/>
                  </a:cubicBezTo>
                  <a:lnTo>
                    <a:pt x="0" y="1089"/>
                  </a:lnTo>
                  <a:lnTo>
                    <a:pt x="0" y="1089"/>
                  </a:lnTo>
                  <a:cubicBezTo>
                    <a:pt x="0" y="921"/>
                    <a:pt x="0" y="531"/>
                    <a:pt x="56" y="363"/>
                  </a:cubicBezTo>
                  <a:cubicBezTo>
                    <a:pt x="56" y="140"/>
                    <a:pt x="84" y="1"/>
                    <a:pt x="112" y="1"/>
                  </a:cubicBezTo>
                  <a:cubicBezTo>
                    <a:pt x="196" y="1"/>
                    <a:pt x="196" y="112"/>
                    <a:pt x="224" y="363"/>
                  </a:cubicBezTo>
                  <a:lnTo>
                    <a:pt x="224" y="1089"/>
                  </a:lnTo>
                  <a:lnTo>
                    <a:pt x="224" y="1089"/>
                  </a:lnTo>
                  <a:lnTo>
                    <a:pt x="224" y="1089"/>
                  </a:lnTo>
                  <a:lnTo>
                    <a:pt x="224" y="1786"/>
                  </a:lnTo>
                  <a:cubicBezTo>
                    <a:pt x="196" y="1981"/>
                    <a:pt x="196" y="2121"/>
                    <a:pt x="112" y="2121"/>
                  </a:cubicBezTo>
                  <a:cubicBezTo>
                    <a:pt x="84" y="2121"/>
                    <a:pt x="84" y="1981"/>
                    <a:pt x="56" y="17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5038;p63">
              <a:extLst>
                <a:ext uri="{FF2B5EF4-FFF2-40B4-BE49-F238E27FC236}">
                  <a16:creationId xmlns:a16="http://schemas.microsoft.com/office/drawing/2014/main" id="{D2DF2EBB-99F8-41AE-7DE5-36AF86870B17}"/>
                </a:ext>
              </a:extLst>
            </p:cNvPr>
            <p:cNvSpPr/>
            <p:nvPr/>
          </p:nvSpPr>
          <p:spPr>
            <a:xfrm>
              <a:off x="3144322" y="2979537"/>
              <a:ext cx="16476" cy="156005"/>
            </a:xfrm>
            <a:custGeom>
              <a:avLst/>
              <a:gdLst/>
              <a:ahLst/>
              <a:cxnLst/>
              <a:rect l="l" t="t" r="r" b="b"/>
              <a:pathLst>
                <a:path w="224" h="2121" extrusionOk="0">
                  <a:moveTo>
                    <a:pt x="28" y="1786"/>
                  </a:moveTo>
                  <a:cubicBezTo>
                    <a:pt x="28" y="1590"/>
                    <a:pt x="1" y="1256"/>
                    <a:pt x="1" y="1088"/>
                  </a:cubicBezTo>
                  <a:lnTo>
                    <a:pt x="1" y="1088"/>
                  </a:lnTo>
                  <a:lnTo>
                    <a:pt x="1" y="1088"/>
                  </a:lnTo>
                  <a:cubicBezTo>
                    <a:pt x="1" y="893"/>
                    <a:pt x="1" y="530"/>
                    <a:pt x="28" y="335"/>
                  </a:cubicBezTo>
                  <a:cubicBezTo>
                    <a:pt x="28" y="140"/>
                    <a:pt x="84" y="0"/>
                    <a:pt x="112" y="0"/>
                  </a:cubicBezTo>
                  <a:cubicBezTo>
                    <a:pt x="168" y="0"/>
                    <a:pt x="168" y="140"/>
                    <a:pt x="224" y="335"/>
                  </a:cubicBezTo>
                  <a:lnTo>
                    <a:pt x="224" y="1088"/>
                  </a:lnTo>
                  <a:lnTo>
                    <a:pt x="224" y="1088"/>
                  </a:lnTo>
                  <a:lnTo>
                    <a:pt x="224" y="1088"/>
                  </a:lnTo>
                  <a:lnTo>
                    <a:pt x="224" y="1786"/>
                  </a:lnTo>
                  <a:cubicBezTo>
                    <a:pt x="168" y="1981"/>
                    <a:pt x="168" y="2121"/>
                    <a:pt x="112" y="2121"/>
                  </a:cubicBezTo>
                  <a:cubicBezTo>
                    <a:pt x="28" y="2121"/>
                    <a:pt x="28" y="2009"/>
                    <a:pt x="28" y="17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5039;p63">
              <a:extLst>
                <a:ext uri="{FF2B5EF4-FFF2-40B4-BE49-F238E27FC236}">
                  <a16:creationId xmlns:a16="http://schemas.microsoft.com/office/drawing/2014/main" id="{0578A9BD-E685-F803-2FF4-94E65BF9CD6A}"/>
                </a:ext>
              </a:extLst>
            </p:cNvPr>
            <p:cNvSpPr/>
            <p:nvPr/>
          </p:nvSpPr>
          <p:spPr>
            <a:xfrm>
              <a:off x="2867330" y="2571182"/>
              <a:ext cx="16476" cy="172407"/>
            </a:xfrm>
            <a:custGeom>
              <a:avLst/>
              <a:gdLst/>
              <a:ahLst/>
              <a:cxnLst/>
              <a:rect l="l" t="t" r="r" b="b"/>
              <a:pathLst>
                <a:path w="224" h="2344" extrusionOk="0">
                  <a:moveTo>
                    <a:pt x="28" y="1953"/>
                  </a:moveTo>
                  <a:cubicBezTo>
                    <a:pt x="28" y="1786"/>
                    <a:pt x="0" y="1367"/>
                    <a:pt x="0" y="1200"/>
                  </a:cubicBezTo>
                  <a:lnTo>
                    <a:pt x="0" y="1200"/>
                  </a:lnTo>
                  <a:lnTo>
                    <a:pt x="0" y="1200"/>
                  </a:lnTo>
                  <a:cubicBezTo>
                    <a:pt x="0" y="977"/>
                    <a:pt x="0" y="586"/>
                    <a:pt x="28" y="391"/>
                  </a:cubicBezTo>
                  <a:cubicBezTo>
                    <a:pt x="28" y="140"/>
                    <a:pt x="84" y="0"/>
                    <a:pt x="112" y="0"/>
                  </a:cubicBezTo>
                  <a:cubicBezTo>
                    <a:pt x="168" y="0"/>
                    <a:pt x="168" y="140"/>
                    <a:pt x="168" y="391"/>
                  </a:cubicBezTo>
                  <a:cubicBezTo>
                    <a:pt x="168" y="586"/>
                    <a:pt x="223" y="977"/>
                    <a:pt x="223" y="1200"/>
                  </a:cubicBezTo>
                  <a:lnTo>
                    <a:pt x="223" y="1200"/>
                  </a:lnTo>
                  <a:lnTo>
                    <a:pt x="223" y="1200"/>
                  </a:lnTo>
                  <a:cubicBezTo>
                    <a:pt x="223" y="1395"/>
                    <a:pt x="223" y="1786"/>
                    <a:pt x="168" y="1953"/>
                  </a:cubicBezTo>
                  <a:cubicBezTo>
                    <a:pt x="168" y="2204"/>
                    <a:pt x="140" y="2344"/>
                    <a:pt x="112" y="2344"/>
                  </a:cubicBezTo>
                  <a:cubicBezTo>
                    <a:pt x="28" y="2344"/>
                    <a:pt x="28" y="2204"/>
                    <a:pt x="28" y="195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5040;p63">
              <a:extLst>
                <a:ext uri="{FF2B5EF4-FFF2-40B4-BE49-F238E27FC236}">
                  <a16:creationId xmlns:a16="http://schemas.microsoft.com/office/drawing/2014/main" id="{C0A8D0F2-0E8A-4675-BEF3-04EC2E8DFCC7}"/>
                </a:ext>
              </a:extLst>
            </p:cNvPr>
            <p:cNvSpPr/>
            <p:nvPr/>
          </p:nvSpPr>
          <p:spPr>
            <a:xfrm>
              <a:off x="2106007" y="2577287"/>
              <a:ext cx="14416" cy="211463"/>
            </a:xfrm>
            <a:custGeom>
              <a:avLst/>
              <a:gdLst/>
              <a:ahLst/>
              <a:cxnLst/>
              <a:rect l="l" t="t" r="r" b="b"/>
              <a:pathLst>
                <a:path w="196" h="2875" extrusionOk="0">
                  <a:moveTo>
                    <a:pt x="196" y="447"/>
                  </a:moveTo>
                  <a:lnTo>
                    <a:pt x="196" y="1480"/>
                  </a:lnTo>
                  <a:lnTo>
                    <a:pt x="196" y="1480"/>
                  </a:lnTo>
                  <a:lnTo>
                    <a:pt x="196" y="1480"/>
                  </a:lnTo>
                  <a:lnTo>
                    <a:pt x="196" y="2512"/>
                  </a:lnTo>
                  <a:cubicBezTo>
                    <a:pt x="196" y="2540"/>
                    <a:pt x="196" y="2875"/>
                    <a:pt x="140" y="2875"/>
                  </a:cubicBezTo>
                  <a:cubicBezTo>
                    <a:pt x="28" y="2875"/>
                    <a:pt x="28" y="2540"/>
                    <a:pt x="28" y="2512"/>
                  </a:cubicBezTo>
                  <a:cubicBezTo>
                    <a:pt x="1" y="2177"/>
                    <a:pt x="1" y="1814"/>
                    <a:pt x="28" y="1480"/>
                  </a:cubicBezTo>
                  <a:lnTo>
                    <a:pt x="28" y="1480"/>
                  </a:lnTo>
                  <a:lnTo>
                    <a:pt x="28" y="1480"/>
                  </a:lnTo>
                  <a:cubicBezTo>
                    <a:pt x="28" y="1145"/>
                    <a:pt x="28" y="782"/>
                    <a:pt x="56" y="447"/>
                  </a:cubicBezTo>
                  <a:cubicBezTo>
                    <a:pt x="56" y="364"/>
                    <a:pt x="56" y="29"/>
                    <a:pt x="168" y="1"/>
                  </a:cubicBezTo>
                  <a:cubicBezTo>
                    <a:pt x="196" y="1"/>
                    <a:pt x="196" y="364"/>
                    <a:pt x="196"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5041;p63">
              <a:extLst>
                <a:ext uri="{FF2B5EF4-FFF2-40B4-BE49-F238E27FC236}">
                  <a16:creationId xmlns:a16="http://schemas.microsoft.com/office/drawing/2014/main" id="{AECCE59F-10EB-BBCD-5116-25B20B9C21D6}"/>
                </a:ext>
              </a:extLst>
            </p:cNvPr>
            <p:cNvSpPr/>
            <p:nvPr/>
          </p:nvSpPr>
          <p:spPr>
            <a:xfrm>
              <a:off x="2106007" y="2519844"/>
              <a:ext cx="12357" cy="39056"/>
            </a:xfrm>
            <a:custGeom>
              <a:avLst/>
              <a:gdLst/>
              <a:ahLst/>
              <a:cxnLst/>
              <a:rect l="l" t="t" r="r" b="b"/>
              <a:pathLst>
                <a:path w="168" h="531" extrusionOk="0">
                  <a:moveTo>
                    <a:pt x="168" y="112"/>
                  </a:moveTo>
                  <a:lnTo>
                    <a:pt x="168" y="280"/>
                  </a:lnTo>
                  <a:lnTo>
                    <a:pt x="168" y="280"/>
                  </a:lnTo>
                  <a:lnTo>
                    <a:pt x="168" y="280"/>
                  </a:lnTo>
                  <a:lnTo>
                    <a:pt x="168" y="447"/>
                  </a:lnTo>
                  <a:cubicBezTo>
                    <a:pt x="168" y="531"/>
                    <a:pt x="140" y="531"/>
                    <a:pt x="112" y="531"/>
                  </a:cubicBezTo>
                  <a:cubicBezTo>
                    <a:pt x="28" y="531"/>
                    <a:pt x="28" y="503"/>
                    <a:pt x="1" y="447"/>
                  </a:cubicBezTo>
                  <a:lnTo>
                    <a:pt x="1" y="280"/>
                  </a:lnTo>
                  <a:lnTo>
                    <a:pt x="1" y="280"/>
                  </a:lnTo>
                  <a:lnTo>
                    <a:pt x="1" y="280"/>
                  </a:lnTo>
                  <a:lnTo>
                    <a:pt x="1" y="112"/>
                  </a:lnTo>
                  <a:cubicBezTo>
                    <a:pt x="1" y="84"/>
                    <a:pt x="28" y="29"/>
                    <a:pt x="112" y="29"/>
                  </a:cubicBezTo>
                  <a:cubicBezTo>
                    <a:pt x="140" y="1"/>
                    <a:pt x="168" y="29"/>
                    <a:pt x="16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5042;p63">
              <a:extLst>
                <a:ext uri="{FF2B5EF4-FFF2-40B4-BE49-F238E27FC236}">
                  <a16:creationId xmlns:a16="http://schemas.microsoft.com/office/drawing/2014/main" id="{E51F7B0F-F766-73AD-BD18-A484735EBC18}"/>
                </a:ext>
              </a:extLst>
            </p:cNvPr>
            <p:cNvSpPr/>
            <p:nvPr/>
          </p:nvSpPr>
          <p:spPr>
            <a:xfrm>
              <a:off x="2140870" y="2640909"/>
              <a:ext cx="14490" cy="112977"/>
            </a:xfrm>
            <a:custGeom>
              <a:avLst/>
              <a:gdLst/>
              <a:ahLst/>
              <a:cxnLst/>
              <a:rect l="l" t="t" r="r" b="b"/>
              <a:pathLst>
                <a:path w="197" h="1536" extrusionOk="0">
                  <a:moveTo>
                    <a:pt x="196" y="252"/>
                  </a:moveTo>
                  <a:lnTo>
                    <a:pt x="196" y="754"/>
                  </a:lnTo>
                  <a:lnTo>
                    <a:pt x="196" y="754"/>
                  </a:lnTo>
                  <a:lnTo>
                    <a:pt x="196" y="754"/>
                  </a:lnTo>
                  <a:lnTo>
                    <a:pt x="196" y="1284"/>
                  </a:lnTo>
                  <a:cubicBezTo>
                    <a:pt x="196" y="1368"/>
                    <a:pt x="196" y="1535"/>
                    <a:pt x="112" y="1535"/>
                  </a:cubicBezTo>
                  <a:cubicBezTo>
                    <a:pt x="57" y="1535"/>
                    <a:pt x="57" y="1312"/>
                    <a:pt x="1" y="1284"/>
                  </a:cubicBezTo>
                  <a:lnTo>
                    <a:pt x="1" y="754"/>
                  </a:lnTo>
                  <a:lnTo>
                    <a:pt x="1" y="754"/>
                  </a:lnTo>
                  <a:lnTo>
                    <a:pt x="1" y="754"/>
                  </a:lnTo>
                  <a:lnTo>
                    <a:pt x="1" y="252"/>
                  </a:lnTo>
                  <a:cubicBezTo>
                    <a:pt x="1" y="196"/>
                    <a:pt x="1" y="1"/>
                    <a:pt x="112" y="1"/>
                  </a:cubicBezTo>
                  <a:cubicBezTo>
                    <a:pt x="140" y="1"/>
                    <a:pt x="196" y="196"/>
                    <a:pt x="196"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5043;p63">
              <a:extLst>
                <a:ext uri="{FF2B5EF4-FFF2-40B4-BE49-F238E27FC236}">
                  <a16:creationId xmlns:a16="http://schemas.microsoft.com/office/drawing/2014/main" id="{A87EDEEA-EB69-6844-FC83-5237FD0706C6}"/>
                </a:ext>
              </a:extLst>
            </p:cNvPr>
            <p:cNvSpPr/>
            <p:nvPr/>
          </p:nvSpPr>
          <p:spPr>
            <a:xfrm>
              <a:off x="2140870" y="2587584"/>
              <a:ext cx="14490" cy="30818"/>
            </a:xfrm>
            <a:custGeom>
              <a:avLst/>
              <a:gdLst/>
              <a:ahLst/>
              <a:cxnLst/>
              <a:rect l="l" t="t" r="r" b="b"/>
              <a:pathLst>
                <a:path w="197" h="419" extrusionOk="0">
                  <a:moveTo>
                    <a:pt x="196" y="56"/>
                  </a:moveTo>
                  <a:lnTo>
                    <a:pt x="196" y="196"/>
                  </a:lnTo>
                  <a:lnTo>
                    <a:pt x="196" y="196"/>
                  </a:lnTo>
                  <a:lnTo>
                    <a:pt x="196" y="196"/>
                  </a:lnTo>
                  <a:lnTo>
                    <a:pt x="196" y="335"/>
                  </a:lnTo>
                  <a:cubicBezTo>
                    <a:pt x="196" y="363"/>
                    <a:pt x="140" y="419"/>
                    <a:pt x="112" y="419"/>
                  </a:cubicBezTo>
                  <a:cubicBezTo>
                    <a:pt x="57" y="419"/>
                    <a:pt x="57" y="363"/>
                    <a:pt x="1" y="335"/>
                  </a:cubicBezTo>
                  <a:lnTo>
                    <a:pt x="1" y="196"/>
                  </a:lnTo>
                  <a:lnTo>
                    <a:pt x="1" y="196"/>
                  </a:lnTo>
                  <a:lnTo>
                    <a:pt x="1" y="196"/>
                  </a:lnTo>
                  <a:lnTo>
                    <a:pt x="1" y="56"/>
                  </a:lnTo>
                  <a:cubicBezTo>
                    <a:pt x="1" y="28"/>
                    <a:pt x="57" y="0"/>
                    <a:pt x="112" y="0"/>
                  </a:cubicBezTo>
                  <a:cubicBezTo>
                    <a:pt x="140" y="0"/>
                    <a:pt x="140" y="28"/>
                    <a:pt x="196"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5044;p63">
              <a:extLst>
                <a:ext uri="{FF2B5EF4-FFF2-40B4-BE49-F238E27FC236}">
                  <a16:creationId xmlns:a16="http://schemas.microsoft.com/office/drawing/2014/main" id="{FDF50BB4-6322-6D87-E333-E60DD1074E72}"/>
                </a:ext>
              </a:extLst>
            </p:cNvPr>
            <p:cNvSpPr/>
            <p:nvPr/>
          </p:nvSpPr>
          <p:spPr>
            <a:xfrm>
              <a:off x="2169629" y="2521903"/>
              <a:ext cx="16476" cy="195061"/>
            </a:xfrm>
            <a:custGeom>
              <a:avLst/>
              <a:gdLst/>
              <a:ahLst/>
              <a:cxnLst/>
              <a:rect l="l" t="t" r="r" b="b"/>
              <a:pathLst>
                <a:path w="224" h="2652" extrusionOk="0">
                  <a:moveTo>
                    <a:pt x="168" y="419"/>
                  </a:moveTo>
                  <a:cubicBezTo>
                    <a:pt x="168" y="698"/>
                    <a:pt x="224" y="1033"/>
                    <a:pt x="224" y="1340"/>
                  </a:cubicBezTo>
                  <a:lnTo>
                    <a:pt x="224" y="1340"/>
                  </a:lnTo>
                  <a:lnTo>
                    <a:pt x="224" y="1340"/>
                  </a:lnTo>
                  <a:cubicBezTo>
                    <a:pt x="224" y="1619"/>
                    <a:pt x="224" y="1954"/>
                    <a:pt x="168" y="2233"/>
                  </a:cubicBezTo>
                  <a:cubicBezTo>
                    <a:pt x="168" y="2316"/>
                    <a:pt x="168" y="2651"/>
                    <a:pt x="112" y="2651"/>
                  </a:cubicBezTo>
                  <a:cubicBezTo>
                    <a:pt x="28" y="2651"/>
                    <a:pt x="28" y="2316"/>
                    <a:pt x="28" y="2233"/>
                  </a:cubicBezTo>
                  <a:cubicBezTo>
                    <a:pt x="0" y="1954"/>
                    <a:pt x="0" y="1619"/>
                    <a:pt x="0" y="1340"/>
                  </a:cubicBezTo>
                  <a:lnTo>
                    <a:pt x="0" y="1340"/>
                  </a:lnTo>
                  <a:lnTo>
                    <a:pt x="0" y="1340"/>
                  </a:lnTo>
                  <a:cubicBezTo>
                    <a:pt x="0" y="1061"/>
                    <a:pt x="0" y="698"/>
                    <a:pt x="28" y="419"/>
                  </a:cubicBezTo>
                  <a:cubicBezTo>
                    <a:pt x="28" y="335"/>
                    <a:pt x="28" y="1"/>
                    <a:pt x="112" y="1"/>
                  </a:cubicBezTo>
                  <a:cubicBezTo>
                    <a:pt x="168" y="1"/>
                    <a:pt x="168" y="335"/>
                    <a:pt x="168"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5045;p63">
              <a:extLst>
                <a:ext uri="{FF2B5EF4-FFF2-40B4-BE49-F238E27FC236}">
                  <a16:creationId xmlns:a16="http://schemas.microsoft.com/office/drawing/2014/main" id="{D3073A1C-1B1A-439C-1FE9-C8C2F30920EE}"/>
                </a:ext>
              </a:extLst>
            </p:cNvPr>
            <p:cNvSpPr/>
            <p:nvPr/>
          </p:nvSpPr>
          <p:spPr>
            <a:xfrm>
              <a:off x="2106007" y="2302354"/>
              <a:ext cx="12357" cy="194988"/>
            </a:xfrm>
            <a:custGeom>
              <a:avLst/>
              <a:gdLst/>
              <a:ahLst/>
              <a:cxnLst/>
              <a:rect l="l" t="t" r="r" b="b"/>
              <a:pathLst>
                <a:path w="168" h="2651" extrusionOk="0">
                  <a:moveTo>
                    <a:pt x="168" y="419"/>
                  </a:moveTo>
                  <a:lnTo>
                    <a:pt x="168" y="1312"/>
                  </a:lnTo>
                  <a:lnTo>
                    <a:pt x="168" y="1312"/>
                  </a:lnTo>
                  <a:lnTo>
                    <a:pt x="168" y="1312"/>
                  </a:lnTo>
                  <a:lnTo>
                    <a:pt x="168" y="2232"/>
                  </a:lnTo>
                  <a:cubicBezTo>
                    <a:pt x="168" y="2344"/>
                    <a:pt x="168" y="2651"/>
                    <a:pt x="112" y="2651"/>
                  </a:cubicBezTo>
                  <a:cubicBezTo>
                    <a:pt x="28" y="2651"/>
                    <a:pt x="28" y="2288"/>
                    <a:pt x="1" y="2232"/>
                  </a:cubicBezTo>
                  <a:lnTo>
                    <a:pt x="1" y="1312"/>
                  </a:lnTo>
                  <a:lnTo>
                    <a:pt x="1" y="1312"/>
                  </a:lnTo>
                  <a:lnTo>
                    <a:pt x="1" y="1312"/>
                  </a:lnTo>
                  <a:lnTo>
                    <a:pt x="1" y="419"/>
                  </a:lnTo>
                  <a:cubicBezTo>
                    <a:pt x="1" y="335"/>
                    <a:pt x="1" y="0"/>
                    <a:pt x="112" y="0"/>
                  </a:cubicBezTo>
                  <a:cubicBezTo>
                    <a:pt x="168" y="0"/>
                    <a:pt x="168" y="335"/>
                    <a:pt x="168"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5046;p63">
              <a:extLst>
                <a:ext uri="{FF2B5EF4-FFF2-40B4-BE49-F238E27FC236}">
                  <a16:creationId xmlns:a16="http://schemas.microsoft.com/office/drawing/2014/main" id="{5AEF175F-56FF-004E-059E-78439D90CFB7}"/>
                </a:ext>
              </a:extLst>
            </p:cNvPr>
            <p:cNvSpPr/>
            <p:nvPr/>
          </p:nvSpPr>
          <p:spPr>
            <a:xfrm>
              <a:off x="2106007" y="2119727"/>
              <a:ext cx="12357" cy="164243"/>
            </a:xfrm>
            <a:custGeom>
              <a:avLst/>
              <a:gdLst/>
              <a:ahLst/>
              <a:cxnLst/>
              <a:rect l="l" t="t" r="r" b="b"/>
              <a:pathLst>
                <a:path w="168" h="2233" extrusionOk="0">
                  <a:moveTo>
                    <a:pt x="168" y="391"/>
                  </a:moveTo>
                  <a:lnTo>
                    <a:pt x="168" y="1144"/>
                  </a:lnTo>
                  <a:lnTo>
                    <a:pt x="168" y="1144"/>
                  </a:lnTo>
                  <a:lnTo>
                    <a:pt x="168" y="1144"/>
                  </a:lnTo>
                  <a:lnTo>
                    <a:pt x="168" y="1870"/>
                  </a:lnTo>
                  <a:cubicBezTo>
                    <a:pt x="168" y="1953"/>
                    <a:pt x="168" y="2232"/>
                    <a:pt x="112" y="2232"/>
                  </a:cubicBezTo>
                  <a:cubicBezTo>
                    <a:pt x="28" y="2232"/>
                    <a:pt x="28" y="1953"/>
                    <a:pt x="1" y="1870"/>
                  </a:cubicBezTo>
                  <a:lnTo>
                    <a:pt x="1" y="1144"/>
                  </a:lnTo>
                  <a:lnTo>
                    <a:pt x="1" y="1144"/>
                  </a:lnTo>
                  <a:lnTo>
                    <a:pt x="1" y="1144"/>
                  </a:lnTo>
                  <a:lnTo>
                    <a:pt x="1" y="391"/>
                  </a:lnTo>
                  <a:cubicBezTo>
                    <a:pt x="1" y="307"/>
                    <a:pt x="1" y="28"/>
                    <a:pt x="112" y="28"/>
                  </a:cubicBezTo>
                  <a:cubicBezTo>
                    <a:pt x="168" y="0"/>
                    <a:pt x="168" y="307"/>
                    <a:pt x="168"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5047;p63">
              <a:extLst>
                <a:ext uri="{FF2B5EF4-FFF2-40B4-BE49-F238E27FC236}">
                  <a16:creationId xmlns:a16="http://schemas.microsoft.com/office/drawing/2014/main" id="{05DF5597-1888-EAD2-74F1-88C47DEF5ABC}"/>
                </a:ext>
              </a:extLst>
            </p:cNvPr>
            <p:cNvSpPr/>
            <p:nvPr/>
          </p:nvSpPr>
          <p:spPr>
            <a:xfrm>
              <a:off x="2140870" y="2300294"/>
              <a:ext cx="14490" cy="264789"/>
            </a:xfrm>
            <a:custGeom>
              <a:avLst/>
              <a:gdLst/>
              <a:ahLst/>
              <a:cxnLst/>
              <a:rect l="l" t="t" r="r" b="b"/>
              <a:pathLst>
                <a:path w="197" h="3600" extrusionOk="0">
                  <a:moveTo>
                    <a:pt x="196" y="586"/>
                  </a:moveTo>
                  <a:lnTo>
                    <a:pt x="196" y="1814"/>
                  </a:lnTo>
                  <a:lnTo>
                    <a:pt x="196" y="1814"/>
                  </a:lnTo>
                  <a:lnTo>
                    <a:pt x="196" y="1814"/>
                  </a:lnTo>
                  <a:lnTo>
                    <a:pt x="196" y="3014"/>
                  </a:lnTo>
                  <a:cubicBezTo>
                    <a:pt x="196" y="3153"/>
                    <a:pt x="196" y="3600"/>
                    <a:pt x="112" y="3600"/>
                  </a:cubicBezTo>
                  <a:cubicBezTo>
                    <a:pt x="57" y="3600"/>
                    <a:pt x="57" y="3153"/>
                    <a:pt x="1" y="3014"/>
                  </a:cubicBezTo>
                  <a:lnTo>
                    <a:pt x="1" y="1814"/>
                  </a:lnTo>
                  <a:lnTo>
                    <a:pt x="1" y="1814"/>
                  </a:lnTo>
                  <a:lnTo>
                    <a:pt x="1" y="1814"/>
                  </a:lnTo>
                  <a:lnTo>
                    <a:pt x="1" y="586"/>
                  </a:lnTo>
                  <a:cubicBezTo>
                    <a:pt x="1" y="475"/>
                    <a:pt x="1" y="28"/>
                    <a:pt x="112" y="1"/>
                  </a:cubicBezTo>
                  <a:cubicBezTo>
                    <a:pt x="140" y="28"/>
                    <a:pt x="196" y="475"/>
                    <a:pt x="196" y="5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5048;p63">
              <a:extLst>
                <a:ext uri="{FF2B5EF4-FFF2-40B4-BE49-F238E27FC236}">
                  <a16:creationId xmlns:a16="http://schemas.microsoft.com/office/drawing/2014/main" id="{9B92777E-94F4-E834-313D-053821BCB13B}"/>
                </a:ext>
              </a:extLst>
            </p:cNvPr>
            <p:cNvSpPr/>
            <p:nvPr/>
          </p:nvSpPr>
          <p:spPr>
            <a:xfrm>
              <a:off x="2140870" y="2249029"/>
              <a:ext cx="14490" cy="30818"/>
            </a:xfrm>
            <a:custGeom>
              <a:avLst/>
              <a:gdLst/>
              <a:ahLst/>
              <a:cxnLst/>
              <a:rect l="l" t="t" r="r" b="b"/>
              <a:pathLst>
                <a:path w="197" h="419" extrusionOk="0">
                  <a:moveTo>
                    <a:pt x="196" y="56"/>
                  </a:moveTo>
                  <a:lnTo>
                    <a:pt x="196" y="195"/>
                  </a:lnTo>
                  <a:lnTo>
                    <a:pt x="196" y="195"/>
                  </a:lnTo>
                  <a:lnTo>
                    <a:pt x="196" y="195"/>
                  </a:lnTo>
                  <a:lnTo>
                    <a:pt x="196" y="335"/>
                  </a:lnTo>
                  <a:cubicBezTo>
                    <a:pt x="196" y="363"/>
                    <a:pt x="140" y="419"/>
                    <a:pt x="112" y="419"/>
                  </a:cubicBezTo>
                  <a:cubicBezTo>
                    <a:pt x="57" y="419"/>
                    <a:pt x="57" y="363"/>
                    <a:pt x="1" y="335"/>
                  </a:cubicBezTo>
                  <a:lnTo>
                    <a:pt x="1" y="195"/>
                  </a:lnTo>
                  <a:lnTo>
                    <a:pt x="1" y="195"/>
                  </a:lnTo>
                  <a:lnTo>
                    <a:pt x="1" y="195"/>
                  </a:lnTo>
                  <a:lnTo>
                    <a:pt x="1" y="56"/>
                  </a:lnTo>
                  <a:cubicBezTo>
                    <a:pt x="1" y="28"/>
                    <a:pt x="57" y="0"/>
                    <a:pt x="112" y="0"/>
                  </a:cubicBezTo>
                  <a:cubicBezTo>
                    <a:pt x="140" y="0"/>
                    <a:pt x="140" y="28"/>
                    <a:pt x="196"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5049;p63">
              <a:extLst>
                <a:ext uri="{FF2B5EF4-FFF2-40B4-BE49-F238E27FC236}">
                  <a16:creationId xmlns:a16="http://schemas.microsoft.com/office/drawing/2014/main" id="{4E34FA6B-B6A4-7B37-C9F6-ACA18FDD09A5}"/>
                </a:ext>
              </a:extLst>
            </p:cNvPr>
            <p:cNvSpPr/>
            <p:nvPr/>
          </p:nvSpPr>
          <p:spPr>
            <a:xfrm>
              <a:off x="2206551" y="2583465"/>
              <a:ext cx="12430" cy="131438"/>
            </a:xfrm>
            <a:custGeom>
              <a:avLst/>
              <a:gdLst/>
              <a:ahLst/>
              <a:cxnLst/>
              <a:rect l="l" t="t" r="r" b="b"/>
              <a:pathLst>
                <a:path w="169" h="1787" extrusionOk="0">
                  <a:moveTo>
                    <a:pt x="168" y="280"/>
                  </a:moveTo>
                  <a:lnTo>
                    <a:pt x="168" y="893"/>
                  </a:lnTo>
                  <a:lnTo>
                    <a:pt x="168" y="893"/>
                  </a:lnTo>
                  <a:lnTo>
                    <a:pt x="168" y="893"/>
                  </a:lnTo>
                  <a:lnTo>
                    <a:pt x="168" y="1507"/>
                  </a:lnTo>
                  <a:cubicBezTo>
                    <a:pt x="168" y="1591"/>
                    <a:pt x="168" y="1786"/>
                    <a:pt x="84" y="1786"/>
                  </a:cubicBezTo>
                  <a:cubicBezTo>
                    <a:pt x="29" y="1786"/>
                    <a:pt x="29" y="1535"/>
                    <a:pt x="1" y="1507"/>
                  </a:cubicBezTo>
                  <a:lnTo>
                    <a:pt x="1" y="893"/>
                  </a:lnTo>
                  <a:lnTo>
                    <a:pt x="1" y="893"/>
                  </a:lnTo>
                  <a:lnTo>
                    <a:pt x="1" y="893"/>
                  </a:lnTo>
                  <a:lnTo>
                    <a:pt x="1" y="280"/>
                  </a:lnTo>
                  <a:cubicBezTo>
                    <a:pt x="1" y="224"/>
                    <a:pt x="1" y="1"/>
                    <a:pt x="84" y="1"/>
                  </a:cubicBezTo>
                  <a:cubicBezTo>
                    <a:pt x="168" y="1"/>
                    <a:pt x="168" y="252"/>
                    <a:pt x="168"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5050;p63">
              <a:extLst>
                <a:ext uri="{FF2B5EF4-FFF2-40B4-BE49-F238E27FC236}">
                  <a16:creationId xmlns:a16="http://schemas.microsoft.com/office/drawing/2014/main" id="{CB86B20C-B5C3-9F66-1548-47CB5760C8F1}"/>
                </a:ext>
              </a:extLst>
            </p:cNvPr>
            <p:cNvSpPr/>
            <p:nvPr/>
          </p:nvSpPr>
          <p:spPr>
            <a:xfrm>
              <a:off x="2239428" y="2515725"/>
              <a:ext cx="14416" cy="112977"/>
            </a:xfrm>
            <a:custGeom>
              <a:avLst/>
              <a:gdLst/>
              <a:ahLst/>
              <a:cxnLst/>
              <a:rect l="l" t="t" r="r" b="b"/>
              <a:pathLst>
                <a:path w="196" h="1536" extrusionOk="0">
                  <a:moveTo>
                    <a:pt x="195" y="224"/>
                  </a:moveTo>
                  <a:lnTo>
                    <a:pt x="195" y="754"/>
                  </a:lnTo>
                  <a:lnTo>
                    <a:pt x="195" y="754"/>
                  </a:lnTo>
                  <a:lnTo>
                    <a:pt x="195" y="754"/>
                  </a:lnTo>
                  <a:lnTo>
                    <a:pt x="195" y="1284"/>
                  </a:lnTo>
                  <a:cubicBezTo>
                    <a:pt x="195" y="1312"/>
                    <a:pt x="195" y="1535"/>
                    <a:pt x="112" y="1535"/>
                  </a:cubicBezTo>
                  <a:cubicBezTo>
                    <a:pt x="28" y="1535"/>
                    <a:pt x="28" y="1312"/>
                    <a:pt x="28" y="1284"/>
                  </a:cubicBezTo>
                  <a:cubicBezTo>
                    <a:pt x="28" y="1117"/>
                    <a:pt x="0" y="922"/>
                    <a:pt x="0" y="754"/>
                  </a:cubicBezTo>
                  <a:lnTo>
                    <a:pt x="0" y="754"/>
                  </a:lnTo>
                  <a:lnTo>
                    <a:pt x="0" y="754"/>
                  </a:lnTo>
                  <a:cubicBezTo>
                    <a:pt x="0" y="587"/>
                    <a:pt x="0" y="419"/>
                    <a:pt x="28" y="224"/>
                  </a:cubicBezTo>
                  <a:cubicBezTo>
                    <a:pt x="28" y="196"/>
                    <a:pt x="28" y="1"/>
                    <a:pt x="112" y="1"/>
                  </a:cubicBezTo>
                  <a:cubicBezTo>
                    <a:pt x="195" y="1"/>
                    <a:pt x="195" y="168"/>
                    <a:pt x="195"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5051;p63">
              <a:extLst>
                <a:ext uri="{FF2B5EF4-FFF2-40B4-BE49-F238E27FC236}">
                  <a16:creationId xmlns:a16="http://schemas.microsoft.com/office/drawing/2014/main" id="{5761D922-4681-C01A-9BA5-E6D3AC654B31}"/>
                </a:ext>
              </a:extLst>
            </p:cNvPr>
            <p:cNvSpPr/>
            <p:nvPr/>
          </p:nvSpPr>
          <p:spPr>
            <a:xfrm>
              <a:off x="2239428" y="2474757"/>
              <a:ext cx="14416" cy="30818"/>
            </a:xfrm>
            <a:custGeom>
              <a:avLst/>
              <a:gdLst/>
              <a:ahLst/>
              <a:cxnLst/>
              <a:rect l="l" t="t" r="r" b="b"/>
              <a:pathLst>
                <a:path w="196" h="419" extrusionOk="0">
                  <a:moveTo>
                    <a:pt x="195" y="335"/>
                  </a:moveTo>
                  <a:lnTo>
                    <a:pt x="195" y="195"/>
                  </a:lnTo>
                  <a:lnTo>
                    <a:pt x="195" y="195"/>
                  </a:lnTo>
                  <a:lnTo>
                    <a:pt x="195" y="195"/>
                  </a:lnTo>
                  <a:lnTo>
                    <a:pt x="195" y="56"/>
                  </a:lnTo>
                  <a:cubicBezTo>
                    <a:pt x="195" y="56"/>
                    <a:pt x="195" y="0"/>
                    <a:pt x="112" y="0"/>
                  </a:cubicBezTo>
                  <a:cubicBezTo>
                    <a:pt x="28" y="0"/>
                    <a:pt x="28" y="56"/>
                    <a:pt x="28" y="56"/>
                  </a:cubicBezTo>
                  <a:cubicBezTo>
                    <a:pt x="28" y="84"/>
                    <a:pt x="0" y="139"/>
                    <a:pt x="0" y="195"/>
                  </a:cubicBezTo>
                  <a:lnTo>
                    <a:pt x="0" y="195"/>
                  </a:lnTo>
                  <a:lnTo>
                    <a:pt x="0" y="195"/>
                  </a:lnTo>
                  <a:cubicBezTo>
                    <a:pt x="0" y="223"/>
                    <a:pt x="0" y="279"/>
                    <a:pt x="28" y="335"/>
                  </a:cubicBezTo>
                  <a:cubicBezTo>
                    <a:pt x="28" y="335"/>
                    <a:pt x="28" y="418"/>
                    <a:pt x="112" y="418"/>
                  </a:cubicBezTo>
                  <a:cubicBezTo>
                    <a:pt x="195" y="418"/>
                    <a:pt x="195" y="335"/>
                    <a:pt x="195"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5052;p63">
              <a:extLst>
                <a:ext uri="{FF2B5EF4-FFF2-40B4-BE49-F238E27FC236}">
                  <a16:creationId xmlns:a16="http://schemas.microsoft.com/office/drawing/2014/main" id="{CD1E62D5-7E5C-0D5A-A5D2-F40CC537C2E5}"/>
                </a:ext>
              </a:extLst>
            </p:cNvPr>
            <p:cNvSpPr/>
            <p:nvPr/>
          </p:nvSpPr>
          <p:spPr>
            <a:xfrm>
              <a:off x="2319451" y="2294116"/>
              <a:ext cx="14416" cy="242208"/>
            </a:xfrm>
            <a:custGeom>
              <a:avLst/>
              <a:gdLst/>
              <a:ahLst/>
              <a:cxnLst/>
              <a:rect l="l" t="t" r="r" b="b"/>
              <a:pathLst>
                <a:path w="196" h="3293" extrusionOk="0">
                  <a:moveTo>
                    <a:pt x="167" y="531"/>
                  </a:moveTo>
                  <a:cubicBezTo>
                    <a:pt x="167" y="866"/>
                    <a:pt x="195" y="1284"/>
                    <a:pt x="195" y="1647"/>
                  </a:cubicBezTo>
                  <a:lnTo>
                    <a:pt x="195" y="1647"/>
                  </a:lnTo>
                  <a:lnTo>
                    <a:pt x="195" y="1647"/>
                  </a:lnTo>
                  <a:cubicBezTo>
                    <a:pt x="195" y="1982"/>
                    <a:pt x="195" y="2372"/>
                    <a:pt x="167" y="2763"/>
                  </a:cubicBezTo>
                  <a:cubicBezTo>
                    <a:pt x="167" y="2874"/>
                    <a:pt x="167" y="3293"/>
                    <a:pt x="84" y="3293"/>
                  </a:cubicBezTo>
                  <a:cubicBezTo>
                    <a:pt x="28" y="3293"/>
                    <a:pt x="28" y="2874"/>
                    <a:pt x="28" y="2763"/>
                  </a:cubicBezTo>
                  <a:cubicBezTo>
                    <a:pt x="0" y="2400"/>
                    <a:pt x="0" y="1982"/>
                    <a:pt x="0" y="1647"/>
                  </a:cubicBezTo>
                  <a:lnTo>
                    <a:pt x="0" y="1647"/>
                  </a:lnTo>
                  <a:lnTo>
                    <a:pt x="0" y="1647"/>
                  </a:lnTo>
                  <a:cubicBezTo>
                    <a:pt x="0" y="1284"/>
                    <a:pt x="0" y="866"/>
                    <a:pt x="28" y="531"/>
                  </a:cubicBezTo>
                  <a:cubicBezTo>
                    <a:pt x="28" y="419"/>
                    <a:pt x="28" y="1"/>
                    <a:pt x="84" y="1"/>
                  </a:cubicBezTo>
                  <a:cubicBezTo>
                    <a:pt x="167" y="1"/>
                    <a:pt x="167" y="419"/>
                    <a:pt x="167" y="53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5053;p63">
              <a:extLst>
                <a:ext uri="{FF2B5EF4-FFF2-40B4-BE49-F238E27FC236}">
                  <a16:creationId xmlns:a16="http://schemas.microsoft.com/office/drawing/2014/main" id="{39E2A36D-37C5-DD99-94F2-287EB1DEA54B}"/>
                </a:ext>
              </a:extLst>
            </p:cNvPr>
            <p:cNvSpPr/>
            <p:nvPr/>
          </p:nvSpPr>
          <p:spPr>
            <a:xfrm>
              <a:off x="2319451" y="2212033"/>
              <a:ext cx="14416" cy="61637"/>
            </a:xfrm>
            <a:custGeom>
              <a:avLst/>
              <a:gdLst/>
              <a:ahLst/>
              <a:cxnLst/>
              <a:rect l="l" t="t" r="r" b="b"/>
              <a:pathLst>
                <a:path w="196" h="838" extrusionOk="0">
                  <a:moveTo>
                    <a:pt x="167" y="698"/>
                  </a:moveTo>
                  <a:cubicBezTo>
                    <a:pt x="167" y="587"/>
                    <a:pt x="195" y="531"/>
                    <a:pt x="195" y="419"/>
                  </a:cubicBezTo>
                  <a:lnTo>
                    <a:pt x="195" y="419"/>
                  </a:lnTo>
                  <a:lnTo>
                    <a:pt x="195" y="419"/>
                  </a:lnTo>
                  <a:cubicBezTo>
                    <a:pt x="195" y="364"/>
                    <a:pt x="195" y="252"/>
                    <a:pt x="167" y="140"/>
                  </a:cubicBezTo>
                  <a:cubicBezTo>
                    <a:pt x="167" y="113"/>
                    <a:pt x="167" y="1"/>
                    <a:pt x="84" y="1"/>
                  </a:cubicBezTo>
                  <a:cubicBezTo>
                    <a:pt x="28" y="1"/>
                    <a:pt x="28" y="113"/>
                    <a:pt x="28" y="140"/>
                  </a:cubicBezTo>
                  <a:cubicBezTo>
                    <a:pt x="0" y="196"/>
                    <a:pt x="0" y="308"/>
                    <a:pt x="0" y="419"/>
                  </a:cubicBezTo>
                  <a:lnTo>
                    <a:pt x="0" y="419"/>
                  </a:lnTo>
                  <a:lnTo>
                    <a:pt x="0" y="419"/>
                  </a:lnTo>
                  <a:cubicBezTo>
                    <a:pt x="0" y="531"/>
                    <a:pt x="0" y="587"/>
                    <a:pt x="28" y="698"/>
                  </a:cubicBezTo>
                  <a:cubicBezTo>
                    <a:pt x="28" y="726"/>
                    <a:pt x="28" y="838"/>
                    <a:pt x="84" y="838"/>
                  </a:cubicBezTo>
                  <a:cubicBezTo>
                    <a:pt x="167" y="838"/>
                    <a:pt x="167" y="726"/>
                    <a:pt x="167"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5054;p63">
              <a:extLst>
                <a:ext uri="{FF2B5EF4-FFF2-40B4-BE49-F238E27FC236}">
                  <a16:creationId xmlns:a16="http://schemas.microsoft.com/office/drawing/2014/main" id="{FEA1CE78-EC79-537D-37EA-C1CE7F7A0E23}"/>
                </a:ext>
              </a:extLst>
            </p:cNvPr>
            <p:cNvSpPr/>
            <p:nvPr/>
          </p:nvSpPr>
          <p:spPr>
            <a:xfrm>
              <a:off x="2282455" y="2407017"/>
              <a:ext cx="12430" cy="166302"/>
            </a:xfrm>
            <a:custGeom>
              <a:avLst/>
              <a:gdLst/>
              <a:ahLst/>
              <a:cxnLst/>
              <a:rect l="l" t="t" r="r" b="b"/>
              <a:pathLst>
                <a:path w="169" h="2261" extrusionOk="0">
                  <a:moveTo>
                    <a:pt x="168" y="391"/>
                  </a:moveTo>
                  <a:lnTo>
                    <a:pt x="168" y="1144"/>
                  </a:lnTo>
                  <a:lnTo>
                    <a:pt x="168" y="1144"/>
                  </a:lnTo>
                  <a:lnTo>
                    <a:pt x="168" y="1144"/>
                  </a:lnTo>
                  <a:lnTo>
                    <a:pt x="168" y="1925"/>
                  </a:lnTo>
                  <a:cubicBezTo>
                    <a:pt x="168" y="1981"/>
                    <a:pt x="168" y="2260"/>
                    <a:pt x="85" y="2260"/>
                  </a:cubicBezTo>
                  <a:cubicBezTo>
                    <a:pt x="1" y="2260"/>
                    <a:pt x="1" y="1981"/>
                    <a:pt x="1" y="1925"/>
                  </a:cubicBezTo>
                  <a:lnTo>
                    <a:pt x="1" y="1144"/>
                  </a:lnTo>
                  <a:lnTo>
                    <a:pt x="1" y="1144"/>
                  </a:lnTo>
                  <a:lnTo>
                    <a:pt x="1" y="1144"/>
                  </a:lnTo>
                  <a:lnTo>
                    <a:pt x="1" y="391"/>
                  </a:lnTo>
                  <a:cubicBezTo>
                    <a:pt x="1" y="307"/>
                    <a:pt x="1" y="28"/>
                    <a:pt x="85" y="28"/>
                  </a:cubicBezTo>
                  <a:cubicBezTo>
                    <a:pt x="140" y="0"/>
                    <a:pt x="140" y="279"/>
                    <a:pt x="168"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5055;p63">
              <a:extLst>
                <a:ext uri="{FF2B5EF4-FFF2-40B4-BE49-F238E27FC236}">
                  <a16:creationId xmlns:a16="http://schemas.microsoft.com/office/drawing/2014/main" id="{C95B6AFA-7238-7046-5A34-1DF329EE9D92}"/>
                </a:ext>
              </a:extLst>
            </p:cNvPr>
            <p:cNvSpPr/>
            <p:nvPr/>
          </p:nvSpPr>
          <p:spPr>
            <a:xfrm>
              <a:off x="2282455" y="2353619"/>
              <a:ext cx="12430" cy="41116"/>
            </a:xfrm>
            <a:custGeom>
              <a:avLst/>
              <a:gdLst/>
              <a:ahLst/>
              <a:cxnLst/>
              <a:rect l="l" t="t" r="r" b="b"/>
              <a:pathLst>
                <a:path w="169" h="559" extrusionOk="0">
                  <a:moveTo>
                    <a:pt x="168" y="447"/>
                  </a:moveTo>
                  <a:lnTo>
                    <a:pt x="168" y="280"/>
                  </a:lnTo>
                  <a:lnTo>
                    <a:pt x="168" y="280"/>
                  </a:lnTo>
                  <a:lnTo>
                    <a:pt x="168" y="280"/>
                  </a:lnTo>
                  <a:lnTo>
                    <a:pt x="168" y="113"/>
                  </a:lnTo>
                  <a:cubicBezTo>
                    <a:pt x="168" y="57"/>
                    <a:pt x="168" y="1"/>
                    <a:pt x="85" y="1"/>
                  </a:cubicBezTo>
                  <a:cubicBezTo>
                    <a:pt x="1" y="1"/>
                    <a:pt x="1" y="57"/>
                    <a:pt x="1" y="113"/>
                  </a:cubicBezTo>
                  <a:lnTo>
                    <a:pt x="1" y="280"/>
                  </a:lnTo>
                  <a:lnTo>
                    <a:pt x="1" y="280"/>
                  </a:lnTo>
                  <a:lnTo>
                    <a:pt x="1" y="280"/>
                  </a:lnTo>
                  <a:lnTo>
                    <a:pt x="1" y="447"/>
                  </a:lnTo>
                  <a:cubicBezTo>
                    <a:pt x="1" y="475"/>
                    <a:pt x="1" y="559"/>
                    <a:pt x="85" y="559"/>
                  </a:cubicBezTo>
                  <a:cubicBezTo>
                    <a:pt x="140" y="531"/>
                    <a:pt x="140" y="447"/>
                    <a:pt x="168"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5056;p63">
              <a:extLst>
                <a:ext uri="{FF2B5EF4-FFF2-40B4-BE49-F238E27FC236}">
                  <a16:creationId xmlns:a16="http://schemas.microsoft.com/office/drawing/2014/main" id="{80BAAFD6-CDDA-8EBE-B2FE-AAEEFF90F599}"/>
                </a:ext>
              </a:extLst>
            </p:cNvPr>
            <p:cNvSpPr/>
            <p:nvPr/>
          </p:nvSpPr>
          <p:spPr>
            <a:xfrm>
              <a:off x="2179852" y="2158709"/>
              <a:ext cx="12430" cy="164243"/>
            </a:xfrm>
            <a:custGeom>
              <a:avLst/>
              <a:gdLst/>
              <a:ahLst/>
              <a:cxnLst/>
              <a:rect l="l" t="t" r="r" b="b"/>
              <a:pathLst>
                <a:path w="169" h="2233" extrusionOk="0">
                  <a:moveTo>
                    <a:pt x="168" y="335"/>
                  </a:moveTo>
                  <a:lnTo>
                    <a:pt x="168" y="1117"/>
                  </a:lnTo>
                  <a:lnTo>
                    <a:pt x="168" y="1117"/>
                  </a:lnTo>
                  <a:lnTo>
                    <a:pt x="168" y="1117"/>
                  </a:lnTo>
                  <a:lnTo>
                    <a:pt x="168" y="1870"/>
                  </a:lnTo>
                  <a:cubicBezTo>
                    <a:pt x="168" y="1953"/>
                    <a:pt x="168" y="2232"/>
                    <a:pt x="85" y="2232"/>
                  </a:cubicBezTo>
                  <a:cubicBezTo>
                    <a:pt x="1" y="2232"/>
                    <a:pt x="1" y="1953"/>
                    <a:pt x="1" y="1870"/>
                  </a:cubicBezTo>
                  <a:lnTo>
                    <a:pt x="1" y="1117"/>
                  </a:lnTo>
                  <a:lnTo>
                    <a:pt x="1" y="1117"/>
                  </a:lnTo>
                  <a:lnTo>
                    <a:pt x="1" y="1117"/>
                  </a:lnTo>
                  <a:lnTo>
                    <a:pt x="1" y="335"/>
                  </a:lnTo>
                  <a:cubicBezTo>
                    <a:pt x="1" y="280"/>
                    <a:pt x="1" y="1"/>
                    <a:pt x="85" y="1"/>
                  </a:cubicBezTo>
                  <a:cubicBezTo>
                    <a:pt x="140" y="1"/>
                    <a:pt x="140" y="280"/>
                    <a:pt x="168"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5057;p63">
              <a:extLst>
                <a:ext uri="{FF2B5EF4-FFF2-40B4-BE49-F238E27FC236}">
                  <a16:creationId xmlns:a16="http://schemas.microsoft.com/office/drawing/2014/main" id="{3940EDC4-436C-ED77-5B96-95A867ED2136}"/>
                </a:ext>
              </a:extLst>
            </p:cNvPr>
            <p:cNvSpPr/>
            <p:nvPr/>
          </p:nvSpPr>
          <p:spPr>
            <a:xfrm>
              <a:off x="2106007" y="3106706"/>
              <a:ext cx="20595" cy="211463"/>
            </a:xfrm>
            <a:custGeom>
              <a:avLst/>
              <a:gdLst/>
              <a:ahLst/>
              <a:cxnLst/>
              <a:rect l="l" t="t" r="r" b="b"/>
              <a:pathLst>
                <a:path w="280" h="2875" extrusionOk="0">
                  <a:moveTo>
                    <a:pt x="196" y="392"/>
                  </a:moveTo>
                  <a:lnTo>
                    <a:pt x="196" y="1452"/>
                  </a:lnTo>
                  <a:lnTo>
                    <a:pt x="196" y="1452"/>
                  </a:lnTo>
                  <a:lnTo>
                    <a:pt x="196" y="1452"/>
                  </a:lnTo>
                  <a:lnTo>
                    <a:pt x="196" y="2456"/>
                  </a:lnTo>
                  <a:cubicBezTo>
                    <a:pt x="196" y="2484"/>
                    <a:pt x="196" y="2847"/>
                    <a:pt x="140" y="2875"/>
                  </a:cubicBezTo>
                  <a:cubicBezTo>
                    <a:pt x="28" y="2875"/>
                    <a:pt x="28" y="2512"/>
                    <a:pt x="28" y="2484"/>
                  </a:cubicBezTo>
                  <a:cubicBezTo>
                    <a:pt x="1" y="2149"/>
                    <a:pt x="1" y="1786"/>
                    <a:pt x="28" y="1480"/>
                  </a:cubicBezTo>
                  <a:lnTo>
                    <a:pt x="28" y="1480"/>
                  </a:lnTo>
                  <a:lnTo>
                    <a:pt x="28" y="1480"/>
                  </a:lnTo>
                  <a:cubicBezTo>
                    <a:pt x="28" y="1117"/>
                    <a:pt x="28" y="782"/>
                    <a:pt x="56" y="419"/>
                  </a:cubicBezTo>
                  <a:cubicBezTo>
                    <a:pt x="56" y="392"/>
                    <a:pt x="56" y="1"/>
                    <a:pt x="168" y="1"/>
                  </a:cubicBezTo>
                  <a:cubicBezTo>
                    <a:pt x="280" y="1"/>
                    <a:pt x="196" y="364"/>
                    <a:pt x="196" y="3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5058;p63">
              <a:extLst>
                <a:ext uri="{FF2B5EF4-FFF2-40B4-BE49-F238E27FC236}">
                  <a16:creationId xmlns:a16="http://schemas.microsoft.com/office/drawing/2014/main" id="{AEFFEC70-EDAE-4E7E-B1B4-3EC7881551EB}"/>
                </a:ext>
              </a:extLst>
            </p:cNvPr>
            <p:cNvSpPr/>
            <p:nvPr/>
          </p:nvSpPr>
          <p:spPr>
            <a:xfrm>
              <a:off x="2276351" y="3155986"/>
              <a:ext cx="16476" cy="174467"/>
            </a:xfrm>
            <a:custGeom>
              <a:avLst/>
              <a:gdLst/>
              <a:ahLst/>
              <a:cxnLst/>
              <a:rect l="l" t="t" r="r" b="b"/>
              <a:pathLst>
                <a:path w="224" h="2372" extrusionOk="0">
                  <a:moveTo>
                    <a:pt x="195" y="391"/>
                  </a:moveTo>
                  <a:cubicBezTo>
                    <a:pt x="195" y="586"/>
                    <a:pt x="223" y="1005"/>
                    <a:pt x="223" y="1200"/>
                  </a:cubicBezTo>
                  <a:lnTo>
                    <a:pt x="223" y="1200"/>
                  </a:lnTo>
                  <a:lnTo>
                    <a:pt x="223" y="1200"/>
                  </a:lnTo>
                  <a:cubicBezTo>
                    <a:pt x="223" y="1395"/>
                    <a:pt x="223" y="1814"/>
                    <a:pt x="195" y="1981"/>
                  </a:cubicBezTo>
                  <a:cubicBezTo>
                    <a:pt x="195" y="2232"/>
                    <a:pt x="140" y="2372"/>
                    <a:pt x="112" y="2372"/>
                  </a:cubicBezTo>
                  <a:cubicBezTo>
                    <a:pt x="56" y="2372"/>
                    <a:pt x="56" y="2232"/>
                    <a:pt x="0" y="1981"/>
                  </a:cubicBezTo>
                  <a:lnTo>
                    <a:pt x="0" y="1200"/>
                  </a:lnTo>
                  <a:lnTo>
                    <a:pt x="0" y="1200"/>
                  </a:lnTo>
                  <a:lnTo>
                    <a:pt x="0" y="1200"/>
                  </a:lnTo>
                  <a:lnTo>
                    <a:pt x="0" y="391"/>
                  </a:lnTo>
                  <a:cubicBezTo>
                    <a:pt x="56" y="140"/>
                    <a:pt x="56" y="0"/>
                    <a:pt x="112" y="0"/>
                  </a:cubicBezTo>
                  <a:cubicBezTo>
                    <a:pt x="168" y="0"/>
                    <a:pt x="195" y="140"/>
                    <a:pt x="195"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5059;p63">
              <a:extLst>
                <a:ext uri="{FF2B5EF4-FFF2-40B4-BE49-F238E27FC236}">
                  <a16:creationId xmlns:a16="http://schemas.microsoft.com/office/drawing/2014/main" id="{5A9E56F5-9709-6057-6131-3C5EEF45241A}"/>
                </a:ext>
              </a:extLst>
            </p:cNvPr>
            <p:cNvSpPr/>
            <p:nvPr/>
          </p:nvSpPr>
          <p:spPr>
            <a:xfrm>
              <a:off x="2140870" y="3205265"/>
              <a:ext cx="14490" cy="112903"/>
            </a:xfrm>
            <a:custGeom>
              <a:avLst/>
              <a:gdLst/>
              <a:ahLst/>
              <a:cxnLst/>
              <a:rect l="l" t="t" r="r" b="b"/>
              <a:pathLst>
                <a:path w="197" h="1535" extrusionOk="0">
                  <a:moveTo>
                    <a:pt x="196" y="251"/>
                  </a:moveTo>
                  <a:lnTo>
                    <a:pt x="196" y="753"/>
                  </a:lnTo>
                  <a:lnTo>
                    <a:pt x="196" y="753"/>
                  </a:lnTo>
                  <a:lnTo>
                    <a:pt x="196" y="753"/>
                  </a:lnTo>
                  <a:lnTo>
                    <a:pt x="196" y="1283"/>
                  </a:lnTo>
                  <a:cubicBezTo>
                    <a:pt x="196" y="1367"/>
                    <a:pt x="196" y="1535"/>
                    <a:pt x="112" y="1535"/>
                  </a:cubicBezTo>
                  <a:cubicBezTo>
                    <a:pt x="57" y="1535"/>
                    <a:pt x="57" y="1311"/>
                    <a:pt x="1" y="1283"/>
                  </a:cubicBezTo>
                  <a:lnTo>
                    <a:pt x="1" y="753"/>
                  </a:lnTo>
                  <a:lnTo>
                    <a:pt x="1" y="753"/>
                  </a:lnTo>
                  <a:lnTo>
                    <a:pt x="1" y="753"/>
                  </a:lnTo>
                  <a:lnTo>
                    <a:pt x="1" y="251"/>
                  </a:lnTo>
                  <a:cubicBezTo>
                    <a:pt x="1" y="195"/>
                    <a:pt x="1" y="0"/>
                    <a:pt x="112" y="0"/>
                  </a:cubicBezTo>
                  <a:cubicBezTo>
                    <a:pt x="140" y="0"/>
                    <a:pt x="196" y="167"/>
                    <a:pt x="196"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5060;p63">
              <a:extLst>
                <a:ext uri="{FF2B5EF4-FFF2-40B4-BE49-F238E27FC236}">
                  <a16:creationId xmlns:a16="http://schemas.microsoft.com/office/drawing/2014/main" id="{2EB83D1D-DBB5-12DD-DEC3-FCCBF7C2E2E7}"/>
                </a:ext>
              </a:extLst>
            </p:cNvPr>
            <p:cNvSpPr/>
            <p:nvPr/>
          </p:nvSpPr>
          <p:spPr>
            <a:xfrm>
              <a:off x="2140870" y="3155986"/>
              <a:ext cx="14490" cy="30818"/>
            </a:xfrm>
            <a:custGeom>
              <a:avLst/>
              <a:gdLst/>
              <a:ahLst/>
              <a:cxnLst/>
              <a:rect l="l" t="t" r="r" b="b"/>
              <a:pathLst>
                <a:path w="197" h="419" extrusionOk="0">
                  <a:moveTo>
                    <a:pt x="196" y="84"/>
                  </a:moveTo>
                  <a:lnTo>
                    <a:pt x="196" y="224"/>
                  </a:lnTo>
                  <a:lnTo>
                    <a:pt x="196" y="224"/>
                  </a:lnTo>
                  <a:lnTo>
                    <a:pt x="196" y="224"/>
                  </a:lnTo>
                  <a:lnTo>
                    <a:pt x="196" y="363"/>
                  </a:lnTo>
                  <a:cubicBezTo>
                    <a:pt x="196" y="391"/>
                    <a:pt x="140" y="419"/>
                    <a:pt x="112" y="419"/>
                  </a:cubicBezTo>
                  <a:cubicBezTo>
                    <a:pt x="57" y="419"/>
                    <a:pt x="57" y="391"/>
                    <a:pt x="1" y="363"/>
                  </a:cubicBezTo>
                  <a:lnTo>
                    <a:pt x="1" y="224"/>
                  </a:lnTo>
                  <a:lnTo>
                    <a:pt x="1" y="224"/>
                  </a:lnTo>
                  <a:lnTo>
                    <a:pt x="1" y="224"/>
                  </a:lnTo>
                  <a:lnTo>
                    <a:pt x="1" y="84"/>
                  </a:lnTo>
                  <a:cubicBezTo>
                    <a:pt x="1" y="0"/>
                    <a:pt x="57" y="0"/>
                    <a:pt x="112" y="0"/>
                  </a:cubicBezTo>
                  <a:cubicBezTo>
                    <a:pt x="140" y="0"/>
                    <a:pt x="140" y="28"/>
                    <a:pt x="196"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5061;p63">
              <a:extLst>
                <a:ext uri="{FF2B5EF4-FFF2-40B4-BE49-F238E27FC236}">
                  <a16:creationId xmlns:a16="http://schemas.microsoft.com/office/drawing/2014/main" id="{8EC6F2FB-3AF1-8780-4B13-D7563086DD79}"/>
                </a:ext>
              </a:extLst>
            </p:cNvPr>
            <p:cNvSpPr/>
            <p:nvPr/>
          </p:nvSpPr>
          <p:spPr>
            <a:xfrm>
              <a:off x="2169629" y="3123182"/>
              <a:ext cx="16476" cy="194988"/>
            </a:xfrm>
            <a:custGeom>
              <a:avLst/>
              <a:gdLst/>
              <a:ahLst/>
              <a:cxnLst/>
              <a:rect l="l" t="t" r="r" b="b"/>
              <a:pathLst>
                <a:path w="224" h="2651" extrusionOk="0">
                  <a:moveTo>
                    <a:pt x="168" y="419"/>
                  </a:moveTo>
                  <a:cubicBezTo>
                    <a:pt x="168" y="698"/>
                    <a:pt x="224" y="1004"/>
                    <a:pt x="224" y="1311"/>
                  </a:cubicBezTo>
                  <a:lnTo>
                    <a:pt x="224" y="1311"/>
                  </a:lnTo>
                  <a:lnTo>
                    <a:pt x="224" y="1311"/>
                  </a:lnTo>
                  <a:cubicBezTo>
                    <a:pt x="224" y="1590"/>
                    <a:pt x="224" y="1953"/>
                    <a:pt x="168" y="2232"/>
                  </a:cubicBezTo>
                  <a:cubicBezTo>
                    <a:pt x="168" y="2344"/>
                    <a:pt x="168" y="2651"/>
                    <a:pt x="112" y="2651"/>
                  </a:cubicBezTo>
                  <a:cubicBezTo>
                    <a:pt x="28" y="2651"/>
                    <a:pt x="28" y="2288"/>
                    <a:pt x="28" y="2232"/>
                  </a:cubicBezTo>
                  <a:cubicBezTo>
                    <a:pt x="0" y="1953"/>
                    <a:pt x="0" y="1646"/>
                    <a:pt x="0" y="1311"/>
                  </a:cubicBezTo>
                  <a:lnTo>
                    <a:pt x="0" y="1311"/>
                  </a:lnTo>
                  <a:lnTo>
                    <a:pt x="0" y="1311"/>
                  </a:lnTo>
                  <a:cubicBezTo>
                    <a:pt x="0" y="1032"/>
                    <a:pt x="0" y="698"/>
                    <a:pt x="28" y="419"/>
                  </a:cubicBezTo>
                  <a:cubicBezTo>
                    <a:pt x="28" y="307"/>
                    <a:pt x="28" y="0"/>
                    <a:pt x="112" y="0"/>
                  </a:cubicBezTo>
                  <a:cubicBezTo>
                    <a:pt x="168" y="0"/>
                    <a:pt x="168" y="335"/>
                    <a:pt x="168"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5062;p63">
              <a:extLst>
                <a:ext uri="{FF2B5EF4-FFF2-40B4-BE49-F238E27FC236}">
                  <a16:creationId xmlns:a16="http://schemas.microsoft.com/office/drawing/2014/main" id="{771AFDDE-552E-D0F0-0F23-ED31220F21E2}"/>
                </a:ext>
              </a:extLst>
            </p:cNvPr>
            <p:cNvSpPr/>
            <p:nvPr/>
          </p:nvSpPr>
          <p:spPr>
            <a:xfrm>
              <a:off x="2206551" y="3184744"/>
              <a:ext cx="12430" cy="133424"/>
            </a:xfrm>
            <a:custGeom>
              <a:avLst/>
              <a:gdLst/>
              <a:ahLst/>
              <a:cxnLst/>
              <a:rect l="l" t="t" r="r" b="b"/>
              <a:pathLst>
                <a:path w="169" h="1814" extrusionOk="0">
                  <a:moveTo>
                    <a:pt x="168" y="307"/>
                  </a:moveTo>
                  <a:lnTo>
                    <a:pt x="168" y="893"/>
                  </a:lnTo>
                  <a:lnTo>
                    <a:pt x="168" y="893"/>
                  </a:lnTo>
                  <a:lnTo>
                    <a:pt x="168" y="893"/>
                  </a:lnTo>
                  <a:lnTo>
                    <a:pt x="168" y="1535"/>
                  </a:lnTo>
                  <a:cubicBezTo>
                    <a:pt x="168" y="1590"/>
                    <a:pt x="168" y="1814"/>
                    <a:pt x="84" y="1814"/>
                  </a:cubicBezTo>
                  <a:cubicBezTo>
                    <a:pt x="29" y="1814"/>
                    <a:pt x="29" y="1562"/>
                    <a:pt x="1" y="1535"/>
                  </a:cubicBezTo>
                  <a:lnTo>
                    <a:pt x="1" y="893"/>
                  </a:lnTo>
                  <a:lnTo>
                    <a:pt x="1" y="893"/>
                  </a:lnTo>
                  <a:lnTo>
                    <a:pt x="1" y="893"/>
                  </a:lnTo>
                  <a:lnTo>
                    <a:pt x="1" y="307"/>
                  </a:lnTo>
                  <a:cubicBezTo>
                    <a:pt x="1" y="251"/>
                    <a:pt x="1" y="28"/>
                    <a:pt x="84" y="28"/>
                  </a:cubicBezTo>
                  <a:cubicBezTo>
                    <a:pt x="168" y="0"/>
                    <a:pt x="168" y="251"/>
                    <a:pt x="168" y="3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5063;p63">
              <a:extLst>
                <a:ext uri="{FF2B5EF4-FFF2-40B4-BE49-F238E27FC236}">
                  <a16:creationId xmlns:a16="http://schemas.microsoft.com/office/drawing/2014/main" id="{4B2366ED-4E7B-4C56-B9A0-2C8537A92C0B}"/>
                </a:ext>
              </a:extLst>
            </p:cNvPr>
            <p:cNvSpPr/>
            <p:nvPr/>
          </p:nvSpPr>
          <p:spPr>
            <a:xfrm>
              <a:off x="2239428" y="3207251"/>
              <a:ext cx="14416" cy="112977"/>
            </a:xfrm>
            <a:custGeom>
              <a:avLst/>
              <a:gdLst/>
              <a:ahLst/>
              <a:cxnLst/>
              <a:rect l="l" t="t" r="r" b="b"/>
              <a:pathLst>
                <a:path w="196" h="1536" extrusionOk="0">
                  <a:moveTo>
                    <a:pt x="195" y="252"/>
                  </a:moveTo>
                  <a:lnTo>
                    <a:pt x="195" y="782"/>
                  </a:lnTo>
                  <a:lnTo>
                    <a:pt x="195" y="782"/>
                  </a:lnTo>
                  <a:lnTo>
                    <a:pt x="195" y="782"/>
                  </a:lnTo>
                  <a:lnTo>
                    <a:pt x="195" y="1284"/>
                  </a:lnTo>
                  <a:cubicBezTo>
                    <a:pt x="195" y="1340"/>
                    <a:pt x="195" y="1535"/>
                    <a:pt x="112" y="1535"/>
                  </a:cubicBezTo>
                  <a:cubicBezTo>
                    <a:pt x="28" y="1535"/>
                    <a:pt x="28" y="1340"/>
                    <a:pt x="28" y="1284"/>
                  </a:cubicBezTo>
                  <a:cubicBezTo>
                    <a:pt x="28" y="1117"/>
                    <a:pt x="0" y="950"/>
                    <a:pt x="0" y="782"/>
                  </a:cubicBezTo>
                  <a:lnTo>
                    <a:pt x="0" y="782"/>
                  </a:lnTo>
                  <a:lnTo>
                    <a:pt x="0" y="782"/>
                  </a:lnTo>
                  <a:cubicBezTo>
                    <a:pt x="0" y="587"/>
                    <a:pt x="0" y="419"/>
                    <a:pt x="28" y="252"/>
                  </a:cubicBezTo>
                  <a:cubicBezTo>
                    <a:pt x="28" y="168"/>
                    <a:pt x="28" y="1"/>
                    <a:pt x="112" y="1"/>
                  </a:cubicBezTo>
                  <a:cubicBezTo>
                    <a:pt x="195" y="1"/>
                    <a:pt x="195" y="168"/>
                    <a:pt x="195"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5064;p63">
              <a:extLst>
                <a:ext uri="{FF2B5EF4-FFF2-40B4-BE49-F238E27FC236}">
                  <a16:creationId xmlns:a16="http://schemas.microsoft.com/office/drawing/2014/main" id="{F9A8259B-F159-1E89-DEE4-551B550B6FB0}"/>
                </a:ext>
              </a:extLst>
            </p:cNvPr>
            <p:cNvSpPr/>
            <p:nvPr/>
          </p:nvSpPr>
          <p:spPr>
            <a:xfrm>
              <a:off x="2239428" y="3158045"/>
              <a:ext cx="14416" cy="30818"/>
            </a:xfrm>
            <a:custGeom>
              <a:avLst/>
              <a:gdLst/>
              <a:ahLst/>
              <a:cxnLst/>
              <a:rect l="l" t="t" r="r" b="b"/>
              <a:pathLst>
                <a:path w="196" h="419" extrusionOk="0">
                  <a:moveTo>
                    <a:pt x="195" y="363"/>
                  </a:moveTo>
                  <a:lnTo>
                    <a:pt x="195" y="224"/>
                  </a:lnTo>
                  <a:lnTo>
                    <a:pt x="195" y="224"/>
                  </a:lnTo>
                  <a:lnTo>
                    <a:pt x="195" y="224"/>
                  </a:lnTo>
                  <a:lnTo>
                    <a:pt x="195" y="84"/>
                  </a:lnTo>
                  <a:cubicBezTo>
                    <a:pt x="195" y="84"/>
                    <a:pt x="195" y="0"/>
                    <a:pt x="112" y="0"/>
                  </a:cubicBezTo>
                  <a:cubicBezTo>
                    <a:pt x="28" y="0"/>
                    <a:pt x="28" y="56"/>
                    <a:pt x="28" y="84"/>
                  </a:cubicBezTo>
                  <a:cubicBezTo>
                    <a:pt x="28" y="112"/>
                    <a:pt x="0" y="196"/>
                    <a:pt x="0" y="224"/>
                  </a:cubicBezTo>
                  <a:lnTo>
                    <a:pt x="0" y="224"/>
                  </a:lnTo>
                  <a:lnTo>
                    <a:pt x="0" y="224"/>
                  </a:lnTo>
                  <a:cubicBezTo>
                    <a:pt x="0" y="251"/>
                    <a:pt x="0" y="279"/>
                    <a:pt x="28" y="363"/>
                  </a:cubicBezTo>
                  <a:cubicBezTo>
                    <a:pt x="28" y="363"/>
                    <a:pt x="28" y="419"/>
                    <a:pt x="112" y="419"/>
                  </a:cubicBezTo>
                  <a:cubicBezTo>
                    <a:pt x="195" y="419"/>
                    <a:pt x="195" y="363"/>
                    <a:pt x="195"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5065;p63">
              <a:extLst>
                <a:ext uri="{FF2B5EF4-FFF2-40B4-BE49-F238E27FC236}">
                  <a16:creationId xmlns:a16="http://schemas.microsoft.com/office/drawing/2014/main" id="{AAE21495-F050-AA77-67CF-44D2784D98EA}"/>
                </a:ext>
              </a:extLst>
            </p:cNvPr>
            <p:cNvSpPr/>
            <p:nvPr/>
          </p:nvSpPr>
          <p:spPr>
            <a:xfrm>
              <a:off x="2315332" y="3153926"/>
              <a:ext cx="12357" cy="106798"/>
            </a:xfrm>
            <a:custGeom>
              <a:avLst/>
              <a:gdLst/>
              <a:ahLst/>
              <a:cxnLst/>
              <a:rect l="l" t="t" r="r" b="b"/>
              <a:pathLst>
                <a:path w="168" h="1452" extrusionOk="0">
                  <a:moveTo>
                    <a:pt x="168" y="252"/>
                  </a:moveTo>
                  <a:lnTo>
                    <a:pt x="168" y="726"/>
                  </a:lnTo>
                  <a:lnTo>
                    <a:pt x="168" y="726"/>
                  </a:lnTo>
                  <a:lnTo>
                    <a:pt x="168" y="726"/>
                  </a:lnTo>
                  <a:lnTo>
                    <a:pt x="168" y="1228"/>
                  </a:lnTo>
                  <a:cubicBezTo>
                    <a:pt x="168" y="1368"/>
                    <a:pt x="140" y="1451"/>
                    <a:pt x="84" y="1451"/>
                  </a:cubicBezTo>
                  <a:cubicBezTo>
                    <a:pt x="28" y="1451"/>
                    <a:pt x="0" y="1396"/>
                    <a:pt x="0" y="1228"/>
                  </a:cubicBezTo>
                  <a:lnTo>
                    <a:pt x="0" y="726"/>
                  </a:lnTo>
                  <a:lnTo>
                    <a:pt x="0" y="726"/>
                  </a:lnTo>
                  <a:lnTo>
                    <a:pt x="0" y="726"/>
                  </a:lnTo>
                  <a:lnTo>
                    <a:pt x="0" y="252"/>
                  </a:lnTo>
                  <a:cubicBezTo>
                    <a:pt x="0" y="112"/>
                    <a:pt x="56" y="1"/>
                    <a:pt x="84" y="1"/>
                  </a:cubicBezTo>
                  <a:cubicBezTo>
                    <a:pt x="140" y="28"/>
                    <a:pt x="140" y="112"/>
                    <a:pt x="16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5066;p63">
              <a:extLst>
                <a:ext uri="{FF2B5EF4-FFF2-40B4-BE49-F238E27FC236}">
                  <a16:creationId xmlns:a16="http://schemas.microsoft.com/office/drawing/2014/main" id="{CF1F3345-C4C7-41FC-A3ED-4410963BB326}"/>
                </a:ext>
              </a:extLst>
            </p:cNvPr>
            <p:cNvSpPr/>
            <p:nvPr/>
          </p:nvSpPr>
          <p:spPr>
            <a:xfrm>
              <a:off x="2106007" y="3381713"/>
              <a:ext cx="14416" cy="123200"/>
            </a:xfrm>
            <a:custGeom>
              <a:avLst/>
              <a:gdLst/>
              <a:ahLst/>
              <a:cxnLst/>
              <a:rect l="l" t="t" r="r" b="b"/>
              <a:pathLst>
                <a:path w="196" h="1675" extrusionOk="0">
                  <a:moveTo>
                    <a:pt x="196" y="251"/>
                  </a:moveTo>
                  <a:lnTo>
                    <a:pt x="196" y="837"/>
                  </a:lnTo>
                  <a:lnTo>
                    <a:pt x="196" y="837"/>
                  </a:lnTo>
                  <a:lnTo>
                    <a:pt x="196" y="837"/>
                  </a:lnTo>
                  <a:lnTo>
                    <a:pt x="196" y="1423"/>
                  </a:lnTo>
                  <a:cubicBezTo>
                    <a:pt x="196" y="1451"/>
                    <a:pt x="196" y="1646"/>
                    <a:pt x="140" y="1674"/>
                  </a:cubicBezTo>
                  <a:cubicBezTo>
                    <a:pt x="28" y="1674"/>
                    <a:pt x="28" y="1451"/>
                    <a:pt x="28" y="1423"/>
                  </a:cubicBezTo>
                  <a:cubicBezTo>
                    <a:pt x="1" y="1256"/>
                    <a:pt x="1" y="1061"/>
                    <a:pt x="28" y="837"/>
                  </a:cubicBezTo>
                  <a:lnTo>
                    <a:pt x="28" y="837"/>
                  </a:lnTo>
                  <a:lnTo>
                    <a:pt x="28" y="837"/>
                  </a:lnTo>
                  <a:cubicBezTo>
                    <a:pt x="28" y="642"/>
                    <a:pt x="28" y="447"/>
                    <a:pt x="56" y="251"/>
                  </a:cubicBezTo>
                  <a:cubicBezTo>
                    <a:pt x="56" y="224"/>
                    <a:pt x="56" y="0"/>
                    <a:pt x="168" y="0"/>
                  </a:cubicBezTo>
                  <a:cubicBezTo>
                    <a:pt x="196" y="0"/>
                    <a:pt x="196" y="224"/>
                    <a:pt x="196"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5067;p63">
              <a:extLst>
                <a:ext uri="{FF2B5EF4-FFF2-40B4-BE49-F238E27FC236}">
                  <a16:creationId xmlns:a16="http://schemas.microsoft.com/office/drawing/2014/main" id="{A7A5CFCC-A7A7-985F-1FEC-ED8A502C830D}"/>
                </a:ext>
              </a:extLst>
            </p:cNvPr>
            <p:cNvSpPr/>
            <p:nvPr/>
          </p:nvSpPr>
          <p:spPr>
            <a:xfrm>
              <a:off x="2276351" y="3430919"/>
              <a:ext cx="16476" cy="82158"/>
            </a:xfrm>
            <a:custGeom>
              <a:avLst/>
              <a:gdLst/>
              <a:ahLst/>
              <a:cxnLst/>
              <a:rect l="l" t="t" r="r" b="b"/>
              <a:pathLst>
                <a:path w="224" h="1117" extrusionOk="0">
                  <a:moveTo>
                    <a:pt x="195" y="168"/>
                  </a:moveTo>
                  <a:cubicBezTo>
                    <a:pt x="195" y="280"/>
                    <a:pt x="223" y="447"/>
                    <a:pt x="223" y="559"/>
                  </a:cubicBezTo>
                  <a:lnTo>
                    <a:pt x="223" y="559"/>
                  </a:lnTo>
                  <a:lnTo>
                    <a:pt x="223" y="559"/>
                  </a:lnTo>
                  <a:cubicBezTo>
                    <a:pt x="223" y="671"/>
                    <a:pt x="223" y="838"/>
                    <a:pt x="195" y="950"/>
                  </a:cubicBezTo>
                  <a:cubicBezTo>
                    <a:pt x="195" y="1033"/>
                    <a:pt x="140" y="1117"/>
                    <a:pt x="112" y="1117"/>
                  </a:cubicBezTo>
                  <a:cubicBezTo>
                    <a:pt x="56" y="1117"/>
                    <a:pt x="56" y="1033"/>
                    <a:pt x="0" y="950"/>
                  </a:cubicBezTo>
                  <a:lnTo>
                    <a:pt x="0" y="559"/>
                  </a:lnTo>
                  <a:lnTo>
                    <a:pt x="0" y="559"/>
                  </a:lnTo>
                  <a:lnTo>
                    <a:pt x="0" y="559"/>
                  </a:lnTo>
                  <a:lnTo>
                    <a:pt x="0" y="168"/>
                  </a:lnTo>
                  <a:cubicBezTo>
                    <a:pt x="56" y="57"/>
                    <a:pt x="56" y="1"/>
                    <a:pt x="112" y="1"/>
                  </a:cubicBezTo>
                  <a:cubicBezTo>
                    <a:pt x="168" y="1"/>
                    <a:pt x="195" y="57"/>
                    <a:pt x="195"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5068;p63">
              <a:extLst>
                <a:ext uri="{FF2B5EF4-FFF2-40B4-BE49-F238E27FC236}">
                  <a16:creationId xmlns:a16="http://schemas.microsoft.com/office/drawing/2014/main" id="{F16C1BE8-31AA-14BB-DDCF-2F4576CA2E04}"/>
                </a:ext>
              </a:extLst>
            </p:cNvPr>
            <p:cNvSpPr/>
            <p:nvPr/>
          </p:nvSpPr>
          <p:spPr>
            <a:xfrm>
              <a:off x="2140870" y="3432978"/>
              <a:ext cx="14490" cy="30892"/>
            </a:xfrm>
            <a:custGeom>
              <a:avLst/>
              <a:gdLst/>
              <a:ahLst/>
              <a:cxnLst/>
              <a:rect l="l" t="t" r="r" b="b"/>
              <a:pathLst>
                <a:path w="197" h="420" extrusionOk="0">
                  <a:moveTo>
                    <a:pt x="196" y="85"/>
                  </a:moveTo>
                  <a:lnTo>
                    <a:pt x="196" y="224"/>
                  </a:lnTo>
                  <a:lnTo>
                    <a:pt x="196" y="224"/>
                  </a:lnTo>
                  <a:lnTo>
                    <a:pt x="196" y="224"/>
                  </a:lnTo>
                  <a:lnTo>
                    <a:pt x="196" y="364"/>
                  </a:lnTo>
                  <a:cubicBezTo>
                    <a:pt x="196" y="391"/>
                    <a:pt x="140" y="419"/>
                    <a:pt x="112" y="419"/>
                  </a:cubicBezTo>
                  <a:cubicBezTo>
                    <a:pt x="57" y="419"/>
                    <a:pt x="57" y="419"/>
                    <a:pt x="1" y="364"/>
                  </a:cubicBezTo>
                  <a:lnTo>
                    <a:pt x="1" y="224"/>
                  </a:lnTo>
                  <a:lnTo>
                    <a:pt x="1" y="224"/>
                  </a:lnTo>
                  <a:lnTo>
                    <a:pt x="1" y="224"/>
                  </a:lnTo>
                  <a:lnTo>
                    <a:pt x="1" y="85"/>
                  </a:lnTo>
                  <a:cubicBezTo>
                    <a:pt x="1" y="29"/>
                    <a:pt x="57" y="1"/>
                    <a:pt x="112" y="1"/>
                  </a:cubicBezTo>
                  <a:cubicBezTo>
                    <a:pt x="140" y="1"/>
                    <a:pt x="140" y="1"/>
                    <a:pt x="196"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5069;p63">
              <a:extLst>
                <a:ext uri="{FF2B5EF4-FFF2-40B4-BE49-F238E27FC236}">
                  <a16:creationId xmlns:a16="http://schemas.microsoft.com/office/drawing/2014/main" id="{2F8433A0-A18D-79EE-0D38-D278879DACBC}"/>
                </a:ext>
              </a:extLst>
            </p:cNvPr>
            <p:cNvSpPr/>
            <p:nvPr/>
          </p:nvSpPr>
          <p:spPr>
            <a:xfrm>
              <a:off x="2169629" y="3398115"/>
              <a:ext cx="16476" cy="112977"/>
            </a:xfrm>
            <a:custGeom>
              <a:avLst/>
              <a:gdLst/>
              <a:ahLst/>
              <a:cxnLst/>
              <a:rect l="l" t="t" r="r" b="b"/>
              <a:pathLst>
                <a:path w="224" h="1536" extrusionOk="0">
                  <a:moveTo>
                    <a:pt x="168" y="224"/>
                  </a:moveTo>
                  <a:cubicBezTo>
                    <a:pt x="168" y="419"/>
                    <a:pt x="224" y="586"/>
                    <a:pt x="224" y="754"/>
                  </a:cubicBezTo>
                  <a:lnTo>
                    <a:pt x="224" y="754"/>
                  </a:lnTo>
                  <a:lnTo>
                    <a:pt x="224" y="754"/>
                  </a:lnTo>
                  <a:cubicBezTo>
                    <a:pt x="224" y="921"/>
                    <a:pt x="224" y="1117"/>
                    <a:pt x="168" y="1284"/>
                  </a:cubicBezTo>
                  <a:cubicBezTo>
                    <a:pt x="168" y="1340"/>
                    <a:pt x="168" y="1535"/>
                    <a:pt x="112" y="1535"/>
                  </a:cubicBezTo>
                  <a:cubicBezTo>
                    <a:pt x="28" y="1535"/>
                    <a:pt x="28" y="1340"/>
                    <a:pt x="28" y="1284"/>
                  </a:cubicBezTo>
                  <a:cubicBezTo>
                    <a:pt x="0" y="1117"/>
                    <a:pt x="0" y="921"/>
                    <a:pt x="0" y="754"/>
                  </a:cubicBezTo>
                  <a:lnTo>
                    <a:pt x="0" y="754"/>
                  </a:lnTo>
                  <a:lnTo>
                    <a:pt x="0" y="754"/>
                  </a:lnTo>
                  <a:cubicBezTo>
                    <a:pt x="0" y="586"/>
                    <a:pt x="0" y="419"/>
                    <a:pt x="28" y="224"/>
                  </a:cubicBezTo>
                  <a:cubicBezTo>
                    <a:pt x="28" y="196"/>
                    <a:pt x="28" y="1"/>
                    <a:pt x="112" y="1"/>
                  </a:cubicBezTo>
                  <a:cubicBezTo>
                    <a:pt x="168" y="28"/>
                    <a:pt x="168" y="196"/>
                    <a:pt x="168"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5070;p63">
              <a:extLst>
                <a:ext uri="{FF2B5EF4-FFF2-40B4-BE49-F238E27FC236}">
                  <a16:creationId xmlns:a16="http://schemas.microsoft.com/office/drawing/2014/main" id="{AB48680C-C0C5-4B04-DC54-09964D8FB6B4}"/>
                </a:ext>
              </a:extLst>
            </p:cNvPr>
            <p:cNvSpPr/>
            <p:nvPr/>
          </p:nvSpPr>
          <p:spPr>
            <a:xfrm>
              <a:off x="2206551" y="3443275"/>
              <a:ext cx="12430" cy="67815"/>
            </a:xfrm>
            <a:custGeom>
              <a:avLst/>
              <a:gdLst/>
              <a:ahLst/>
              <a:cxnLst/>
              <a:rect l="l" t="t" r="r" b="b"/>
              <a:pathLst>
                <a:path w="169" h="922" extrusionOk="0">
                  <a:moveTo>
                    <a:pt x="168" y="140"/>
                  </a:moveTo>
                  <a:lnTo>
                    <a:pt x="168" y="447"/>
                  </a:lnTo>
                  <a:lnTo>
                    <a:pt x="168" y="447"/>
                  </a:lnTo>
                  <a:lnTo>
                    <a:pt x="168" y="447"/>
                  </a:lnTo>
                  <a:lnTo>
                    <a:pt x="168" y="782"/>
                  </a:lnTo>
                  <a:cubicBezTo>
                    <a:pt x="168" y="809"/>
                    <a:pt x="168" y="921"/>
                    <a:pt x="84" y="921"/>
                  </a:cubicBezTo>
                  <a:cubicBezTo>
                    <a:pt x="29" y="921"/>
                    <a:pt x="29" y="809"/>
                    <a:pt x="1" y="782"/>
                  </a:cubicBezTo>
                  <a:lnTo>
                    <a:pt x="1" y="447"/>
                  </a:lnTo>
                  <a:lnTo>
                    <a:pt x="1" y="447"/>
                  </a:lnTo>
                  <a:lnTo>
                    <a:pt x="1" y="447"/>
                  </a:lnTo>
                  <a:lnTo>
                    <a:pt x="1" y="140"/>
                  </a:lnTo>
                  <a:cubicBezTo>
                    <a:pt x="1" y="112"/>
                    <a:pt x="1" y="0"/>
                    <a:pt x="84" y="0"/>
                  </a:cubicBezTo>
                  <a:cubicBezTo>
                    <a:pt x="168" y="0"/>
                    <a:pt x="168" y="112"/>
                    <a:pt x="168"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5071;p63">
              <a:extLst>
                <a:ext uri="{FF2B5EF4-FFF2-40B4-BE49-F238E27FC236}">
                  <a16:creationId xmlns:a16="http://schemas.microsoft.com/office/drawing/2014/main" id="{D072BBA1-E843-BDD5-5923-E2FB502007DB}"/>
                </a:ext>
              </a:extLst>
            </p:cNvPr>
            <p:cNvSpPr/>
            <p:nvPr/>
          </p:nvSpPr>
          <p:spPr>
            <a:xfrm>
              <a:off x="2239428" y="3474020"/>
              <a:ext cx="14416" cy="37070"/>
            </a:xfrm>
            <a:custGeom>
              <a:avLst/>
              <a:gdLst/>
              <a:ahLst/>
              <a:cxnLst/>
              <a:rect l="l" t="t" r="r" b="b"/>
              <a:pathLst>
                <a:path w="196" h="504" extrusionOk="0">
                  <a:moveTo>
                    <a:pt x="195" y="85"/>
                  </a:moveTo>
                  <a:lnTo>
                    <a:pt x="195" y="252"/>
                  </a:lnTo>
                  <a:lnTo>
                    <a:pt x="195" y="252"/>
                  </a:lnTo>
                  <a:lnTo>
                    <a:pt x="195" y="252"/>
                  </a:lnTo>
                  <a:lnTo>
                    <a:pt x="195" y="419"/>
                  </a:lnTo>
                  <a:cubicBezTo>
                    <a:pt x="195" y="419"/>
                    <a:pt x="195" y="503"/>
                    <a:pt x="112" y="503"/>
                  </a:cubicBezTo>
                  <a:cubicBezTo>
                    <a:pt x="28" y="503"/>
                    <a:pt x="28" y="419"/>
                    <a:pt x="28" y="419"/>
                  </a:cubicBezTo>
                  <a:cubicBezTo>
                    <a:pt x="28" y="364"/>
                    <a:pt x="0" y="308"/>
                    <a:pt x="0" y="252"/>
                  </a:cubicBezTo>
                  <a:lnTo>
                    <a:pt x="0" y="252"/>
                  </a:lnTo>
                  <a:lnTo>
                    <a:pt x="0" y="252"/>
                  </a:lnTo>
                  <a:cubicBezTo>
                    <a:pt x="0" y="224"/>
                    <a:pt x="0" y="140"/>
                    <a:pt x="28" y="85"/>
                  </a:cubicBezTo>
                  <a:cubicBezTo>
                    <a:pt x="28" y="85"/>
                    <a:pt x="28" y="1"/>
                    <a:pt x="112" y="1"/>
                  </a:cubicBezTo>
                  <a:cubicBezTo>
                    <a:pt x="195" y="1"/>
                    <a:pt x="195" y="85"/>
                    <a:pt x="195"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5072;p63">
              <a:extLst>
                <a:ext uri="{FF2B5EF4-FFF2-40B4-BE49-F238E27FC236}">
                  <a16:creationId xmlns:a16="http://schemas.microsoft.com/office/drawing/2014/main" id="{5C87C5BD-D13C-89EB-1133-E3711573F7F0}"/>
                </a:ext>
              </a:extLst>
            </p:cNvPr>
            <p:cNvSpPr/>
            <p:nvPr/>
          </p:nvSpPr>
          <p:spPr>
            <a:xfrm>
              <a:off x="2239428" y="3432978"/>
              <a:ext cx="14416" cy="30892"/>
            </a:xfrm>
            <a:custGeom>
              <a:avLst/>
              <a:gdLst/>
              <a:ahLst/>
              <a:cxnLst/>
              <a:rect l="l" t="t" r="r" b="b"/>
              <a:pathLst>
                <a:path w="196" h="420" extrusionOk="0">
                  <a:moveTo>
                    <a:pt x="195" y="364"/>
                  </a:moveTo>
                  <a:lnTo>
                    <a:pt x="195" y="224"/>
                  </a:lnTo>
                  <a:lnTo>
                    <a:pt x="195" y="224"/>
                  </a:lnTo>
                  <a:lnTo>
                    <a:pt x="195" y="224"/>
                  </a:lnTo>
                  <a:lnTo>
                    <a:pt x="195" y="57"/>
                  </a:lnTo>
                  <a:cubicBezTo>
                    <a:pt x="195" y="57"/>
                    <a:pt x="195" y="1"/>
                    <a:pt x="112" y="1"/>
                  </a:cubicBezTo>
                  <a:cubicBezTo>
                    <a:pt x="28" y="1"/>
                    <a:pt x="28" y="29"/>
                    <a:pt x="28" y="57"/>
                  </a:cubicBezTo>
                  <a:cubicBezTo>
                    <a:pt x="28" y="112"/>
                    <a:pt x="0" y="140"/>
                    <a:pt x="0" y="224"/>
                  </a:cubicBezTo>
                  <a:lnTo>
                    <a:pt x="0" y="224"/>
                  </a:lnTo>
                  <a:lnTo>
                    <a:pt x="0" y="224"/>
                  </a:lnTo>
                  <a:cubicBezTo>
                    <a:pt x="0" y="252"/>
                    <a:pt x="0" y="308"/>
                    <a:pt x="28" y="364"/>
                  </a:cubicBezTo>
                  <a:cubicBezTo>
                    <a:pt x="28" y="364"/>
                    <a:pt x="28" y="419"/>
                    <a:pt x="112" y="419"/>
                  </a:cubicBezTo>
                  <a:cubicBezTo>
                    <a:pt x="195" y="419"/>
                    <a:pt x="195" y="364"/>
                    <a:pt x="195" y="36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5073;p63">
              <a:extLst>
                <a:ext uri="{FF2B5EF4-FFF2-40B4-BE49-F238E27FC236}">
                  <a16:creationId xmlns:a16="http://schemas.microsoft.com/office/drawing/2014/main" id="{AA276CF3-F3BF-A475-9C1E-1B415D651482}"/>
                </a:ext>
              </a:extLst>
            </p:cNvPr>
            <p:cNvSpPr/>
            <p:nvPr/>
          </p:nvSpPr>
          <p:spPr>
            <a:xfrm>
              <a:off x="2315332" y="3359133"/>
              <a:ext cx="12357" cy="106798"/>
            </a:xfrm>
            <a:custGeom>
              <a:avLst/>
              <a:gdLst/>
              <a:ahLst/>
              <a:cxnLst/>
              <a:rect l="l" t="t" r="r" b="b"/>
              <a:pathLst>
                <a:path w="168" h="1452" extrusionOk="0">
                  <a:moveTo>
                    <a:pt x="168" y="252"/>
                  </a:moveTo>
                  <a:lnTo>
                    <a:pt x="168" y="726"/>
                  </a:lnTo>
                  <a:lnTo>
                    <a:pt x="168" y="726"/>
                  </a:lnTo>
                  <a:lnTo>
                    <a:pt x="168" y="726"/>
                  </a:lnTo>
                  <a:lnTo>
                    <a:pt x="168" y="1228"/>
                  </a:lnTo>
                  <a:cubicBezTo>
                    <a:pt x="168" y="1368"/>
                    <a:pt x="140" y="1451"/>
                    <a:pt x="84" y="1451"/>
                  </a:cubicBezTo>
                  <a:cubicBezTo>
                    <a:pt x="28" y="1451"/>
                    <a:pt x="0" y="1395"/>
                    <a:pt x="0" y="1228"/>
                  </a:cubicBezTo>
                  <a:lnTo>
                    <a:pt x="0" y="726"/>
                  </a:lnTo>
                  <a:lnTo>
                    <a:pt x="0" y="726"/>
                  </a:lnTo>
                  <a:lnTo>
                    <a:pt x="0" y="726"/>
                  </a:lnTo>
                  <a:lnTo>
                    <a:pt x="0" y="252"/>
                  </a:lnTo>
                  <a:cubicBezTo>
                    <a:pt x="0" y="112"/>
                    <a:pt x="56" y="1"/>
                    <a:pt x="84" y="1"/>
                  </a:cubicBezTo>
                  <a:cubicBezTo>
                    <a:pt x="140" y="1"/>
                    <a:pt x="140" y="112"/>
                    <a:pt x="16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5074;p63">
              <a:extLst>
                <a:ext uri="{FF2B5EF4-FFF2-40B4-BE49-F238E27FC236}">
                  <a16:creationId xmlns:a16="http://schemas.microsoft.com/office/drawing/2014/main" id="{D37CDDF5-7B21-9985-6644-EA7A701133B5}"/>
                </a:ext>
              </a:extLst>
            </p:cNvPr>
            <p:cNvSpPr/>
            <p:nvPr/>
          </p:nvSpPr>
          <p:spPr>
            <a:xfrm>
              <a:off x="2261935" y="3515061"/>
              <a:ext cx="12430" cy="82158"/>
            </a:xfrm>
            <a:custGeom>
              <a:avLst/>
              <a:gdLst/>
              <a:ahLst/>
              <a:cxnLst/>
              <a:rect l="l" t="t" r="r" b="b"/>
              <a:pathLst>
                <a:path w="169" h="1117" extrusionOk="0">
                  <a:moveTo>
                    <a:pt x="168" y="168"/>
                  </a:moveTo>
                  <a:lnTo>
                    <a:pt x="168" y="559"/>
                  </a:lnTo>
                  <a:lnTo>
                    <a:pt x="168" y="559"/>
                  </a:lnTo>
                  <a:lnTo>
                    <a:pt x="168" y="559"/>
                  </a:lnTo>
                  <a:lnTo>
                    <a:pt x="168" y="949"/>
                  </a:lnTo>
                  <a:cubicBezTo>
                    <a:pt x="168" y="1061"/>
                    <a:pt x="140" y="1117"/>
                    <a:pt x="85" y="1117"/>
                  </a:cubicBezTo>
                  <a:cubicBezTo>
                    <a:pt x="29" y="1117"/>
                    <a:pt x="1" y="1061"/>
                    <a:pt x="1" y="949"/>
                  </a:cubicBezTo>
                  <a:lnTo>
                    <a:pt x="1" y="559"/>
                  </a:lnTo>
                  <a:lnTo>
                    <a:pt x="1" y="559"/>
                  </a:lnTo>
                  <a:lnTo>
                    <a:pt x="1" y="559"/>
                  </a:lnTo>
                  <a:lnTo>
                    <a:pt x="1" y="168"/>
                  </a:lnTo>
                  <a:cubicBezTo>
                    <a:pt x="1" y="85"/>
                    <a:pt x="29" y="1"/>
                    <a:pt x="85" y="1"/>
                  </a:cubicBezTo>
                  <a:cubicBezTo>
                    <a:pt x="140" y="1"/>
                    <a:pt x="168" y="85"/>
                    <a:pt x="16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5075;p63">
              <a:extLst>
                <a:ext uri="{FF2B5EF4-FFF2-40B4-BE49-F238E27FC236}">
                  <a16:creationId xmlns:a16="http://schemas.microsoft.com/office/drawing/2014/main" id="{3E0C06FC-1197-0648-5B1F-3CC48232B334}"/>
                </a:ext>
              </a:extLst>
            </p:cNvPr>
            <p:cNvSpPr/>
            <p:nvPr/>
          </p:nvSpPr>
          <p:spPr>
            <a:xfrm>
              <a:off x="2155286" y="3506897"/>
              <a:ext cx="12357" cy="112903"/>
            </a:xfrm>
            <a:custGeom>
              <a:avLst/>
              <a:gdLst/>
              <a:ahLst/>
              <a:cxnLst/>
              <a:rect l="l" t="t" r="r" b="b"/>
              <a:pathLst>
                <a:path w="168" h="1535" extrusionOk="0">
                  <a:moveTo>
                    <a:pt x="168" y="251"/>
                  </a:moveTo>
                  <a:lnTo>
                    <a:pt x="168" y="781"/>
                  </a:lnTo>
                  <a:lnTo>
                    <a:pt x="168" y="781"/>
                  </a:lnTo>
                  <a:lnTo>
                    <a:pt x="168" y="781"/>
                  </a:lnTo>
                  <a:lnTo>
                    <a:pt x="168" y="1311"/>
                  </a:lnTo>
                  <a:cubicBezTo>
                    <a:pt x="168" y="1339"/>
                    <a:pt x="168" y="1535"/>
                    <a:pt x="84" y="1535"/>
                  </a:cubicBezTo>
                  <a:cubicBezTo>
                    <a:pt x="28" y="1535"/>
                    <a:pt x="28" y="1367"/>
                    <a:pt x="0" y="1311"/>
                  </a:cubicBezTo>
                  <a:lnTo>
                    <a:pt x="0" y="781"/>
                  </a:lnTo>
                  <a:lnTo>
                    <a:pt x="0" y="781"/>
                  </a:lnTo>
                  <a:lnTo>
                    <a:pt x="0" y="781"/>
                  </a:lnTo>
                  <a:lnTo>
                    <a:pt x="0" y="251"/>
                  </a:lnTo>
                  <a:cubicBezTo>
                    <a:pt x="0" y="196"/>
                    <a:pt x="0" y="0"/>
                    <a:pt x="84" y="0"/>
                  </a:cubicBezTo>
                  <a:cubicBezTo>
                    <a:pt x="168" y="0"/>
                    <a:pt x="168" y="223"/>
                    <a:pt x="168"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5076;p63">
              <a:extLst>
                <a:ext uri="{FF2B5EF4-FFF2-40B4-BE49-F238E27FC236}">
                  <a16:creationId xmlns:a16="http://schemas.microsoft.com/office/drawing/2014/main" id="{5B23A0C2-AC85-47AF-999D-E3A1139B1BD1}"/>
                </a:ext>
              </a:extLst>
            </p:cNvPr>
            <p:cNvSpPr/>
            <p:nvPr/>
          </p:nvSpPr>
          <p:spPr>
            <a:xfrm>
              <a:off x="2188090" y="3527418"/>
              <a:ext cx="14416" cy="67742"/>
            </a:xfrm>
            <a:custGeom>
              <a:avLst/>
              <a:gdLst/>
              <a:ahLst/>
              <a:cxnLst/>
              <a:rect l="l" t="t" r="r" b="b"/>
              <a:pathLst>
                <a:path w="196" h="921" extrusionOk="0">
                  <a:moveTo>
                    <a:pt x="196" y="140"/>
                  </a:moveTo>
                  <a:lnTo>
                    <a:pt x="196" y="475"/>
                  </a:lnTo>
                  <a:lnTo>
                    <a:pt x="196" y="475"/>
                  </a:lnTo>
                  <a:lnTo>
                    <a:pt x="196" y="475"/>
                  </a:lnTo>
                  <a:lnTo>
                    <a:pt x="196" y="781"/>
                  </a:lnTo>
                  <a:cubicBezTo>
                    <a:pt x="196" y="809"/>
                    <a:pt x="196" y="921"/>
                    <a:pt x="112" y="921"/>
                  </a:cubicBezTo>
                  <a:cubicBezTo>
                    <a:pt x="28" y="921"/>
                    <a:pt x="28" y="809"/>
                    <a:pt x="28" y="781"/>
                  </a:cubicBezTo>
                  <a:cubicBezTo>
                    <a:pt x="28" y="670"/>
                    <a:pt x="1" y="558"/>
                    <a:pt x="1" y="475"/>
                  </a:cubicBezTo>
                  <a:lnTo>
                    <a:pt x="1" y="475"/>
                  </a:lnTo>
                  <a:lnTo>
                    <a:pt x="1" y="475"/>
                  </a:lnTo>
                  <a:cubicBezTo>
                    <a:pt x="1" y="363"/>
                    <a:pt x="1" y="251"/>
                    <a:pt x="28" y="140"/>
                  </a:cubicBezTo>
                  <a:cubicBezTo>
                    <a:pt x="28" y="112"/>
                    <a:pt x="28" y="0"/>
                    <a:pt x="112" y="0"/>
                  </a:cubicBezTo>
                  <a:cubicBezTo>
                    <a:pt x="196" y="0"/>
                    <a:pt x="196" y="112"/>
                    <a:pt x="19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5077;p63">
              <a:extLst>
                <a:ext uri="{FF2B5EF4-FFF2-40B4-BE49-F238E27FC236}">
                  <a16:creationId xmlns:a16="http://schemas.microsoft.com/office/drawing/2014/main" id="{6E0067C6-09DC-A611-5F20-0195ED706765}"/>
                </a:ext>
              </a:extLst>
            </p:cNvPr>
            <p:cNvSpPr/>
            <p:nvPr/>
          </p:nvSpPr>
          <p:spPr>
            <a:xfrm>
              <a:off x="2225012" y="3558162"/>
              <a:ext cx="16476" cy="36997"/>
            </a:xfrm>
            <a:custGeom>
              <a:avLst/>
              <a:gdLst/>
              <a:ahLst/>
              <a:cxnLst/>
              <a:rect l="l" t="t" r="r" b="b"/>
              <a:pathLst>
                <a:path w="224" h="503" extrusionOk="0">
                  <a:moveTo>
                    <a:pt x="196" y="84"/>
                  </a:moveTo>
                  <a:cubicBezTo>
                    <a:pt x="196" y="140"/>
                    <a:pt x="224" y="196"/>
                    <a:pt x="224" y="252"/>
                  </a:cubicBezTo>
                  <a:lnTo>
                    <a:pt x="224" y="252"/>
                  </a:lnTo>
                  <a:lnTo>
                    <a:pt x="224" y="252"/>
                  </a:lnTo>
                  <a:cubicBezTo>
                    <a:pt x="224" y="336"/>
                    <a:pt x="224" y="363"/>
                    <a:pt x="196" y="419"/>
                  </a:cubicBezTo>
                  <a:cubicBezTo>
                    <a:pt x="196" y="419"/>
                    <a:pt x="196" y="503"/>
                    <a:pt x="112" y="503"/>
                  </a:cubicBezTo>
                  <a:cubicBezTo>
                    <a:pt x="57" y="503"/>
                    <a:pt x="57" y="419"/>
                    <a:pt x="1" y="419"/>
                  </a:cubicBezTo>
                  <a:lnTo>
                    <a:pt x="1" y="252"/>
                  </a:lnTo>
                  <a:lnTo>
                    <a:pt x="1" y="252"/>
                  </a:lnTo>
                  <a:lnTo>
                    <a:pt x="1" y="252"/>
                  </a:lnTo>
                  <a:lnTo>
                    <a:pt x="1" y="84"/>
                  </a:lnTo>
                  <a:cubicBezTo>
                    <a:pt x="1" y="84"/>
                    <a:pt x="1" y="1"/>
                    <a:pt x="112" y="1"/>
                  </a:cubicBezTo>
                  <a:cubicBezTo>
                    <a:pt x="196" y="1"/>
                    <a:pt x="196" y="84"/>
                    <a:pt x="196"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5078;p63">
              <a:extLst>
                <a:ext uri="{FF2B5EF4-FFF2-40B4-BE49-F238E27FC236}">
                  <a16:creationId xmlns:a16="http://schemas.microsoft.com/office/drawing/2014/main" id="{8A9FEED2-36FF-9ABD-340B-9EFA0D86D741}"/>
                </a:ext>
              </a:extLst>
            </p:cNvPr>
            <p:cNvSpPr/>
            <p:nvPr/>
          </p:nvSpPr>
          <p:spPr>
            <a:xfrm>
              <a:off x="2225012" y="3517121"/>
              <a:ext cx="16476" cy="30892"/>
            </a:xfrm>
            <a:custGeom>
              <a:avLst/>
              <a:gdLst/>
              <a:ahLst/>
              <a:cxnLst/>
              <a:rect l="l" t="t" r="r" b="b"/>
              <a:pathLst>
                <a:path w="224" h="420" extrusionOk="0">
                  <a:moveTo>
                    <a:pt x="196" y="363"/>
                  </a:moveTo>
                  <a:cubicBezTo>
                    <a:pt x="196" y="336"/>
                    <a:pt x="224" y="280"/>
                    <a:pt x="224" y="224"/>
                  </a:cubicBezTo>
                  <a:lnTo>
                    <a:pt x="224" y="224"/>
                  </a:lnTo>
                  <a:lnTo>
                    <a:pt x="224" y="224"/>
                  </a:lnTo>
                  <a:cubicBezTo>
                    <a:pt x="224" y="196"/>
                    <a:pt x="224" y="112"/>
                    <a:pt x="196" y="84"/>
                  </a:cubicBezTo>
                  <a:cubicBezTo>
                    <a:pt x="196" y="84"/>
                    <a:pt x="196" y="1"/>
                    <a:pt x="112" y="1"/>
                  </a:cubicBezTo>
                  <a:cubicBezTo>
                    <a:pt x="57" y="1"/>
                    <a:pt x="57" y="57"/>
                    <a:pt x="1" y="84"/>
                  </a:cubicBezTo>
                  <a:lnTo>
                    <a:pt x="1" y="224"/>
                  </a:lnTo>
                  <a:lnTo>
                    <a:pt x="1" y="224"/>
                  </a:lnTo>
                  <a:lnTo>
                    <a:pt x="1" y="224"/>
                  </a:lnTo>
                  <a:lnTo>
                    <a:pt x="1" y="363"/>
                  </a:lnTo>
                  <a:cubicBezTo>
                    <a:pt x="1" y="363"/>
                    <a:pt x="1" y="419"/>
                    <a:pt x="112" y="419"/>
                  </a:cubicBezTo>
                  <a:cubicBezTo>
                    <a:pt x="196" y="391"/>
                    <a:pt x="196" y="363"/>
                    <a:pt x="196"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5079;p63">
              <a:extLst>
                <a:ext uri="{FF2B5EF4-FFF2-40B4-BE49-F238E27FC236}">
                  <a16:creationId xmlns:a16="http://schemas.microsoft.com/office/drawing/2014/main" id="{32C33AB4-2108-D7A2-3902-180F8BA480E4}"/>
                </a:ext>
              </a:extLst>
            </p:cNvPr>
            <p:cNvSpPr/>
            <p:nvPr/>
          </p:nvSpPr>
          <p:spPr>
            <a:xfrm>
              <a:off x="2202432" y="1803752"/>
              <a:ext cx="121141" cy="332457"/>
            </a:xfrm>
            <a:custGeom>
              <a:avLst/>
              <a:gdLst/>
              <a:ahLst/>
              <a:cxnLst/>
              <a:rect l="l" t="t" r="r" b="b"/>
              <a:pathLst>
                <a:path w="1647" h="4520" extrusionOk="0">
                  <a:moveTo>
                    <a:pt x="1591" y="3962"/>
                  </a:moveTo>
                  <a:cubicBezTo>
                    <a:pt x="1507" y="3348"/>
                    <a:pt x="1368" y="2734"/>
                    <a:pt x="1200" y="2176"/>
                  </a:cubicBezTo>
                  <a:lnTo>
                    <a:pt x="1200" y="2176"/>
                  </a:lnTo>
                  <a:lnTo>
                    <a:pt x="1200" y="2148"/>
                  </a:lnTo>
                  <a:cubicBezTo>
                    <a:pt x="1145" y="2065"/>
                    <a:pt x="1145" y="2037"/>
                    <a:pt x="1117" y="1953"/>
                  </a:cubicBezTo>
                  <a:cubicBezTo>
                    <a:pt x="977" y="1507"/>
                    <a:pt x="838" y="1060"/>
                    <a:pt x="643" y="614"/>
                  </a:cubicBezTo>
                  <a:lnTo>
                    <a:pt x="615" y="558"/>
                  </a:lnTo>
                  <a:cubicBezTo>
                    <a:pt x="531" y="418"/>
                    <a:pt x="475" y="279"/>
                    <a:pt x="308" y="195"/>
                  </a:cubicBezTo>
                  <a:cubicBezTo>
                    <a:pt x="280" y="139"/>
                    <a:pt x="252" y="84"/>
                    <a:pt x="196" y="84"/>
                  </a:cubicBezTo>
                  <a:cubicBezTo>
                    <a:pt x="140" y="84"/>
                    <a:pt x="57" y="0"/>
                    <a:pt x="1" y="84"/>
                  </a:cubicBezTo>
                  <a:cubicBezTo>
                    <a:pt x="1" y="112"/>
                    <a:pt x="85" y="139"/>
                    <a:pt x="112" y="195"/>
                  </a:cubicBezTo>
                  <a:lnTo>
                    <a:pt x="224" y="279"/>
                  </a:lnTo>
                  <a:cubicBezTo>
                    <a:pt x="336" y="418"/>
                    <a:pt x="364" y="530"/>
                    <a:pt x="419" y="670"/>
                  </a:cubicBezTo>
                  <a:lnTo>
                    <a:pt x="475" y="697"/>
                  </a:lnTo>
                  <a:cubicBezTo>
                    <a:pt x="670" y="1116"/>
                    <a:pt x="810" y="1590"/>
                    <a:pt x="922" y="2037"/>
                  </a:cubicBezTo>
                  <a:cubicBezTo>
                    <a:pt x="949" y="2092"/>
                    <a:pt x="949" y="2176"/>
                    <a:pt x="977" y="2204"/>
                  </a:cubicBezTo>
                  <a:lnTo>
                    <a:pt x="977" y="2232"/>
                  </a:lnTo>
                  <a:lnTo>
                    <a:pt x="977" y="2232"/>
                  </a:lnTo>
                  <a:cubicBezTo>
                    <a:pt x="1117" y="2846"/>
                    <a:pt x="1256" y="3404"/>
                    <a:pt x="1368" y="3990"/>
                  </a:cubicBezTo>
                  <a:cubicBezTo>
                    <a:pt x="1368" y="4045"/>
                    <a:pt x="1452" y="4520"/>
                    <a:pt x="1507" y="4520"/>
                  </a:cubicBezTo>
                  <a:cubicBezTo>
                    <a:pt x="1647" y="4464"/>
                    <a:pt x="1591" y="3990"/>
                    <a:pt x="1591" y="396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5080;p63">
              <a:extLst>
                <a:ext uri="{FF2B5EF4-FFF2-40B4-BE49-F238E27FC236}">
                  <a16:creationId xmlns:a16="http://schemas.microsoft.com/office/drawing/2014/main" id="{F8FDB1F4-73C0-E324-C814-225D9482599F}"/>
                </a:ext>
              </a:extLst>
            </p:cNvPr>
            <p:cNvSpPr/>
            <p:nvPr/>
          </p:nvSpPr>
          <p:spPr>
            <a:xfrm>
              <a:off x="2237369" y="1935041"/>
              <a:ext cx="45161" cy="121141"/>
            </a:xfrm>
            <a:custGeom>
              <a:avLst/>
              <a:gdLst/>
              <a:ahLst/>
              <a:cxnLst/>
              <a:rect l="l" t="t" r="r" b="b"/>
              <a:pathLst>
                <a:path w="614" h="1647" extrusionOk="0">
                  <a:moveTo>
                    <a:pt x="586" y="1284"/>
                  </a:moveTo>
                  <a:cubicBezTo>
                    <a:pt x="530" y="1117"/>
                    <a:pt x="474" y="949"/>
                    <a:pt x="447" y="782"/>
                  </a:cubicBezTo>
                  <a:lnTo>
                    <a:pt x="447" y="782"/>
                  </a:lnTo>
                  <a:lnTo>
                    <a:pt x="447" y="782"/>
                  </a:lnTo>
                  <a:lnTo>
                    <a:pt x="447" y="726"/>
                  </a:lnTo>
                  <a:cubicBezTo>
                    <a:pt x="419" y="559"/>
                    <a:pt x="307" y="363"/>
                    <a:pt x="223" y="224"/>
                  </a:cubicBezTo>
                  <a:cubicBezTo>
                    <a:pt x="195" y="140"/>
                    <a:pt x="168" y="1"/>
                    <a:pt x="84" y="1"/>
                  </a:cubicBezTo>
                  <a:cubicBezTo>
                    <a:pt x="0" y="1"/>
                    <a:pt x="56" y="224"/>
                    <a:pt x="56" y="280"/>
                  </a:cubicBezTo>
                  <a:cubicBezTo>
                    <a:pt x="84" y="419"/>
                    <a:pt x="195" y="642"/>
                    <a:pt x="223" y="810"/>
                  </a:cubicBezTo>
                  <a:lnTo>
                    <a:pt x="223" y="838"/>
                  </a:lnTo>
                  <a:lnTo>
                    <a:pt x="223" y="838"/>
                  </a:lnTo>
                  <a:lnTo>
                    <a:pt x="223" y="838"/>
                  </a:lnTo>
                  <a:cubicBezTo>
                    <a:pt x="279" y="1005"/>
                    <a:pt x="335" y="1200"/>
                    <a:pt x="419" y="1368"/>
                  </a:cubicBezTo>
                  <a:cubicBezTo>
                    <a:pt x="447" y="1423"/>
                    <a:pt x="447" y="1535"/>
                    <a:pt x="474" y="1619"/>
                  </a:cubicBezTo>
                  <a:lnTo>
                    <a:pt x="502" y="1647"/>
                  </a:lnTo>
                  <a:cubicBezTo>
                    <a:pt x="502" y="1647"/>
                    <a:pt x="558" y="1647"/>
                    <a:pt x="558" y="1619"/>
                  </a:cubicBezTo>
                  <a:cubicBezTo>
                    <a:pt x="614" y="1507"/>
                    <a:pt x="586" y="1368"/>
                    <a:pt x="586" y="12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5081;p63">
              <a:extLst>
                <a:ext uri="{FF2B5EF4-FFF2-40B4-BE49-F238E27FC236}">
                  <a16:creationId xmlns:a16="http://schemas.microsoft.com/office/drawing/2014/main" id="{B9D69BB4-3582-57BC-87BA-C3A6CF755D9D}"/>
                </a:ext>
              </a:extLst>
            </p:cNvPr>
            <p:cNvSpPr/>
            <p:nvPr/>
          </p:nvSpPr>
          <p:spPr>
            <a:xfrm>
              <a:off x="2229131" y="1910401"/>
              <a:ext cx="12357" cy="16476"/>
            </a:xfrm>
            <a:custGeom>
              <a:avLst/>
              <a:gdLst/>
              <a:ahLst/>
              <a:cxnLst/>
              <a:rect l="l" t="t" r="r" b="b"/>
              <a:pathLst>
                <a:path w="168" h="224" extrusionOk="0">
                  <a:moveTo>
                    <a:pt x="1" y="57"/>
                  </a:moveTo>
                  <a:lnTo>
                    <a:pt x="1" y="140"/>
                  </a:lnTo>
                  <a:lnTo>
                    <a:pt x="1" y="140"/>
                  </a:lnTo>
                  <a:lnTo>
                    <a:pt x="1" y="140"/>
                  </a:lnTo>
                  <a:lnTo>
                    <a:pt x="1" y="140"/>
                  </a:lnTo>
                  <a:cubicBezTo>
                    <a:pt x="1" y="168"/>
                    <a:pt x="28" y="196"/>
                    <a:pt x="28" y="196"/>
                  </a:cubicBezTo>
                  <a:lnTo>
                    <a:pt x="28" y="196"/>
                  </a:lnTo>
                  <a:cubicBezTo>
                    <a:pt x="28" y="196"/>
                    <a:pt x="56" y="196"/>
                    <a:pt x="56" y="224"/>
                  </a:cubicBezTo>
                  <a:lnTo>
                    <a:pt x="112" y="224"/>
                  </a:lnTo>
                  <a:cubicBezTo>
                    <a:pt x="140" y="224"/>
                    <a:pt x="140" y="196"/>
                    <a:pt x="140" y="196"/>
                  </a:cubicBezTo>
                  <a:lnTo>
                    <a:pt x="140" y="168"/>
                  </a:lnTo>
                  <a:lnTo>
                    <a:pt x="168" y="168"/>
                  </a:lnTo>
                  <a:lnTo>
                    <a:pt x="168" y="168"/>
                  </a:lnTo>
                  <a:lnTo>
                    <a:pt x="168" y="168"/>
                  </a:lnTo>
                  <a:lnTo>
                    <a:pt x="168" y="140"/>
                  </a:lnTo>
                  <a:lnTo>
                    <a:pt x="168" y="140"/>
                  </a:lnTo>
                  <a:lnTo>
                    <a:pt x="168" y="140"/>
                  </a:lnTo>
                  <a:lnTo>
                    <a:pt x="168" y="140"/>
                  </a:lnTo>
                  <a:lnTo>
                    <a:pt x="140" y="57"/>
                  </a:lnTo>
                  <a:cubicBezTo>
                    <a:pt x="112" y="29"/>
                    <a:pt x="56" y="29"/>
                    <a:pt x="28" y="57"/>
                  </a:cubicBezTo>
                  <a:cubicBezTo>
                    <a:pt x="56" y="1"/>
                    <a:pt x="28" y="29"/>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5082;p63">
              <a:extLst>
                <a:ext uri="{FF2B5EF4-FFF2-40B4-BE49-F238E27FC236}">
                  <a16:creationId xmlns:a16="http://schemas.microsoft.com/office/drawing/2014/main" id="{6A4BB9BF-5950-060C-E834-A5D4FD2FCA46}"/>
                </a:ext>
              </a:extLst>
            </p:cNvPr>
            <p:cNvSpPr/>
            <p:nvPr/>
          </p:nvSpPr>
          <p:spPr>
            <a:xfrm>
              <a:off x="2397415" y="2181289"/>
              <a:ext cx="14416" cy="264789"/>
            </a:xfrm>
            <a:custGeom>
              <a:avLst/>
              <a:gdLst/>
              <a:ahLst/>
              <a:cxnLst/>
              <a:rect l="l" t="t" r="r" b="b"/>
              <a:pathLst>
                <a:path w="196" h="3600" extrusionOk="0">
                  <a:moveTo>
                    <a:pt x="196" y="558"/>
                  </a:moveTo>
                  <a:lnTo>
                    <a:pt x="196" y="1786"/>
                  </a:lnTo>
                  <a:lnTo>
                    <a:pt x="196" y="1786"/>
                  </a:lnTo>
                  <a:lnTo>
                    <a:pt x="196" y="1786"/>
                  </a:lnTo>
                  <a:lnTo>
                    <a:pt x="196" y="3014"/>
                  </a:lnTo>
                  <a:cubicBezTo>
                    <a:pt x="196" y="3097"/>
                    <a:pt x="196" y="3572"/>
                    <a:pt x="84" y="3599"/>
                  </a:cubicBezTo>
                  <a:cubicBezTo>
                    <a:pt x="0" y="3599"/>
                    <a:pt x="0" y="3125"/>
                    <a:pt x="0" y="3014"/>
                  </a:cubicBezTo>
                  <a:lnTo>
                    <a:pt x="0" y="1786"/>
                  </a:lnTo>
                  <a:lnTo>
                    <a:pt x="0" y="1786"/>
                  </a:lnTo>
                  <a:lnTo>
                    <a:pt x="0" y="1786"/>
                  </a:lnTo>
                  <a:lnTo>
                    <a:pt x="0" y="558"/>
                  </a:lnTo>
                  <a:cubicBezTo>
                    <a:pt x="0" y="447"/>
                    <a:pt x="0" y="0"/>
                    <a:pt x="84" y="0"/>
                  </a:cubicBezTo>
                  <a:cubicBezTo>
                    <a:pt x="196" y="0"/>
                    <a:pt x="196" y="447"/>
                    <a:pt x="196" y="5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5083;p63">
              <a:extLst>
                <a:ext uri="{FF2B5EF4-FFF2-40B4-BE49-F238E27FC236}">
                  <a16:creationId xmlns:a16="http://schemas.microsoft.com/office/drawing/2014/main" id="{27B1AD9F-2EF5-B54C-7083-901AAAA6B92C}"/>
                </a:ext>
              </a:extLst>
            </p:cNvPr>
            <p:cNvSpPr/>
            <p:nvPr/>
          </p:nvSpPr>
          <p:spPr>
            <a:xfrm>
              <a:off x="2397415" y="2127965"/>
              <a:ext cx="14416" cy="30818"/>
            </a:xfrm>
            <a:custGeom>
              <a:avLst/>
              <a:gdLst/>
              <a:ahLst/>
              <a:cxnLst/>
              <a:rect l="l" t="t" r="r" b="b"/>
              <a:pathLst>
                <a:path w="196" h="419" extrusionOk="0">
                  <a:moveTo>
                    <a:pt x="196" y="56"/>
                  </a:moveTo>
                  <a:lnTo>
                    <a:pt x="196" y="195"/>
                  </a:lnTo>
                  <a:lnTo>
                    <a:pt x="196" y="195"/>
                  </a:lnTo>
                  <a:lnTo>
                    <a:pt x="196" y="195"/>
                  </a:lnTo>
                  <a:lnTo>
                    <a:pt x="196" y="335"/>
                  </a:lnTo>
                  <a:cubicBezTo>
                    <a:pt x="196" y="391"/>
                    <a:pt x="140" y="419"/>
                    <a:pt x="84" y="419"/>
                  </a:cubicBezTo>
                  <a:cubicBezTo>
                    <a:pt x="56" y="419"/>
                    <a:pt x="0" y="391"/>
                    <a:pt x="0" y="335"/>
                  </a:cubicBezTo>
                  <a:lnTo>
                    <a:pt x="0" y="195"/>
                  </a:lnTo>
                  <a:lnTo>
                    <a:pt x="0" y="195"/>
                  </a:lnTo>
                  <a:lnTo>
                    <a:pt x="0" y="195"/>
                  </a:lnTo>
                  <a:lnTo>
                    <a:pt x="0" y="56"/>
                  </a:lnTo>
                  <a:cubicBezTo>
                    <a:pt x="0" y="0"/>
                    <a:pt x="56" y="0"/>
                    <a:pt x="84" y="0"/>
                  </a:cubicBezTo>
                  <a:cubicBezTo>
                    <a:pt x="140" y="0"/>
                    <a:pt x="196" y="28"/>
                    <a:pt x="196"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5084;p63">
              <a:extLst>
                <a:ext uri="{FF2B5EF4-FFF2-40B4-BE49-F238E27FC236}">
                  <a16:creationId xmlns:a16="http://schemas.microsoft.com/office/drawing/2014/main" id="{C9DDE407-2AEC-328D-96B2-D71454061B62}"/>
                </a:ext>
              </a:extLst>
            </p:cNvPr>
            <p:cNvSpPr/>
            <p:nvPr/>
          </p:nvSpPr>
          <p:spPr>
            <a:xfrm>
              <a:off x="2397415" y="1532864"/>
              <a:ext cx="14416" cy="574666"/>
            </a:xfrm>
            <a:custGeom>
              <a:avLst/>
              <a:gdLst/>
              <a:ahLst/>
              <a:cxnLst/>
              <a:rect l="l" t="t" r="r" b="b"/>
              <a:pathLst>
                <a:path w="196" h="7813" extrusionOk="0">
                  <a:moveTo>
                    <a:pt x="196" y="1228"/>
                  </a:moveTo>
                  <a:lnTo>
                    <a:pt x="196" y="3878"/>
                  </a:lnTo>
                  <a:lnTo>
                    <a:pt x="196" y="3906"/>
                  </a:lnTo>
                  <a:lnTo>
                    <a:pt x="196" y="3934"/>
                  </a:lnTo>
                  <a:lnTo>
                    <a:pt x="196" y="6557"/>
                  </a:lnTo>
                  <a:cubicBezTo>
                    <a:pt x="196" y="6780"/>
                    <a:pt x="196" y="7756"/>
                    <a:pt x="84" y="7812"/>
                  </a:cubicBezTo>
                  <a:cubicBezTo>
                    <a:pt x="0" y="7756"/>
                    <a:pt x="0" y="6836"/>
                    <a:pt x="0" y="6557"/>
                  </a:cubicBezTo>
                  <a:lnTo>
                    <a:pt x="0" y="3934"/>
                  </a:lnTo>
                  <a:lnTo>
                    <a:pt x="0" y="3906"/>
                  </a:lnTo>
                  <a:lnTo>
                    <a:pt x="0" y="3878"/>
                  </a:lnTo>
                  <a:lnTo>
                    <a:pt x="0" y="1228"/>
                  </a:lnTo>
                  <a:cubicBezTo>
                    <a:pt x="0" y="977"/>
                    <a:pt x="0" y="0"/>
                    <a:pt x="84" y="0"/>
                  </a:cubicBezTo>
                  <a:cubicBezTo>
                    <a:pt x="196" y="0"/>
                    <a:pt x="196" y="949"/>
                    <a:pt x="196" y="12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5085;p63">
              <a:extLst>
                <a:ext uri="{FF2B5EF4-FFF2-40B4-BE49-F238E27FC236}">
                  <a16:creationId xmlns:a16="http://schemas.microsoft.com/office/drawing/2014/main" id="{95964014-5A96-72C1-5A2A-A66CA0446234}"/>
                </a:ext>
              </a:extLst>
            </p:cNvPr>
            <p:cNvSpPr/>
            <p:nvPr/>
          </p:nvSpPr>
          <p:spPr>
            <a:xfrm>
              <a:off x="2397415" y="1485645"/>
              <a:ext cx="14416" cy="30892"/>
            </a:xfrm>
            <a:custGeom>
              <a:avLst/>
              <a:gdLst/>
              <a:ahLst/>
              <a:cxnLst/>
              <a:rect l="l" t="t" r="r" b="b"/>
              <a:pathLst>
                <a:path w="196" h="420" extrusionOk="0">
                  <a:moveTo>
                    <a:pt x="196" y="84"/>
                  </a:moveTo>
                  <a:lnTo>
                    <a:pt x="196" y="224"/>
                  </a:lnTo>
                  <a:lnTo>
                    <a:pt x="196" y="224"/>
                  </a:lnTo>
                  <a:lnTo>
                    <a:pt x="196" y="224"/>
                  </a:lnTo>
                  <a:lnTo>
                    <a:pt x="196" y="363"/>
                  </a:lnTo>
                  <a:cubicBezTo>
                    <a:pt x="196" y="391"/>
                    <a:pt x="140" y="419"/>
                    <a:pt x="84" y="419"/>
                  </a:cubicBezTo>
                  <a:cubicBezTo>
                    <a:pt x="56" y="419"/>
                    <a:pt x="0" y="391"/>
                    <a:pt x="0" y="363"/>
                  </a:cubicBezTo>
                  <a:lnTo>
                    <a:pt x="0" y="224"/>
                  </a:lnTo>
                  <a:lnTo>
                    <a:pt x="0" y="224"/>
                  </a:lnTo>
                  <a:lnTo>
                    <a:pt x="0" y="224"/>
                  </a:lnTo>
                  <a:lnTo>
                    <a:pt x="0" y="84"/>
                  </a:lnTo>
                  <a:cubicBezTo>
                    <a:pt x="0" y="56"/>
                    <a:pt x="56" y="1"/>
                    <a:pt x="84" y="1"/>
                  </a:cubicBezTo>
                  <a:cubicBezTo>
                    <a:pt x="140" y="1"/>
                    <a:pt x="196" y="1"/>
                    <a:pt x="196"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5086;p63">
              <a:extLst>
                <a:ext uri="{FF2B5EF4-FFF2-40B4-BE49-F238E27FC236}">
                  <a16:creationId xmlns:a16="http://schemas.microsoft.com/office/drawing/2014/main" id="{2E653240-35EC-FEA4-4601-DDB07BFD4587}"/>
                </a:ext>
              </a:extLst>
            </p:cNvPr>
            <p:cNvSpPr/>
            <p:nvPr/>
          </p:nvSpPr>
          <p:spPr>
            <a:xfrm>
              <a:off x="2430219" y="1971963"/>
              <a:ext cx="16476" cy="572606"/>
            </a:xfrm>
            <a:custGeom>
              <a:avLst/>
              <a:gdLst/>
              <a:ahLst/>
              <a:cxnLst/>
              <a:rect l="l" t="t" r="r" b="b"/>
              <a:pathLst>
                <a:path w="224" h="7785" extrusionOk="0">
                  <a:moveTo>
                    <a:pt x="196" y="1200"/>
                  </a:moveTo>
                  <a:cubicBezTo>
                    <a:pt x="196" y="2037"/>
                    <a:pt x="224" y="2986"/>
                    <a:pt x="224" y="3851"/>
                  </a:cubicBezTo>
                  <a:lnTo>
                    <a:pt x="224" y="3879"/>
                  </a:lnTo>
                  <a:lnTo>
                    <a:pt x="224" y="3934"/>
                  </a:lnTo>
                  <a:cubicBezTo>
                    <a:pt x="224" y="4771"/>
                    <a:pt x="224" y="5692"/>
                    <a:pt x="196" y="6529"/>
                  </a:cubicBezTo>
                  <a:cubicBezTo>
                    <a:pt x="196" y="6780"/>
                    <a:pt x="196" y="7757"/>
                    <a:pt x="112" y="7785"/>
                  </a:cubicBezTo>
                  <a:cubicBezTo>
                    <a:pt x="56" y="7757"/>
                    <a:pt x="56" y="6808"/>
                    <a:pt x="1" y="6529"/>
                  </a:cubicBezTo>
                  <a:lnTo>
                    <a:pt x="1" y="3934"/>
                  </a:lnTo>
                  <a:lnTo>
                    <a:pt x="1" y="3879"/>
                  </a:lnTo>
                  <a:lnTo>
                    <a:pt x="1" y="3851"/>
                  </a:lnTo>
                  <a:lnTo>
                    <a:pt x="1" y="1200"/>
                  </a:lnTo>
                  <a:cubicBezTo>
                    <a:pt x="1" y="977"/>
                    <a:pt x="1" y="1"/>
                    <a:pt x="112" y="1"/>
                  </a:cubicBezTo>
                  <a:cubicBezTo>
                    <a:pt x="196" y="1"/>
                    <a:pt x="196" y="977"/>
                    <a:pt x="196" y="12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5087;p63">
              <a:extLst>
                <a:ext uri="{FF2B5EF4-FFF2-40B4-BE49-F238E27FC236}">
                  <a16:creationId xmlns:a16="http://schemas.microsoft.com/office/drawing/2014/main" id="{8BF46909-5C6F-99DC-F175-CC35E04943B4}"/>
                </a:ext>
              </a:extLst>
            </p:cNvPr>
            <p:cNvSpPr/>
            <p:nvPr/>
          </p:nvSpPr>
          <p:spPr>
            <a:xfrm>
              <a:off x="2430219" y="1617007"/>
              <a:ext cx="16476" cy="318115"/>
            </a:xfrm>
            <a:custGeom>
              <a:avLst/>
              <a:gdLst/>
              <a:ahLst/>
              <a:cxnLst/>
              <a:rect l="l" t="t" r="r" b="b"/>
              <a:pathLst>
                <a:path w="224" h="4325" extrusionOk="0">
                  <a:moveTo>
                    <a:pt x="196" y="698"/>
                  </a:moveTo>
                  <a:cubicBezTo>
                    <a:pt x="196" y="1144"/>
                    <a:pt x="224" y="1674"/>
                    <a:pt x="224" y="2176"/>
                  </a:cubicBezTo>
                  <a:lnTo>
                    <a:pt x="224" y="2176"/>
                  </a:lnTo>
                  <a:lnTo>
                    <a:pt x="224" y="2176"/>
                  </a:lnTo>
                  <a:cubicBezTo>
                    <a:pt x="224" y="2651"/>
                    <a:pt x="224" y="3181"/>
                    <a:pt x="196" y="3627"/>
                  </a:cubicBezTo>
                  <a:cubicBezTo>
                    <a:pt x="196" y="3767"/>
                    <a:pt x="196" y="4297"/>
                    <a:pt x="112" y="4325"/>
                  </a:cubicBezTo>
                  <a:cubicBezTo>
                    <a:pt x="56" y="4325"/>
                    <a:pt x="56" y="3767"/>
                    <a:pt x="1" y="3627"/>
                  </a:cubicBezTo>
                  <a:lnTo>
                    <a:pt x="1" y="2176"/>
                  </a:lnTo>
                  <a:lnTo>
                    <a:pt x="1" y="2176"/>
                  </a:lnTo>
                  <a:lnTo>
                    <a:pt x="1" y="2176"/>
                  </a:lnTo>
                  <a:lnTo>
                    <a:pt x="1" y="698"/>
                  </a:lnTo>
                  <a:cubicBezTo>
                    <a:pt x="1" y="558"/>
                    <a:pt x="1" y="28"/>
                    <a:pt x="112" y="0"/>
                  </a:cubicBezTo>
                  <a:cubicBezTo>
                    <a:pt x="196" y="0"/>
                    <a:pt x="196" y="558"/>
                    <a:pt x="19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5088;p63">
              <a:extLst>
                <a:ext uri="{FF2B5EF4-FFF2-40B4-BE49-F238E27FC236}">
                  <a16:creationId xmlns:a16="http://schemas.microsoft.com/office/drawing/2014/main" id="{CD976D5B-0938-FA8F-1EE9-EDA95148B1BB}"/>
                </a:ext>
              </a:extLst>
            </p:cNvPr>
            <p:cNvSpPr/>
            <p:nvPr/>
          </p:nvSpPr>
          <p:spPr>
            <a:xfrm>
              <a:off x="2497959" y="2679891"/>
              <a:ext cx="12357" cy="574666"/>
            </a:xfrm>
            <a:custGeom>
              <a:avLst/>
              <a:gdLst/>
              <a:ahLst/>
              <a:cxnLst/>
              <a:rect l="l" t="t" r="r" b="b"/>
              <a:pathLst>
                <a:path w="168" h="7813" extrusionOk="0">
                  <a:moveTo>
                    <a:pt x="168" y="1256"/>
                  </a:moveTo>
                  <a:lnTo>
                    <a:pt x="168" y="3851"/>
                  </a:lnTo>
                  <a:lnTo>
                    <a:pt x="168" y="3907"/>
                  </a:lnTo>
                  <a:lnTo>
                    <a:pt x="168" y="3935"/>
                  </a:lnTo>
                  <a:lnTo>
                    <a:pt x="168" y="6557"/>
                  </a:lnTo>
                  <a:cubicBezTo>
                    <a:pt x="168" y="6780"/>
                    <a:pt x="168" y="7757"/>
                    <a:pt x="84" y="7813"/>
                  </a:cubicBezTo>
                  <a:cubicBezTo>
                    <a:pt x="0" y="7813"/>
                    <a:pt x="0" y="6808"/>
                    <a:pt x="0" y="6557"/>
                  </a:cubicBezTo>
                  <a:lnTo>
                    <a:pt x="0" y="3935"/>
                  </a:lnTo>
                  <a:lnTo>
                    <a:pt x="0" y="3907"/>
                  </a:lnTo>
                  <a:lnTo>
                    <a:pt x="0" y="3851"/>
                  </a:lnTo>
                  <a:lnTo>
                    <a:pt x="0" y="1256"/>
                  </a:lnTo>
                  <a:cubicBezTo>
                    <a:pt x="0" y="1005"/>
                    <a:pt x="0" y="29"/>
                    <a:pt x="84" y="1"/>
                  </a:cubicBezTo>
                  <a:cubicBezTo>
                    <a:pt x="168" y="1"/>
                    <a:pt x="168" y="977"/>
                    <a:pt x="168" y="12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5089;p63">
              <a:extLst>
                <a:ext uri="{FF2B5EF4-FFF2-40B4-BE49-F238E27FC236}">
                  <a16:creationId xmlns:a16="http://schemas.microsoft.com/office/drawing/2014/main" id="{38974D4A-EB6C-9298-4F4A-405013E3324B}"/>
                </a:ext>
              </a:extLst>
            </p:cNvPr>
            <p:cNvSpPr/>
            <p:nvPr/>
          </p:nvSpPr>
          <p:spPr>
            <a:xfrm>
              <a:off x="2239428" y="2932317"/>
              <a:ext cx="18535" cy="215509"/>
            </a:xfrm>
            <a:custGeom>
              <a:avLst/>
              <a:gdLst/>
              <a:ahLst/>
              <a:cxnLst/>
              <a:rect l="l" t="t" r="r" b="b"/>
              <a:pathLst>
                <a:path w="252" h="2930" extrusionOk="0">
                  <a:moveTo>
                    <a:pt x="195" y="475"/>
                  </a:moveTo>
                  <a:lnTo>
                    <a:pt x="195" y="1507"/>
                  </a:lnTo>
                  <a:lnTo>
                    <a:pt x="195" y="1507"/>
                  </a:lnTo>
                  <a:lnTo>
                    <a:pt x="195" y="1507"/>
                  </a:lnTo>
                  <a:lnTo>
                    <a:pt x="195" y="2511"/>
                  </a:lnTo>
                  <a:cubicBezTo>
                    <a:pt x="195" y="2595"/>
                    <a:pt x="251" y="2902"/>
                    <a:pt x="140" y="2930"/>
                  </a:cubicBezTo>
                  <a:cubicBezTo>
                    <a:pt x="56" y="2930"/>
                    <a:pt x="28" y="2595"/>
                    <a:pt x="28" y="2567"/>
                  </a:cubicBezTo>
                  <a:cubicBezTo>
                    <a:pt x="0" y="2232"/>
                    <a:pt x="0" y="1870"/>
                    <a:pt x="0" y="1535"/>
                  </a:cubicBezTo>
                  <a:lnTo>
                    <a:pt x="0" y="1535"/>
                  </a:lnTo>
                  <a:lnTo>
                    <a:pt x="0" y="1535"/>
                  </a:lnTo>
                  <a:cubicBezTo>
                    <a:pt x="0" y="1200"/>
                    <a:pt x="0" y="837"/>
                    <a:pt x="28" y="503"/>
                  </a:cubicBezTo>
                  <a:cubicBezTo>
                    <a:pt x="28" y="475"/>
                    <a:pt x="28" y="84"/>
                    <a:pt x="140" y="84"/>
                  </a:cubicBezTo>
                  <a:cubicBezTo>
                    <a:pt x="195" y="0"/>
                    <a:pt x="195" y="391"/>
                    <a:pt x="195"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5090;p63">
              <a:extLst>
                <a:ext uri="{FF2B5EF4-FFF2-40B4-BE49-F238E27FC236}">
                  <a16:creationId xmlns:a16="http://schemas.microsoft.com/office/drawing/2014/main" id="{F5570492-E019-BABA-1DDB-C6E463BF87FC}"/>
                </a:ext>
              </a:extLst>
            </p:cNvPr>
            <p:cNvSpPr/>
            <p:nvPr/>
          </p:nvSpPr>
          <p:spPr>
            <a:xfrm>
              <a:off x="2407639" y="2796910"/>
              <a:ext cx="16476" cy="361216"/>
            </a:xfrm>
            <a:custGeom>
              <a:avLst/>
              <a:gdLst/>
              <a:ahLst/>
              <a:cxnLst/>
              <a:rect l="l" t="t" r="r" b="b"/>
              <a:pathLst>
                <a:path w="224" h="4911" extrusionOk="0">
                  <a:moveTo>
                    <a:pt x="224" y="809"/>
                  </a:moveTo>
                  <a:lnTo>
                    <a:pt x="224" y="2483"/>
                  </a:lnTo>
                  <a:lnTo>
                    <a:pt x="224" y="2483"/>
                  </a:lnTo>
                  <a:lnTo>
                    <a:pt x="224" y="2483"/>
                  </a:lnTo>
                  <a:lnTo>
                    <a:pt x="224" y="4157"/>
                  </a:lnTo>
                  <a:cubicBezTo>
                    <a:pt x="196" y="4687"/>
                    <a:pt x="196" y="4910"/>
                    <a:pt x="112" y="4910"/>
                  </a:cubicBezTo>
                  <a:cubicBezTo>
                    <a:pt x="57" y="4910"/>
                    <a:pt x="57" y="4631"/>
                    <a:pt x="57" y="4157"/>
                  </a:cubicBezTo>
                  <a:cubicBezTo>
                    <a:pt x="57" y="3739"/>
                    <a:pt x="1" y="2902"/>
                    <a:pt x="1" y="2483"/>
                  </a:cubicBezTo>
                  <a:lnTo>
                    <a:pt x="1" y="2483"/>
                  </a:lnTo>
                  <a:lnTo>
                    <a:pt x="1" y="2483"/>
                  </a:lnTo>
                  <a:cubicBezTo>
                    <a:pt x="1" y="2065"/>
                    <a:pt x="1" y="1200"/>
                    <a:pt x="57" y="809"/>
                  </a:cubicBezTo>
                  <a:cubicBezTo>
                    <a:pt x="57" y="279"/>
                    <a:pt x="84" y="0"/>
                    <a:pt x="112" y="0"/>
                  </a:cubicBezTo>
                  <a:cubicBezTo>
                    <a:pt x="196" y="0"/>
                    <a:pt x="224" y="279"/>
                    <a:pt x="224" y="8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5091;p63">
              <a:extLst>
                <a:ext uri="{FF2B5EF4-FFF2-40B4-BE49-F238E27FC236}">
                  <a16:creationId xmlns:a16="http://schemas.microsoft.com/office/drawing/2014/main" id="{7DD3BCDF-563C-E800-C255-B8A4EBA31A63}"/>
                </a:ext>
              </a:extLst>
            </p:cNvPr>
            <p:cNvSpPr/>
            <p:nvPr/>
          </p:nvSpPr>
          <p:spPr>
            <a:xfrm>
              <a:off x="2274291" y="3032861"/>
              <a:ext cx="16476" cy="112903"/>
            </a:xfrm>
            <a:custGeom>
              <a:avLst/>
              <a:gdLst/>
              <a:ahLst/>
              <a:cxnLst/>
              <a:rect l="l" t="t" r="r" b="b"/>
              <a:pathLst>
                <a:path w="224" h="1535" extrusionOk="0">
                  <a:moveTo>
                    <a:pt x="196" y="252"/>
                  </a:moveTo>
                  <a:cubicBezTo>
                    <a:pt x="223" y="419"/>
                    <a:pt x="223" y="586"/>
                    <a:pt x="223" y="782"/>
                  </a:cubicBezTo>
                  <a:lnTo>
                    <a:pt x="223" y="782"/>
                  </a:lnTo>
                  <a:lnTo>
                    <a:pt x="223" y="782"/>
                  </a:lnTo>
                  <a:cubicBezTo>
                    <a:pt x="223" y="949"/>
                    <a:pt x="223" y="1117"/>
                    <a:pt x="196" y="1284"/>
                  </a:cubicBezTo>
                  <a:cubicBezTo>
                    <a:pt x="196" y="1340"/>
                    <a:pt x="196" y="1535"/>
                    <a:pt x="112" y="1535"/>
                  </a:cubicBezTo>
                  <a:cubicBezTo>
                    <a:pt x="56" y="1535"/>
                    <a:pt x="56" y="1340"/>
                    <a:pt x="56" y="1284"/>
                  </a:cubicBezTo>
                  <a:cubicBezTo>
                    <a:pt x="0" y="1117"/>
                    <a:pt x="0" y="949"/>
                    <a:pt x="0" y="782"/>
                  </a:cubicBezTo>
                  <a:lnTo>
                    <a:pt x="0" y="782"/>
                  </a:lnTo>
                  <a:lnTo>
                    <a:pt x="0" y="782"/>
                  </a:lnTo>
                  <a:cubicBezTo>
                    <a:pt x="0" y="586"/>
                    <a:pt x="0" y="419"/>
                    <a:pt x="56" y="252"/>
                  </a:cubicBezTo>
                  <a:cubicBezTo>
                    <a:pt x="56" y="168"/>
                    <a:pt x="56" y="1"/>
                    <a:pt x="112" y="1"/>
                  </a:cubicBezTo>
                  <a:cubicBezTo>
                    <a:pt x="196" y="1"/>
                    <a:pt x="196" y="168"/>
                    <a:pt x="196"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5092;p63">
              <a:extLst>
                <a:ext uri="{FF2B5EF4-FFF2-40B4-BE49-F238E27FC236}">
                  <a16:creationId xmlns:a16="http://schemas.microsoft.com/office/drawing/2014/main" id="{BF007721-DDA7-6B9E-6092-F96E0560EE79}"/>
                </a:ext>
              </a:extLst>
            </p:cNvPr>
            <p:cNvSpPr/>
            <p:nvPr/>
          </p:nvSpPr>
          <p:spPr>
            <a:xfrm>
              <a:off x="2274291" y="2983582"/>
              <a:ext cx="16476" cy="30892"/>
            </a:xfrm>
            <a:custGeom>
              <a:avLst/>
              <a:gdLst/>
              <a:ahLst/>
              <a:cxnLst/>
              <a:rect l="l" t="t" r="r" b="b"/>
              <a:pathLst>
                <a:path w="224" h="420" extrusionOk="0">
                  <a:moveTo>
                    <a:pt x="196" y="85"/>
                  </a:moveTo>
                  <a:cubicBezTo>
                    <a:pt x="196" y="113"/>
                    <a:pt x="223" y="196"/>
                    <a:pt x="223" y="224"/>
                  </a:cubicBezTo>
                  <a:lnTo>
                    <a:pt x="223" y="224"/>
                  </a:lnTo>
                  <a:lnTo>
                    <a:pt x="223" y="224"/>
                  </a:lnTo>
                  <a:cubicBezTo>
                    <a:pt x="223" y="252"/>
                    <a:pt x="223" y="336"/>
                    <a:pt x="196" y="364"/>
                  </a:cubicBezTo>
                  <a:cubicBezTo>
                    <a:pt x="196" y="419"/>
                    <a:pt x="140" y="419"/>
                    <a:pt x="112" y="419"/>
                  </a:cubicBezTo>
                  <a:cubicBezTo>
                    <a:pt x="84" y="419"/>
                    <a:pt x="56" y="419"/>
                    <a:pt x="56" y="364"/>
                  </a:cubicBezTo>
                  <a:cubicBezTo>
                    <a:pt x="56" y="336"/>
                    <a:pt x="0" y="252"/>
                    <a:pt x="0" y="224"/>
                  </a:cubicBezTo>
                  <a:lnTo>
                    <a:pt x="0" y="224"/>
                  </a:lnTo>
                  <a:lnTo>
                    <a:pt x="0" y="224"/>
                  </a:lnTo>
                  <a:cubicBezTo>
                    <a:pt x="0" y="196"/>
                    <a:pt x="0" y="113"/>
                    <a:pt x="56" y="85"/>
                  </a:cubicBezTo>
                  <a:cubicBezTo>
                    <a:pt x="56" y="57"/>
                    <a:pt x="84" y="1"/>
                    <a:pt x="112" y="1"/>
                  </a:cubicBezTo>
                  <a:cubicBezTo>
                    <a:pt x="140" y="1"/>
                    <a:pt x="140" y="57"/>
                    <a:pt x="196"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5093;p63">
              <a:extLst>
                <a:ext uri="{FF2B5EF4-FFF2-40B4-BE49-F238E27FC236}">
                  <a16:creationId xmlns:a16="http://schemas.microsoft.com/office/drawing/2014/main" id="{7E463D2D-3881-80A1-416C-1E1B52D80FF7}"/>
                </a:ext>
              </a:extLst>
            </p:cNvPr>
            <p:cNvSpPr/>
            <p:nvPr/>
          </p:nvSpPr>
          <p:spPr>
            <a:xfrm>
              <a:off x="2302976" y="2950779"/>
              <a:ext cx="12430" cy="194988"/>
            </a:xfrm>
            <a:custGeom>
              <a:avLst/>
              <a:gdLst/>
              <a:ahLst/>
              <a:cxnLst/>
              <a:rect l="l" t="t" r="r" b="b"/>
              <a:pathLst>
                <a:path w="169" h="2651" extrusionOk="0">
                  <a:moveTo>
                    <a:pt x="168" y="419"/>
                  </a:moveTo>
                  <a:lnTo>
                    <a:pt x="168" y="1340"/>
                  </a:lnTo>
                  <a:lnTo>
                    <a:pt x="168" y="1340"/>
                  </a:lnTo>
                  <a:lnTo>
                    <a:pt x="168" y="1340"/>
                  </a:lnTo>
                  <a:lnTo>
                    <a:pt x="168" y="2233"/>
                  </a:lnTo>
                  <a:cubicBezTo>
                    <a:pt x="168" y="2288"/>
                    <a:pt x="168" y="2651"/>
                    <a:pt x="57" y="2651"/>
                  </a:cubicBezTo>
                  <a:cubicBezTo>
                    <a:pt x="1" y="2651"/>
                    <a:pt x="1" y="2288"/>
                    <a:pt x="1" y="2233"/>
                  </a:cubicBezTo>
                  <a:lnTo>
                    <a:pt x="1" y="1340"/>
                  </a:lnTo>
                  <a:lnTo>
                    <a:pt x="1" y="1340"/>
                  </a:lnTo>
                  <a:lnTo>
                    <a:pt x="1" y="1340"/>
                  </a:lnTo>
                  <a:lnTo>
                    <a:pt x="1" y="419"/>
                  </a:lnTo>
                  <a:cubicBezTo>
                    <a:pt x="1" y="307"/>
                    <a:pt x="1" y="1"/>
                    <a:pt x="57" y="1"/>
                  </a:cubicBezTo>
                  <a:cubicBezTo>
                    <a:pt x="168" y="1"/>
                    <a:pt x="168" y="363"/>
                    <a:pt x="168" y="4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5094;p63">
              <a:extLst>
                <a:ext uri="{FF2B5EF4-FFF2-40B4-BE49-F238E27FC236}">
                  <a16:creationId xmlns:a16="http://schemas.microsoft.com/office/drawing/2014/main" id="{A65AC3C6-E1CE-A119-7CAC-7181567C0162}"/>
                </a:ext>
              </a:extLst>
            </p:cNvPr>
            <p:cNvSpPr/>
            <p:nvPr/>
          </p:nvSpPr>
          <p:spPr>
            <a:xfrm>
              <a:off x="2339972" y="3014400"/>
              <a:ext cx="14416" cy="131365"/>
            </a:xfrm>
            <a:custGeom>
              <a:avLst/>
              <a:gdLst/>
              <a:ahLst/>
              <a:cxnLst/>
              <a:rect l="l" t="t" r="r" b="b"/>
              <a:pathLst>
                <a:path w="196" h="1786" extrusionOk="0">
                  <a:moveTo>
                    <a:pt x="167" y="279"/>
                  </a:moveTo>
                  <a:cubicBezTo>
                    <a:pt x="167" y="503"/>
                    <a:pt x="195" y="698"/>
                    <a:pt x="195" y="921"/>
                  </a:cubicBezTo>
                  <a:lnTo>
                    <a:pt x="195" y="921"/>
                  </a:lnTo>
                  <a:lnTo>
                    <a:pt x="195" y="921"/>
                  </a:lnTo>
                  <a:cubicBezTo>
                    <a:pt x="195" y="1116"/>
                    <a:pt x="195" y="1340"/>
                    <a:pt x="167" y="1507"/>
                  </a:cubicBezTo>
                  <a:cubicBezTo>
                    <a:pt x="167" y="1563"/>
                    <a:pt x="167" y="1786"/>
                    <a:pt x="84" y="1786"/>
                  </a:cubicBezTo>
                  <a:cubicBezTo>
                    <a:pt x="28" y="1786"/>
                    <a:pt x="28" y="1535"/>
                    <a:pt x="28" y="1507"/>
                  </a:cubicBezTo>
                  <a:cubicBezTo>
                    <a:pt x="0" y="1312"/>
                    <a:pt x="0" y="1089"/>
                    <a:pt x="0" y="921"/>
                  </a:cubicBezTo>
                  <a:lnTo>
                    <a:pt x="0" y="921"/>
                  </a:lnTo>
                  <a:lnTo>
                    <a:pt x="0" y="921"/>
                  </a:lnTo>
                  <a:cubicBezTo>
                    <a:pt x="0" y="698"/>
                    <a:pt x="0" y="503"/>
                    <a:pt x="28" y="279"/>
                  </a:cubicBezTo>
                  <a:cubicBezTo>
                    <a:pt x="28" y="224"/>
                    <a:pt x="28" y="0"/>
                    <a:pt x="84" y="0"/>
                  </a:cubicBezTo>
                  <a:cubicBezTo>
                    <a:pt x="167" y="0"/>
                    <a:pt x="167" y="224"/>
                    <a:pt x="167"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5095;p63">
              <a:extLst>
                <a:ext uri="{FF2B5EF4-FFF2-40B4-BE49-F238E27FC236}">
                  <a16:creationId xmlns:a16="http://schemas.microsoft.com/office/drawing/2014/main" id="{9B1B9B5A-3A2A-4545-6A5B-52C259DB7DD1}"/>
                </a:ext>
              </a:extLst>
            </p:cNvPr>
            <p:cNvSpPr/>
            <p:nvPr/>
          </p:nvSpPr>
          <p:spPr>
            <a:xfrm>
              <a:off x="2374835" y="3034921"/>
              <a:ext cx="12357" cy="112903"/>
            </a:xfrm>
            <a:custGeom>
              <a:avLst/>
              <a:gdLst/>
              <a:ahLst/>
              <a:cxnLst/>
              <a:rect l="l" t="t" r="r" b="b"/>
              <a:pathLst>
                <a:path w="168" h="1535" extrusionOk="0">
                  <a:moveTo>
                    <a:pt x="168" y="252"/>
                  </a:moveTo>
                  <a:lnTo>
                    <a:pt x="168" y="782"/>
                  </a:lnTo>
                  <a:lnTo>
                    <a:pt x="168" y="782"/>
                  </a:lnTo>
                  <a:lnTo>
                    <a:pt x="168" y="782"/>
                  </a:lnTo>
                  <a:lnTo>
                    <a:pt x="168" y="1312"/>
                  </a:lnTo>
                  <a:cubicBezTo>
                    <a:pt x="168" y="1368"/>
                    <a:pt x="168" y="1535"/>
                    <a:pt x="112" y="1535"/>
                  </a:cubicBezTo>
                  <a:cubicBezTo>
                    <a:pt x="28" y="1535"/>
                    <a:pt x="28" y="1368"/>
                    <a:pt x="0" y="1312"/>
                  </a:cubicBezTo>
                  <a:lnTo>
                    <a:pt x="0" y="782"/>
                  </a:lnTo>
                  <a:lnTo>
                    <a:pt x="0" y="782"/>
                  </a:lnTo>
                  <a:lnTo>
                    <a:pt x="0" y="782"/>
                  </a:lnTo>
                  <a:lnTo>
                    <a:pt x="0" y="252"/>
                  </a:lnTo>
                  <a:cubicBezTo>
                    <a:pt x="0" y="224"/>
                    <a:pt x="0" y="0"/>
                    <a:pt x="112" y="0"/>
                  </a:cubicBezTo>
                  <a:cubicBezTo>
                    <a:pt x="168" y="0"/>
                    <a:pt x="168" y="196"/>
                    <a:pt x="168"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5096;p63">
              <a:extLst>
                <a:ext uri="{FF2B5EF4-FFF2-40B4-BE49-F238E27FC236}">
                  <a16:creationId xmlns:a16="http://schemas.microsoft.com/office/drawing/2014/main" id="{975B3AD7-4D9A-6545-70FE-D8FB6261B264}"/>
                </a:ext>
              </a:extLst>
            </p:cNvPr>
            <p:cNvSpPr/>
            <p:nvPr/>
          </p:nvSpPr>
          <p:spPr>
            <a:xfrm>
              <a:off x="2374835" y="2987701"/>
              <a:ext cx="12357" cy="30892"/>
            </a:xfrm>
            <a:custGeom>
              <a:avLst/>
              <a:gdLst/>
              <a:ahLst/>
              <a:cxnLst/>
              <a:rect l="l" t="t" r="r" b="b"/>
              <a:pathLst>
                <a:path w="168" h="420" extrusionOk="0">
                  <a:moveTo>
                    <a:pt x="168" y="336"/>
                  </a:moveTo>
                  <a:lnTo>
                    <a:pt x="168" y="196"/>
                  </a:lnTo>
                  <a:lnTo>
                    <a:pt x="168" y="196"/>
                  </a:lnTo>
                  <a:lnTo>
                    <a:pt x="168" y="196"/>
                  </a:lnTo>
                  <a:lnTo>
                    <a:pt x="168" y="57"/>
                  </a:lnTo>
                  <a:cubicBezTo>
                    <a:pt x="168" y="57"/>
                    <a:pt x="168" y="1"/>
                    <a:pt x="112" y="1"/>
                  </a:cubicBezTo>
                  <a:cubicBezTo>
                    <a:pt x="28" y="1"/>
                    <a:pt x="28" y="57"/>
                    <a:pt x="0" y="57"/>
                  </a:cubicBezTo>
                  <a:lnTo>
                    <a:pt x="0" y="196"/>
                  </a:lnTo>
                  <a:lnTo>
                    <a:pt x="0" y="196"/>
                  </a:lnTo>
                  <a:lnTo>
                    <a:pt x="0" y="196"/>
                  </a:lnTo>
                  <a:lnTo>
                    <a:pt x="0" y="336"/>
                  </a:lnTo>
                  <a:cubicBezTo>
                    <a:pt x="0" y="336"/>
                    <a:pt x="0" y="419"/>
                    <a:pt x="112" y="419"/>
                  </a:cubicBezTo>
                  <a:cubicBezTo>
                    <a:pt x="168" y="419"/>
                    <a:pt x="168" y="336"/>
                    <a:pt x="168"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5097;p63">
              <a:extLst>
                <a:ext uri="{FF2B5EF4-FFF2-40B4-BE49-F238E27FC236}">
                  <a16:creationId xmlns:a16="http://schemas.microsoft.com/office/drawing/2014/main" id="{3FCB6A85-44EF-4A3D-3EE2-A923CA2A6704}"/>
                </a:ext>
              </a:extLst>
            </p:cNvPr>
            <p:cNvSpPr/>
            <p:nvPr/>
          </p:nvSpPr>
          <p:spPr>
            <a:xfrm>
              <a:off x="2200373" y="2952838"/>
              <a:ext cx="12430" cy="180645"/>
            </a:xfrm>
            <a:custGeom>
              <a:avLst/>
              <a:gdLst/>
              <a:ahLst/>
              <a:cxnLst/>
              <a:rect l="l" t="t" r="r" b="b"/>
              <a:pathLst>
                <a:path w="169" h="2456" extrusionOk="0">
                  <a:moveTo>
                    <a:pt x="168" y="391"/>
                  </a:moveTo>
                  <a:lnTo>
                    <a:pt x="168" y="1228"/>
                  </a:lnTo>
                  <a:lnTo>
                    <a:pt x="168" y="1228"/>
                  </a:lnTo>
                  <a:lnTo>
                    <a:pt x="168" y="1228"/>
                  </a:lnTo>
                  <a:lnTo>
                    <a:pt x="168" y="2065"/>
                  </a:lnTo>
                  <a:cubicBezTo>
                    <a:pt x="168" y="2316"/>
                    <a:pt x="140" y="2456"/>
                    <a:pt x="113" y="2456"/>
                  </a:cubicBezTo>
                  <a:cubicBezTo>
                    <a:pt x="29" y="2456"/>
                    <a:pt x="29" y="2316"/>
                    <a:pt x="1" y="2065"/>
                  </a:cubicBezTo>
                  <a:lnTo>
                    <a:pt x="1" y="1228"/>
                  </a:lnTo>
                  <a:lnTo>
                    <a:pt x="1" y="1228"/>
                  </a:lnTo>
                  <a:lnTo>
                    <a:pt x="1" y="1228"/>
                  </a:lnTo>
                  <a:lnTo>
                    <a:pt x="1" y="391"/>
                  </a:lnTo>
                  <a:cubicBezTo>
                    <a:pt x="1" y="140"/>
                    <a:pt x="29" y="0"/>
                    <a:pt x="113" y="0"/>
                  </a:cubicBezTo>
                  <a:cubicBezTo>
                    <a:pt x="140" y="0"/>
                    <a:pt x="168" y="140"/>
                    <a:pt x="168" y="3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5098;p63">
              <a:extLst>
                <a:ext uri="{FF2B5EF4-FFF2-40B4-BE49-F238E27FC236}">
                  <a16:creationId xmlns:a16="http://schemas.microsoft.com/office/drawing/2014/main" id="{2832C2AC-6876-AD05-A0F4-FE91075763CC}"/>
                </a:ext>
              </a:extLst>
            </p:cNvPr>
            <p:cNvSpPr/>
            <p:nvPr/>
          </p:nvSpPr>
          <p:spPr>
            <a:xfrm>
              <a:off x="2200373" y="2895395"/>
              <a:ext cx="12430" cy="32878"/>
            </a:xfrm>
            <a:custGeom>
              <a:avLst/>
              <a:gdLst/>
              <a:ahLst/>
              <a:cxnLst/>
              <a:rect l="l" t="t" r="r" b="b"/>
              <a:pathLst>
                <a:path w="169" h="447" extrusionOk="0">
                  <a:moveTo>
                    <a:pt x="168" y="363"/>
                  </a:moveTo>
                  <a:lnTo>
                    <a:pt x="168" y="224"/>
                  </a:lnTo>
                  <a:lnTo>
                    <a:pt x="168" y="224"/>
                  </a:lnTo>
                  <a:lnTo>
                    <a:pt x="168" y="224"/>
                  </a:lnTo>
                  <a:lnTo>
                    <a:pt x="168" y="56"/>
                  </a:lnTo>
                  <a:cubicBezTo>
                    <a:pt x="168" y="28"/>
                    <a:pt x="140" y="0"/>
                    <a:pt x="113" y="0"/>
                  </a:cubicBezTo>
                  <a:cubicBezTo>
                    <a:pt x="29" y="0"/>
                    <a:pt x="29" y="28"/>
                    <a:pt x="1" y="56"/>
                  </a:cubicBezTo>
                  <a:lnTo>
                    <a:pt x="1" y="224"/>
                  </a:lnTo>
                  <a:lnTo>
                    <a:pt x="1" y="224"/>
                  </a:lnTo>
                  <a:lnTo>
                    <a:pt x="1" y="224"/>
                  </a:lnTo>
                  <a:lnTo>
                    <a:pt x="1" y="363"/>
                  </a:lnTo>
                  <a:cubicBezTo>
                    <a:pt x="1" y="419"/>
                    <a:pt x="29" y="447"/>
                    <a:pt x="113" y="447"/>
                  </a:cubicBezTo>
                  <a:cubicBezTo>
                    <a:pt x="140" y="447"/>
                    <a:pt x="168" y="447"/>
                    <a:pt x="168"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5099;p63">
              <a:extLst>
                <a:ext uri="{FF2B5EF4-FFF2-40B4-BE49-F238E27FC236}">
                  <a16:creationId xmlns:a16="http://schemas.microsoft.com/office/drawing/2014/main" id="{66376A79-5054-B829-2E32-F20DC1BE3E0A}"/>
                </a:ext>
              </a:extLst>
            </p:cNvPr>
            <p:cNvSpPr/>
            <p:nvPr/>
          </p:nvSpPr>
          <p:spPr>
            <a:xfrm>
              <a:off x="2167569" y="2930258"/>
              <a:ext cx="14416" cy="156005"/>
            </a:xfrm>
            <a:custGeom>
              <a:avLst/>
              <a:gdLst/>
              <a:ahLst/>
              <a:cxnLst/>
              <a:rect l="l" t="t" r="r" b="b"/>
              <a:pathLst>
                <a:path w="196" h="2121" extrusionOk="0">
                  <a:moveTo>
                    <a:pt x="168" y="1786"/>
                  </a:moveTo>
                  <a:cubicBezTo>
                    <a:pt x="168" y="1619"/>
                    <a:pt x="196" y="1256"/>
                    <a:pt x="196" y="1089"/>
                  </a:cubicBezTo>
                  <a:lnTo>
                    <a:pt x="196" y="1089"/>
                  </a:lnTo>
                  <a:lnTo>
                    <a:pt x="196" y="1089"/>
                  </a:lnTo>
                  <a:cubicBezTo>
                    <a:pt x="196" y="921"/>
                    <a:pt x="196" y="531"/>
                    <a:pt x="168" y="363"/>
                  </a:cubicBezTo>
                  <a:cubicBezTo>
                    <a:pt x="168" y="140"/>
                    <a:pt x="140" y="1"/>
                    <a:pt x="112" y="1"/>
                  </a:cubicBezTo>
                  <a:cubicBezTo>
                    <a:pt x="28" y="1"/>
                    <a:pt x="28" y="112"/>
                    <a:pt x="28" y="363"/>
                  </a:cubicBezTo>
                  <a:cubicBezTo>
                    <a:pt x="28" y="531"/>
                    <a:pt x="1" y="865"/>
                    <a:pt x="1" y="1089"/>
                  </a:cubicBezTo>
                  <a:lnTo>
                    <a:pt x="1" y="1089"/>
                  </a:lnTo>
                  <a:lnTo>
                    <a:pt x="1" y="1089"/>
                  </a:lnTo>
                  <a:cubicBezTo>
                    <a:pt x="1" y="1256"/>
                    <a:pt x="1" y="1647"/>
                    <a:pt x="28" y="1786"/>
                  </a:cubicBezTo>
                  <a:cubicBezTo>
                    <a:pt x="28" y="1981"/>
                    <a:pt x="56" y="2121"/>
                    <a:pt x="112" y="2121"/>
                  </a:cubicBezTo>
                  <a:cubicBezTo>
                    <a:pt x="168" y="2121"/>
                    <a:pt x="168" y="1981"/>
                    <a:pt x="168" y="17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5100;p63">
              <a:extLst>
                <a:ext uri="{FF2B5EF4-FFF2-40B4-BE49-F238E27FC236}">
                  <a16:creationId xmlns:a16="http://schemas.microsoft.com/office/drawing/2014/main" id="{9BF523F6-58B2-C07C-F998-D406B62D0DD3}"/>
                </a:ext>
              </a:extLst>
            </p:cNvPr>
            <p:cNvSpPr/>
            <p:nvPr/>
          </p:nvSpPr>
          <p:spPr>
            <a:xfrm>
              <a:off x="2134766" y="2979537"/>
              <a:ext cx="14416" cy="156005"/>
            </a:xfrm>
            <a:custGeom>
              <a:avLst/>
              <a:gdLst/>
              <a:ahLst/>
              <a:cxnLst/>
              <a:rect l="l" t="t" r="r" b="b"/>
              <a:pathLst>
                <a:path w="196" h="2121" extrusionOk="0">
                  <a:moveTo>
                    <a:pt x="168" y="1786"/>
                  </a:moveTo>
                  <a:cubicBezTo>
                    <a:pt x="168" y="1590"/>
                    <a:pt x="195" y="1256"/>
                    <a:pt x="195" y="1088"/>
                  </a:cubicBezTo>
                  <a:lnTo>
                    <a:pt x="195" y="1088"/>
                  </a:lnTo>
                  <a:lnTo>
                    <a:pt x="195" y="1088"/>
                  </a:lnTo>
                  <a:cubicBezTo>
                    <a:pt x="195" y="893"/>
                    <a:pt x="195" y="530"/>
                    <a:pt x="168" y="335"/>
                  </a:cubicBezTo>
                  <a:cubicBezTo>
                    <a:pt x="168" y="140"/>
                    <a:pt x="140" y="0"/>
                    <a:pt x="84" y="0"/>
                  </a:cubicBezTo>
                  <a:cubicBezTo>
                    <a:pt x="28" y="0"/>
                    <a:pt x="28" y="140"/>
                    <a:pt x="28" y="335"/>
                  </a:cubicBezTo>
                  <a:cubicBezTo>
                    <a:pt x="28" y="530"/>
                    <a:pt x="0" y="865"/>
                    <a:pt x="0" y="1088"/>
                  </a:cubicBezTo>
                  <a:lnTo>
                    <a:pt x="0" y="1088"/>
                  </a:lnTo>
                  <a:lnTo>
                    <a:pt x="0" y="1088"/>
                  </a:lnTo>
                  <a:cubicBezTo>
                    <a:pt x="0" y="1256"/>
                    <a:pt x="0" y="1646"/>
                    <a:pt x="28" y="1786"/>
                  </a:cubicBezTo>
                  <a:cubicBezTo>
                    <a:pt x="28" y="1981"/>
                    <a:pt x="56" y="2121"/>
                    <a:pt x="84" y="2121"/>
                  </a:cubicBezTo>
                  <a:cubicBezTo>
                    <a:pt x="140" y="2121"/>
                    <a:pt x="168" y="2009"/>
                    <a:pt x="168" y="17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5101;p63">
              <a:extLst>
                <a:ext uri="{FF2B5EF4-FFF2-40B4-BE49-F238E27FC236}">
                  <a16:creationId xmlns:a16="http://schemas.microsoft.com/office/drawing/2014/main" id="{E9B1B782-0817-D51E-387F-8376726CA0EE}"/>
                </a:ext>
              </a:extLst>
            </p:cNvPr>
            <p:cNvSpPr/>
            <p:nvPr/>
          </p:nvSpPr>
          <p:spPr>
            <a:xfrm>
              <a:off x="2407639" y="2571182"/>
              <a:ext cx="16476" cy="172407"/>
            </a:xfrm>
            <a:custGeom>
              <a:avLst/>
              <a:gdLst/>
              <a:ahLst/>
              <a:cxnLst/>
              <a:rect l="l" t="t" r="r" b="b"/>
              <a:pathLst>
                <a:path w="224" h="2344" extrusionOk="0">
                  <a:moveTo>
                    <a:pt x="224" y="1953"/>
                  </a:moveTo>
                  <a:lnTo>
                    <a:pt x="224" y="1200"/>
                  </a:lnTo>
                  <a:lnTo>
                    <a:pt x="224" y="1200"/>
                  </a:lnTo>
                  <a:lnTo>
                    <a:pt x="224" y="1200"/>
                  </a:lnTo>
                  <a:lnTo>
                    <a:pt x="224" y="391"/>
                  </a:lnTo>
                  <a:cubicBezTo>
                    <a:pt x="196" y="140"/>
                    <a:pt x="196" y="0"/>
                    <a:pt x="112" y="0"/>
                  </a:cubicBezTo>
                  <a:cubicBezTo>
                    <a:pt x="57" y="0"/>
                    <a:pt x="57" y="140"/>
                    <a:pt x="57" y="391"/>
                  </a:cubicBezTo>
                  <a:cubicBezTo>
                    <a:pt x="57" y="586"/>
                    <a:pt x="1" y="977"/>
                    <a:pt x="1" y="1200"/>
                  </a:cubicBezTo>
                  <a:lnTo>
                    <a:pt x="1" y="1200"/>
                  </a:lnTo>
                  <a:lnTo>
                    <a:pt x="1" y="1200"/>
                  </a:lnTo>
                  <a:cubicBezTo>
                    <a:pt x="1" y="1395"/>
                    <a:pt x="1" y="1786"/>
                    <a:pt x="57" y="1953"/>
                  </a:cubicBezTo>
                  <a:cubicBezTo>
                    <a:pt x="57" y="2204"/>
                    <a:pt x="84" y="2344"/>
                    <a:pt x="112" y="2344"/>
                  </a:cubicBezTo>
                  <a:cubicBezTo>
                    <a:pt x="196" y="2344"/>
                    <a:pt x="224" y="2204"/>
                    <a:pt x="224" y="195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5102;p63">
              <a:extLst>
                <a:ext uri="{FF2B5EF4-FFF2-40B4-BE49-F238E27FC236}">
                  <a16:creationId xmlns:a16="http://schemas.microsoft.com/office/drawing/2014/main" id="{5A1C0463-538D-355F-2749-136E04E57385}"/>
                </a:ext>
              </a:extLst>
            </p:cNvPr>
            <p:cNvSpPr/>
            <p:nvPr/>
          </p:nvSpPr>
          <p:spPr>
            <a:xfrm>
              <a:off x="2756489" y="2696366"/>
              <a:ext cx="16476" cy="451465"/>
            </a:xfrm>
            <a:custGeom>
              <a:avLst/>
              <a:gdLst/>
              <a:ahLst/>
              <a:cxnLst/>
              <a:rect l="l" t="t" r="r" b="b"/>
              <a:pathLst>
                <a:path w="224" h="6138" extrusionOk="0">
                  <a:moveTo>
                    <a:pt x="56" y="977"/>
                  </a:moveTo>
                  <a:cubicBezTo>
                    <a:pt x="56" y="1646"/>
                    <a:pt x="1" y="2372"/>
                    <a:pt x="1" y="3069"/>
                  </a:cubicBezTo>
                  <a:lnTo>
                    <a:pt x="1" y="3069"/>
                  </a:lnTo>
                  <a:lnTo>
                    <a:pt x="1" y="3125"/>
                  </a:lnTo>
                  <a:cubicBezTo>
                    <a:pt x="1" y="3766"/>
                    <a:pt x="1" y="4520"/>
                    <a:pt x="56" y="5161"/>
                  </a:cubicBezTo>
                  <a:cubicBezTo>
                    <a:pt x="56" y="5385"/>
                    <a:pt x="56" y="6138"/>
                    <a:pt x="112" y="6138"/>
                  </a:cubicBezTo>
                  <a:cubicBezTo>
                    <a:pt x="168" y="6110"/>
                    <a:pt x="168" y="5385"/>
                    <a:pt x="224" y="5161"/>
                  </a:cubicBezTo>
                  <a:lnTo>
                    <a:pt x="224" y="3125"/>
                  </a:lnTo>
                  <a:lnTo>
                    <a:pt x="224" y="3069"/>
                  </a:lnTo>
                  <a:lnTo>
                    <a:pt x="224" y="3069"/>
                  </a:lnTo>
                  <a:lnTo>
                    <a:pt x="224" y="977"/>
                  </a:lnTo>
                  <a:cubicBezTo>
                    <a:pt x="224" y="781"/>
                    <a:pt x="224" y="0"/>
                    <a:pt x="112" y="0"/>
                  </a:cubicBezTo>
                  <a:cubicBezTo>
                    <a:pt x="56" y="0"/>
                    <a:pt x="56" y="781"/>
                    <a:pt x="56" y="9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5103;p63">
              <a:extLst>
                <a:ext uri="{FF2B5EF4-FFF2-40B4-BE49-F238E27FC236}">
                  <a16:creationId xmlns:a16="http://schemas.microsoft.com/office/drawing/2014/main" id="{6E3D3DE0-8A17-099D-BE7D-C0F160657032}"/>
                </a:ext>
              </a:extLst>
            </p:cNvPr>
            <p:cNvSpPr/>
            <p:nvPr/>
          </p:nvSpPr>
          <p:spPr>
            <a:xfrm>
              <a:off x="2756489" y="2610164"/>
              <a:ext cx="16476" cy="65756"/>
            </a:xfrm>
            <a:custGeom>
              <a:avLst/>
              <a:gdLst/>
              <a:ahLst/>
              <a:cxnLst/>
              <a:rect l="l" t="t" r="r" b="b"/>
              <a:pathLst>
                <a:path w="224" h="894" extrusionOk="0">
                  <a:moveTo>
                    <a:pt x="56" y="754"/>
                  </a:moveTo>
                  <a:cubicBezTo>
                    <a:pt x="56" y="670"/>
                    <a:pt x="1" y="558"/>
                    <a:pt x="1" y="447"/>
                  </a:cubicBezTo>
                  <a:lnTo>
                    <a:pt x="1" y="447"/>
                  </a:lnTo>
                  <a:lnTo>
                    <a:pt x="1" y="447"/>
                  </a:lnTo>
                  <a:cubicBezTo>
                    <a:pt x="1" y="335"/>
                    <a:pt x="1" y="251"/>
                    <a:pt x="56" y="140"/>
                  </a:cubicBezTo>
                  <a:cubicBezTo>
                    <a:pt x="56" y="112"/>
                    <a:pt x="56" y="0"/>
                    <a:pt x="112" y="0"/>
                  </a:cubicBezTo>
                  <a:cubicBezTo>
                    <a:pt x="168" y="0"/>
                    <a:pt x="168" y="112"/>
                    <a:pt x="224" y="140"/>
                  </a:cubicBezTo>
                  <a:lnTo>
                    <a:pt x="224" y="447"/>
                  </a:lnTo>
                  <a:lnTo>
                    <a:pt x="224" y="447"/>
                  </a:lnTo>
                  <a:lnTo>
                    <a:pt x="224" y="447"/>
                  </a:lnTo>
                  <a:lnTo>
                    <a:pt x="224" y="754"/>
                  </a:lnTo>
                  <a:cubicBezTo>
                    <a:pt x="224" y="809"/>
                    <a:pt x="224" y="893"/>
                    <a:pt x="112" y="893"/>
                  </a:cubicBezTo>
                  <a:cubicBezTo>
                    <a:pt x="56" y="865"/>
                    <a:pt x="56" y="754"/>
                    <a:pt x="56" y="7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5104;p63">
              <a:extLst>
                <a:ext uri="{FF2B5EF4-FFF2-40B4-BE49-F238E27FC236}">
                  <a16:creationId xmlns:a16="http://schemas.microsoft.com/office/drawing/2014/main" id="{6E6298A5-77F6-B5E4-5793-683B1E15F54D}"/>
                </a:ext>
              </a:extLst>
            </p:cNvPr>
            <p:cNvSpPr/>
            <p:nvPr/>
          </p:nvSpPr>
          <p:spPr>
            <a:xfrm>
              <a:off x="2756489" y="2218212"/>
              <a:ext cx="16476" cy="350993"/>
            </a:xfrm>
            <a:custGeom>
              <a:avLst/>
              <a:gdLst/>
              <a:ahLst/>
              <a:cxnLst/>
              <a:rect l="l" t="t" r="r" b="b"/>
              <a:pathLst>
                <a:path w="224" h="4772" extrusionOk="0">
                  <a:moveTo>
                    <a:pt x="56" y="754"/>
                  </a:moveTo>
                  <a:cubicBezTo>
                    <a:pt x="56" y="1284"/>
                    <a:pt x="1" y="1842"/>
                    <a:pt x="1" y="2372"/>
                  </a:cubicBezTo>
                  <a:lnTo>
                    <a:pt x="1" y="2400"/>
                  </a:lnTo>
                  <a:lnTo>
                    <a:pt x="1" y="2400"/>
                  </a:lnTo>
                  <a:cubicBezTo>
                    <a:pt x="1" y="2930"/>
                    <a:pt x="1" y="3488"/>
                    <a:pt x="56" y="3990"/>
                  </a:cubicBezTo>
                  <a:cubicBezTo>
                    <a:pt x="56" y="4130"/>
                    <a:pt x="56" y="4716"/>
                    <a:pt x="112" y="4771"/>
                  </a:cubicBezTo>
                  <a:cubicBezTo>
                    <a:pt x="168" y="4771"/>
                    <a:pt x="168" y="4185"/>
                    <a:pt x="224" y="3990"/>
                  </a:cubicBezTo>
                  <a:lnTo>
                    <a:pt x="224" y="2400"/>
                  </a:lnTo>
                  <a:lnTo>
                    <a:pt x="224" y="2400"/>
                  </a:lnTo>
                  <a:lnTo>
                    <a:pt x="224" y="2372"/>
                  </a:lnTo>
                  <a:lnTo>
                    <a:pt x="224" y="754"/>
                  </a:lnTo>
                  <a:cubicBezTo>
                    <a:pt x="224" y="586"/>
                    <a:pt x="224" y="1"/>
                    <a:pt x="112" y="1"/>
                  </a:cubicBezTo>
                  <a:cubicBezTo>
                    <a:pt x="56" y="29"/>
                    <a:pt x="56" y="614"/>
                    <a:pt x="56" y="75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5105;p63">
              <a:extLst>
                <a:ext uri="{FF2B5EF4-FFF2-40B4-BE49-F238E27FC236}">
                  <a16:creationId xmlns:a16="http://schemas.microsoft.com/office/drawing/2014/main" id="{87BF50BB-983E-1D01-3AB0-46AE6CCF2DDB}"/>
                </a:ext>
              </a:extLst>
            </p:cNvPr>
            <p:cNvSpPr/>
            <p:nvPr/>
          </p:nvSpPr>
          <p:spPr>
            <a:xfrm>
              <a:off x="2530762" y="2817431"/>
              <a:ext cx="14416" cy="387916"/>
            </a:xfrm>
            <a:custGeom>
              <a:avLst/>
              <a:gdLst/>
              <a:ahLst/>
              <a:cxnLst/>
              <a:rect l="l" t="t" r="r" b="b"/>
              <a:pathLst>
                <a:path w="196" h="5274" extrusionOk="0">
                  <a:moveTo>
                    <a:pt x="196" y="837"/>
                  </a:moveTo>
                  <a:lnTo>
                    <a:pt x="196" y="2623"/>
                  </a:lnTo>
                  <a:lnTo>
                    <a:pt x="196" y="2623"/>
                  </a:lnTo>
                  <a:lnTo>
                    <a:pt x="196" y="2651"/>
                  </a:lnTo>
                  <a:lnTo>
                    <a:pt x="196" y="4436"/>
                  </a:lnTo>
                  <a:cubicBezTo>
                    <a:pt x="196" y="4603"/>
                    <a:pt x="196" y="5273"/>
                    <a:pt x="84" y="5273"/>
                  </a:cubicBezTo>
                  <a:cubicBezTo>
                    <a:pt x="1" y="5273"/>
                    <a:pt x="1" y="4603"/>
                    <a:pt x="1" y="4436"/>
                  </a:cubicBezTo>
                  <a:lnTo>
                    <a:pt x="1" y="2651"/>
                  </a:lnTo>
                  <a:lnTo>
                    <a:pt x="1" y="2623"/>
                  </a:lnTo>
                  <a:lnTo>
                    <a:pt x="1" y="2623"/>
                  </a:lnTo>
                  <a:lnTo>
                    <a:pt x="1" y="837"/>
                  </a:lnTo>
                  <a:cubicBezTo>
                    <a:pt x="1" y="670"/>
                    <a:pt x="1" y="0"/>
                    <a:pt x="84" y="0"/>
                  </a:cubicBezTo>
                  <a:cubicBezTo>
                    <a:pt x="196" y="28"/>
                    <a:pt x="196" y="698"/>
                    <a:pt x="196" y="8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5106;p63">
              <a:extLst>
                <a:ext uri="{FF2B5EF4-FFF2-40B4-BE49-F238E27FC236}">
                  <a16:creationId xmlns:a16="http://schemas.microsoft.com/office/drawing/2014/main" id="{79BEA372-FE56-84F3-7525-E24628EA6676}"/>
                </a:ext>
              </a:extLst>
            </p:cNvPr>
            <p:cNvSpPr/>
            <p:nvPr/>
          </p:nvSpPr>
          <p:spPr>
            <a:xfrm>
              <a:off x="2530762" y="2745572"/>
              <a:ext cx="14416" cy="53473"/>
            </a:xfrm>
            <a:custGeom>
              <a:avLst/>
              <a:gdLst/>
              <a:ahLst/>
              <a:cxnLst/>
              <a:rect l="l" t="t" r="r" b="b"/>
              <a:pathLst>
                <a:path w="196" h="727" extrusionOk="0">
                  <a:moveTo>
                    <a:pt x="196" y="587"/>
                  </a:moveTo>
                  <a:lnTo>
                    <a:pt x="196" y="363"/>
                  </a:lnTo>
                  <a:lnTo>
                    <a:pt x="196" y="363"/>
                  </a:lnTo>
                  <a:lnTo>
                    <a:pt x="196" y="363"/>
                  </a:lnTo>
                  <a:lnTo>
                    <a:pt x="196" y="112"/>
                  </a:lnTo>
                  <a:cubicBezTo>
                    <a:pt x="196" y="84"/>
                    <a:pt x="196" y="1"/>
                    <a:pt x="84" y="1"/>
                  </a:cubicBezTo>
                  <a:cubicBezTo>
                    <a:pt x="1" y="1"/>
                    <a:pt x="1" y="112"/>
                    <a:pt x="1" y="112"/>
                  </a:cubicBezTo>
                  <a:lnTo>
                    <a:pt x="1" y="363"/>
                  </a:lnTo>
                  <a:lnTo>
                    <a:pt x="1" y="363"/>
                  </a:lnTo>
                  <a:lnTo>
                    <a:pt x="1" y="363"/>
                  </a:lnTo>
                  <a:lnTo>
                    <a:pt x="1" y="587"/>
                  </a:lnTo>
                  <a:cubicBezTo>
                    <a:pt x="1" y="642"/>
                    <a:pt x="1" y="698"/>
                    <a:pt x="84" y="698"/>
                  </a:cubicBezTo>
                  <a:cubicBezTo>
                    <a:pt x="196" y="726"/>
                    <a:pt x="196" y="642"/>
                    <a:pt x="196" y="58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5107;p63">
              <a:extLst>
                <a:ext uri="{FF2B5EF4-FFF2-40B4-BE49-F238E27FC236}">
                  <a16:creationId xmlns:a16="http://schemas.microsoft.com/office/drawing/2014/main" id="{42DBAA7E-89AE-EFDF-599D-9FD6B59C98D0}"/>
                </a:ext>
              </a:extLst>
            </p:cNvPr>
            <p:cNvSpPr/>
            <p:nvPr/>
          </p:nvSpPr>
          <p:spPr>
            <a:xfrm>
              <a:off x="2651827" y="2840011"/>
              <a:ext cx="16476" cy="283251"/>
            </a:xfrm>
            <a:custGeom>
              <a:avLst/>
              <a:gdLst/>
              <a:ahLst/>
              <a:cxnLst/>
              <a:rect l="l" t="t" r="r" b="b"/>
              <a:pathLst>
                <a:path w="224" h="3851" extrusionOk="0">
                  <a:moveTo>
                    <a:pt x="168" y="642"/>
                  </a:moveTo>
                  <a:cubicBezTo>
                    <a:pt x="168" y="1060"/>
                    <a:pt x="224" y="1507"/>
                    <a:pt x="224" y="1925"/>
                  </a:cubicBezTo>
                  <a:lnTo>
                    <a:pt x="224" y="1925"/>
                  </a:lnTo>
                  <a:lnTo>
                    <a:pt x="224" y="1925"/>
                  </a:lnTo>
                  <a:cubicBezTo>
                    <a:pt x="224" y="2344"/>
                    <a:pt x="224" y="2790"/>
                    <a:pt x="168" y="3208"/>
                  </a:cubicBezTo>
                  <a:cubicBezTo>
                    <a:pt x="168" y="3348"/>
                    <a:pt x="168" y="3794"/>
                    <a:pt x="112" y="3850"/>
                  </a:cubicBezTo>
                  <a:cubicBezTo>
                    <a:pt x="29" y="3850"/>
                    <a:pt x="29" y="3348"/>
                    <a:pt x="1" y="3208"/>
                  </a:cubicBezTo>
                  <a:lnTo>
                    <a:pt x="1" y="1925"/>
                  </a:lnTo>
                  <a:lnTo>
                    <a:pt x="1" y="1925"/>
                  </a:lnTo>
                  <a:lnTo>
                    <a:pt x="1" y="1925"/>
                  </a:lnTo>
                  <a:lnTo>
                    <a:pt x="1" y="642"/>
                  </a:lnTo>
                  <a:cubicBezTo>
                    <a:pt x="1" y="502"/>
                    <a:pt x="1" y="56"/>
                    <a:pt x="112" y="0"/>
                  </a:cubicBezTo>
                  <a:cubicBezTo>
                    <a:pt x="168" y="0"/>
                    <a:pt x="168" y="502"/>
                    <a:pt x="168"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5108;p63">
              <a:extLst>
                <a:ext uri="{FF2B5EF4-FFF2-40B4-BE49-F238E27FC236}">
                  <a16:creationId xmlns:a16="http://schemas.microsoft.com/office/drawing/2014/main" id="{E27380F9-EE60-B17F-E5B5-0BF61772B9F7}"/>
                </a:ext>
              </a:extLst>
            </p:cNvPr>
            <p:cNvSpPr/>
            <p:nvPr/>
          </p:nvSpPr>
          <p:spPr>
            <a:xfrm>
              <a:off x="2651827" y="2768152"/>
              <a:ext cx="16476" cy="51413"/>
            </a:xfrm>
            <a:custGeom>
              <a:avLst/>
              <a:gdLst/>
              <a:ahLst/>
              <a:cxnLst/>
              <a:rect l="l" t="t" r="r" b="b"/>
              <a:pathLst>
                <a:path w="224" h="699" extrusionOk="0">
                  <a:moveTo>
                    <a:pt x="168" y="614"/>
                  </a:moveTo>
                  <a:cubicBezTo>
                    <a:pt x="168" y="531"/>
                    <a:pt x="224" y="419"/>
                    <a:pt x="224" y="363"/>
                  </a:cubicBezTo>
                  <a:lnTo>
                    <a:pt x="224" y="363"/>
                  </a:lnTo>
                  <a:lnTo>
                    <a:pt x="224" y="363"/>
                  </a:lnTo>
                  <a:cubicBezTo>
                    <a:pt x="224" y="280"/>
                    <a:pt x="224" y="196"/>
                    <a:pt x="168" y="112"/>
                  </a:cubicBezTo>
                  <a:cubicBezTo>
                    <a:pt x="168" y="84"/>
                    <a:pt x="168" y="1"/>
                    <a:pt x="112" y="1"/>
                  </a:cubicBezTo>
                  <a:cubicBezTo>
                    <a:pt x="29" y="1"/>
                    <a:pt x="29" y="112"/>
                    <a:pt x="1" y="112"/>
                  </a:cubicBezTo>
                  <a:lnTo>
                    <a:pt x="1" y="363"/>
                  </a:lnTo>
                  <a:lnTo>
                    <a:pt x="1" y="363"/>
                  </a:lnTo>
                  <a:lnTo>
                    <a:pt x="1" y="363"/>
                  </a:lnTo>
                  <a:lnTo>
                    <a:pt x="1" y="614"/>
                  </a:lnTo>
                  <a:cubicBezTo>
                    <a:pt x="1" y="642"/>
                    <a:pt x="1" y="698"/>
                    <a:pt x="112" y="698"/>
                  </a:cubicBezTo>
                  <a:cubicBezTo>
                    <a:pt x="168" y="698"/>
                    <a:pt x="168" y="642"/>
                    <a:pt x="168"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5109;p63">
              <a:extLst>
                <a:ext uri="{FF2B5EF4-FFF2-40B4-BE49-F238E27FC236}">
                  <a16:creationId xmlns:a16="http://schemas.microsoft.com/office/drawing/2014/main" id="{10691BF4-F753-44CC-AA59-826F30EE022E}"/>
                </a:ext>
              </a:extLst>
            </p:cNvPr>
            <p:cNvSpPr/>
            <p:nvPr/>
          </p:nvSpPr>
          <p:spPr>
            <a:xfrm>
              <a:off x="3056061" y="3660765"/>
              <a:ext cx="16549" cy="36997"/>
            </a:xfrm>
            <a:custGeom>
              <a:avLst/>
              <a:gdLst/>
              <a:ahLst/>
              <a:cxnLst/>
              <a:rect l="l" t="t" r="r" b="b"/>
              <a:pathLst>
                <a:path w="225" h="503" extrusionOk="0">
                  <a:moveTo>
                    <a:pt x="57" y="84"/>
                  </a:moveTo>
                  <a:cubicBezTo>
                    <a:pt x="1" y="140"/>
                    <a:pt x="1" y="196"/>
                    <a:pt x="1" y="252"/>
                  </a:cubicBezTo>
                  <a:lnTo>
                    <a:pt x="1" y="252"/>
                  </a:lnTo>
                  <a:lnTo>
                    <a:pt x="1" y="252"/>
                  </a:lnTo>
                  <a:cubicBezTo>
                    <a:pt x="1" y="335"/>
                    <a:pt x="1" y="363"/>
                    <a:pt x="57" y="419"/>
                  </a:cubicBezTo>
                  <a:cubicBezTo>
                    <a:pt x="57" y="419"/>
                    <a:pt x="57" y="503"/>
                    <a:pt x="112" y="503"/>
                  </a:cubicBezTo>
                  <a:cubicBezTo>
                    <a:pt x="196" y="503"/>
                    <a:pt x="196" y="419"/>
                    <a:pt x="196" y="419"/>
                  </a:cubicBezTo>
                  <a:cubicBezTo>
                    <a:pt x="196" y="391"/>
                    <a:pt x="224" y="335"/>
                    <a:pt x="224" y="252"/>
                  </a:cubicBezTo>
                  <a:lnTo>
                    <a:pt x="224" y="252"/>
                  </a:lnTo>
                  <a:lnTo>
                    <a:pt x="224" y="252"/>
                  </a:lnTo>
                  <a:cubicBezTo>
                    <a:pt x="224" y="224"/>
                    <a:pt x="224" y="140"/>
                    <a:pt x="196" y="84"/>
                  </a:cubicBezTo>
                  <a:cubicBezTo>
                    <a:pt x="196" y="84"/>
                    <a:pt x="196" y="1"/>
                    <a:pt x="112" y="1"/>
                  </a:cubicBezTo>
                  <a:cubicBezTo>
                    <a:pt x="57" y="1"/>
                    <a:pt x="57" y="84"/>
                    <a:pt x="57"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5110;p63">
              <a:extLst>
                <a:ext uri="{FF2B5EF4-FFF2-40B4-BE49-F238E27FC236}">
                  <a16:creationId xmlns:a16="http://schemas.microsoft.com/office/drawing/2014/main" id="{5B580169-67AB-AB32-0412-4C3367BA51FA}"/>
                </a:ext>
              </a:extLst>
            </p:cNvPr>
            <p:cNvSpPr/>
            <p:nvPr/>
          </p:nvSpPr>
          <p:spPr>
            <a:xfrm>
              <a:off x="3097103" y="3627962"/>
              <a:ext cx="14490" cy="82158"/>
            </a:xfrm>
            <a:custGeom>
              <a:avLst/>
              <a:gdLst/>
              <a:ahLst/>
              <a:cxnLst/>
              <a:rect l="l" t="t" r="r" b="b"/>
              <a:pathLst>
                <a:path w="197" h="1117" extrusionOk="0">
                  <a:moveTo>
                    <a:pt x="1" y="168"/>
                  </a:moveTo>
                  <a:lnTo>
                    <a:pt x="1" y="558"/>
                  </a:lnTo>
                  <a:lnTo>
                    <a:pt x="1" y="558"/>
                  </a:lnTo>
                  <a:lnTo>
                    <a:pt x="1" y="558"/>
                  </a:lnTo>
                  <a:lnTo>
                    <a:pt x="1" y="949"/>
                  </a:lnTo>
                  <a:cubicBezTo>
                    <a:pt x="1" y="1060"/>
                    <a:pt x="57" y="1116"/>
                    <a:pt x="85" y="1116"/>
                  </a:cubicBezTo>
                  <a:cubicBezTo>
                    <a:pt x="140" y="1116"/>
                    <a:pt x="140" y="1060"/>
                    <a:pt x="196" y="949"/>
                  </a:cubicBezTo>
                  <a:lnTo>
                    <a:pt x="196" y="558"/>
                  </a:lnTo>
                  <a:lnTo>
                    <a:pt x="196" y="558"/>
                  </a:lnTo>
                  <a:lnTo>
                    <a:pt x="196" y="558"/>
                  </a:lnTo>
                  <a:lnTo>
                    <a:pt x="196" y="168"/>
                  </a:lnTo>
                  <a:cubicBezTo>
                    <a:pt x="196" y="84"/>
                    <a:pt x="140" y="0"/>
                    <a:pt x="85" y="0"/>
                  </a:cubicBezTo>
                  <a:cubicBezTo>
                    <a:pt x="57" y="0"/>
                    <a:pt x="57" y="84"/>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5111;p63">
              <a:extLst>
                <a:ext uri="{FF2B5EF4-FFF2-40B4-BE49-F238E27FC236}">
                  <a16:creationId xmlns:a16="http://schemas.microsoft.com/office/drawing/2014/main" id="{D1172D5A-FACB-4EDB-8819-C8CEF2109290}"/>
                </a:ext>
              </a:extLst>
            </p:cNvPr>
            <p:cNvSpPr/>
            <p:nvPr/>
          </p:nvSpPr>
          <p:spPr>
            <a:xfrm>
              <a:off x="3203825" y="3623843"/>
              <a:ext cx="14416" cy="112903"/>
            </a:xfrm>
            <a:custGeom>
              <a:avLst/>
              <a:gdLst/>
              <a:ahLst/>
              <a:cxnLst/>
              <a:rect l="l" t="t" r="r" b="b"/>
              <a:pathLst>
                <a:path w="196" h="1535" extrusionOk="0">
                  <a:moveTo>
                    <a:pt x="28" y="224"/>
                  </a:moveTo>
                  <a:cubicBezTo>
                    <a:pt x="28" y="419"/>
                    <a:pt x="1" y="586"/>
                    <a:pt x="1" y="754"/>
                  </a:cubicBezTo>
                  <a:lnTo>
                    <a:pt x="1" y="754"/>
                  </a:lnTo>
                  <a:lnTo>
                    <a:pt x="1" y="754"/>
                  </a:lnTo>
                  <a:cubicBezTo>
                    <a:pt x="1" y="921"/>
                    <a:pt x="1" y="1116"/>
                    <a:pt x="28" y="1284"/>
                  </a:cubicBezTo>
                  <a:cubicBezTo>
                    <a:pt x="28" y="1312"/>
                    <a:pt x="28" y="1535"/>
                    <a:pt x="112" y="1535"/>
                  </a:cubicBezTo>
                  <a:cubicBezTo>
                    <a:pt x="168" y="1535"/>
                    <a:pt x="168" y="1312"/>
                    <a:pt x="196" y="1284"/>
                  </a:cubicBezTo>
                  <a:lnTo>
                    <a:pt x="196" y="754"/>
                  </a:lnTo>
                  <a:lnTo>
                    <a:pt x="196" y="754"/>
                  </a:lnTo>
                  <a:lnTo>
                    <a:pt x="196" y="754"/>
                  </a:lnTo>
                  <a:lnTo>
                    <a:pt x="196" y="224"/>
                  </a:lnTo>
                  <a:cubicBezTo>
                    <a:pt x="196" y="196"/>
                    <a:pt x="196" y="0"/>
                    <a:pt x="112" y="0"/>
                  </a:cubicBezTo>
                  <a:cubicBezTo>
                    <a:pt x="28" y="0"/>
                    <a:pt x="28" y="168"/>
                    <a:pt x="28"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5112;p63">
              <a:extLst>
                <a:ext uri="{FF2B5EF4-FFF2-40B4-BE49-F238E27FC236}">
                  <a16:creationId xmlns:a16="http://schemas.microsoft.com/office/drawing/2014/main" id="{0ECDB57F-E38C-E6FC-057F-4F7E971CA182}"/>
                </a:ext>
              </a:extLst>
            </p:cNvPr>
            <p:cNvSpPr/>
            <p:nvPr/>
          </p:nvSpPr>
          <p:spPr>
            <a:xfrm>
              <a:off x="3171021" y="3640245"/>
              <a:ext cx="12357" cy="67815"/>
            </a:xfrm>
            <a:custGeom>
              <a:avLst/>
              <a:gdLst/>
              <a:ahLst/>
              <a:cxnLst/>
              <a:rect l="l" t="t" r="r" b="b"/>
              <a:pathLst>
                <a:path w="168" h="922" extrusionOk="0">
                  <a:moveTo>
                    <a:pt x="0" y="140"/>
                  </a:moveTo>
                  <a:lnTo>
                    <a:pt x="0" y="475"/>
                  </a:lnTo>
                  <a:lnTo>
                    <a:pt x="0" y="475"/>
                  </a:lnTo>
                  <a:lnTo>
                    <a:pt x="0" y="475"/>
                  </a:lnTo>
                  <a:lnTo>
                    <a:pt x="0" y="782"/>
                  </a:lnTo>
                  <a:cubicBezTo>
                    <a:pt x="0" y="810"/>
                    <a:pt x="0" y="921"/>
                    <a:pt x="84" y="921"/>
                  </a:cubicBezTo>
                  <a:cubicBezTo>
                    <a:pt x="168" y="921"/>
                    <a:pt x="168" y="810"/>
                    <a:pt x="168" y="782"/>
                  </a:cubicBezTo>
                  <a:lnTo>
                    <a:pt x="168" y="475"/>
                  </a:lnTo>
                  <a:lnTo>
                    <a:pt x="168" y="475"/>
                  </a:lnTo>
                  <a:lnTo>
                    <a:pt x="168" y="475"/>
                  </a:lnTo>
                  <a:lnTo>
                    <a:pt x="168" y="140"/>
                  </a:lnTo>
                  <a:cubicBezTo>
                    <a:pt x="168" y="112"/>
                    <a:pt x="168" y="1"/>
                    <a:pt x="84" y="1"/>
                  </a:cubicBezTo>
                  <a:cubicBezTo>
                    <a:pt x="28" y="1"/>
                    <a:pt x="28" y="112"/>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5113;p63">
              <a:extLst>
                <a:ext uri="{FF2B5EF4-FFF2-40B4-BE49-F238E27FC236}">
                  <a16:creationId xmlns:a16="http://schemas.microsoft.com/office/drawing/2014/main" id="{9A4BD73B-2D44-AF80-1D6D-99898FC92895}"/>
                </a:ext>
              </a:extLst>
            </p:cNvPr>
            <p:cNvSpPr/>
            <p:nvPr/>
          </p:nvSpPr>
          <p:spPr>
            <a:xfrm>
              <a:off x="3134099" y="3671063"/>
              <a:ext cx="16476" cy="34937"/>
            </a:xfrm>
            <a:custGeom>
              <a:avLst/>
              <a:gdLst/>
              <a:ahLst/>
              <a:cxnLst/>
              <a:rect l="l" t="t" r="r" b="b"/>
              <a:pathLst>
                <a:path w="224" h="475" extrusionOk="0">
                  <a:moveTo>
                    <a:pt x="0" y="112"/>
                  </a:moveTo>
                  <a:lnTo>
                    <a:pt x="0" y="251"/>
                  </a:lnTo>
                  <a:lnTo>
                    <a:pt x="0" y="251"/>
                  </a:lnTo>
                  <a:lnTo>
                    <a:pt x="0" y="251"/>
                  </a:lnTo>
                  <a:lnTo>
                    <a:pt x="0" y="391"/>
                  </a:lnTo>
                  <a:cubicBezTo>
                    <a:pt x="0" y="419"/>
                    <a:pt x="0" y="474"/>
                    <a:pt x="112" y="474"/>
                  </a:cubicBezTo>
                  <a:cubicBezTo>
                    <a:pt x="167" y="474"/>
                    <a:pt x="167" y="391"/>
                    <a:pt x="167" y="391"/>
                  </a:cubicBezTo>
                  <a:cubicBezTo>
                    <a:pt x="167" y="363"/>
                    <a:pt x="223" y="279"/>
                    <a:pt x="223" y="251"/>
                  </a:cubicBezTo>
                  <a:lnTo>
                    <a:pt x="223" y="251"/>
                  </a:lnTo>
                  <a:lnTo>
                    <a:pt x="223" y="251"/>
                  </a:lnTo>
                  <a:cubicBezTo>
                    <a:pt x="223" y="223"/>
                    <a:pt x="223" y="140"/>
                    <a:pt x="167" y="112"/>
                  </a:cubicBezTo>
                  <a:cubicBezTo>
                    <a:pt x="167" y="84"/>
                    <a:pt x="167" y="56"/>
                    <a:pt x="112" y="56"/>
                  </a:cubicBezTo>
                  <a:cubicBezTo>
                    <a:pt x="28" y="0"/>
                    <a:pt x="28" y="84"/>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5114;p63">
              <a:extLst>
                <a:ext uri="{FF2B5EF4-FFF2-40B4-BE49-F238E27FC236}">
                  <a16:creationId xmlns:a16="http://schemas.microsoft.com/office/drawing/2014/main" id="{F8622A52-2D14-026F-6F06-FB0EAFC717A7}"/>
                </a:ext>
              </a:extLst>
            </p:cNvPr>
            <p:cNvSpPr/>
            <p:nvPr/>
          </p:nvSpPr>
          <p:spPr>
            <a:xfrm>
              <a:off x="3134099" y="3630021"/>
              <a:ext cx="16476" cy="30818"/>
            </a:xfrm>
            <a:custGeom>
              <a:avLst/>
              <a:gdLst/>
              <a:ahLst/>
              <a:cxnLst/>
              <a:rect l="l" t="t" r="r" b="b"/>
              <a:pathLst>
                <a:path w="224" h="419" extrusionOk="0">
                  <a:moveTo>
                    <a:pt x="0" y="363"/>
                  </a:moveTo>
                  <a:lnTo>
                    <a:pt x="0" y="223"/>
                  </a:lnTo>
                  <a:lnTo>
                    <a:pt x="0" y="223"/>
                  </a:lnTo>
                  <a:lnTo>
                    <a:pt x="0" y="223"/>
                  </a:lnTo>
                  <a:lnTo>
                    <a:pt x="0" y="84"/>
                  </a:lnTo>
                  <a:cubicBezTo>
                    <a:pt x="0" y="84"/>
                    <a:pt x="0" y="0"/>
                    <a:pt x="112" y="0"/>
                  </a:cubicBezTo>
                  <a:cubicBezTo>
                    <a:pt x="167" y="0"/>
                    <a:pt x="167" y="56"/>
                    <a:pt x="167" y="84"/>
                  </a:cubicBezTo>
                  <a:cubicBezTo>
                    <a:pt x="167" y="112"/>
                    <a:pt x="223" y="195"/>
                    <a:pt x="223" y="223"/>
                  </a:cubicBezTo>
                  <a:lnTo>
                    <a:pt x="223" y="223"/>
                  </a:lnTo>
                  <a:lnTo>
                    <a:pt x="223" y="223"/>
                  </a:lnTo>
                  <a:cubicBezTo>
                    <a:pt x="223" y="251"/>
                    <a:pt x="223" y="335"/>
                    <a:pt x="167" y="363"/>
                  </a:cubicBezTo>
                  <a:cubicBezTo>
                    <a:pt x="167" y="391"/>
                    <a:pt x="167" y="419"/>
                    <a:pt x="112" y="419"/>
                  </a:cubicBezTo>
                  <a:cubicBezTo>
                    <a:pt x="28" y="419"/>
                    <a:pt x="28" y="391"/>
                    <a:pt x="0"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5115;p63">
              <a:extLst>
                <a:ext uri="{FF2B5EF4-FFF2-40B4-BE49-F238E27FC236}">
                  <a16:creationId xmlns:a16="http://schemas.microsoft.com/office/drawing/2014/main" id="{8DC31B95-E08C-D112-53D2-F4F32E844EA2}"/>
                </a:ext>
              </a:extLst>
            </p:cNvPr>
            <p:cNvSpPr/>
            <p:nvPr/>
          </p:nvSpPr>
          <p:spPr>
            <a:xfrm>
              <a:off x="2629247" y="3369430"/>
              <a:ext cx="14490" cy="34937"/>
            </a:xfrm>
            <a:custGeom>
              <a:avLst/>
              <a:gdLst/>
              <a:ahLst/>
              <a:cxnLst/>
              <a:rect l="l" t="t" r="r" b="b"/>
              <a:pathLst>
                <a:path w="197" h="475" extrusionOk="0">
                  <a:moveTo>
                    <a:pt x="29" y="56"/>
                  </a:moveTo>
                  <a:cubicBezTo>
                    <a:pt x="29" y="139"/>
                    <a:pt x="1" y="167"/>
                    <a:pt x="1" y="251"/>
                  </a:cubicBezTo>
                  <a:lnTo>
                    <a:pt x="1" y="251"/>
                  </a:lnTo>
                  <a:lnTo>
                    <a:pt x="1" y="251"/>
                  </a:lnTo>
                  <a:cubicBezTo>
                    <a:pt x="1" y="307"/>
                    <a:pt x="1" y="335"/>
                    <a:pt x="29" y="418"/>
                  </a:cubicBezTo>
                  <a:cubicBezTo>
                    <a:pt x="29" y="418"/>
                    <a:pt x="29" y="474"/>
                    <a:pt x="85" y="474"/>
                  </a:cubicBezTo>
                  <a:cubicBezTo>
                    <a:pt x="168" y="474"/>
                    <a:pt x="168" y="418"/>
                    <a:pt x="196" y="418"/>
                  </a:cubicBezTo>
                  <a:lnTo>
                    <a:pt x="196" y="251"/>
                  </a:lnTo>
                  <a:lnTo>
                    <a:pt x="196" y="251"/>
                  </a:lnTo>
                  <a:lnTo>
                    <a:pt x="196" y="251"/>
                  </a:lnTo>
                  <a:lnTo>
                    <a:pt x="196" y="56"/>
                  </a:lnTo>
                  <a:cubicBezTo>
                    <a:pt x="196" y="56"/>
                    <a:pt x="196" y="0"/>
                    <a:pt x="85" y="0"/>
                  </a:cubicBezTo>
                  <a:cubicBezTo>
                    <a:pt x="29" y="0"/>
                    <a:pt x="29" y="56"/>
                    <a:pt x="29"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5116;p63">
              <a:extLst>
                <a:ext uri="{FF2B5EF4-FFF2-40B4-BE49-F238E27FC236}">
                  <a16:creationId xmlns:a16="http://schemas.microsoft.com/office/drawing/2014/main" id="{7CA65B79-A4E8-E628-DC73-8A3FE450CFCD}"/>
                </a:ext>
              </a:extLst>
            </p:cNvPr>
            <p:cNvSpPr/>
            <p:nvPr/>
          </p:nvSpPr>
          <p:spPr>
            <a:xfrm>
              <a:off x="2670288" y="3336553"/>
              <a:ext cx="12430" cy="82158"/>
            </a:xfrm>
            <a:custGeom>
              <a:avLst/>
              <a:gdLst/>
              <a:ahLst/>
              <a:cxnLst/>
              <a:rect l="l" t="t" r="r" b="b"/>
              <a:pathLst>
                <a:path w="169" h="1117" extrusionOk="0">
                  <a:moveTo>
                    <a:pt x="1" y="168"/>
                  </a:moveTo>
                  <a:lnTo>
                    <a:pt x="1" y="559"/>
                  </a:lnTo>
                  <a:lnTo>
                    <a:pt x="1" y="559"/>
                  </a:lnTo>
                  <a:lnTo>
                    <a:pt x="1" y="559"/>
                  </a:lnTo>
                  <a:lnTo>
                    <a:pt x="1" y="921"/>
                  </a:lnTo>
                  <a:cubicBezTo>
                    <a:pt x="1" y="1033"/>
                    <a:pt x="29" y="1117"/>
                    <a:pt x="112" y="1117"/>
                  </a:cubicBezTo>
                  <a:cubicBezTo>
                    <a:pt x="140" y="1117"/>
                    <a:pt x="168" y="1033"/>
                    <a:pt x="168" y="921"/>
                  </a:cubicBezTo>
                  <a:lnTo>
                    <a:pt x="168" y="559"/>
                  </a:lnTo>
                  <a:lnTo>
                    <a:pt x="168" y="559"/>
                  </a:lnTo>
                  <a:lnTo>
                    <a:pt x="168" y="559"/>
                  </a:lnTo>
                  <a:lnTo>
                    <a:pt x="168" y="168"/>
                  </a:lnTo>
                  <a:cubicBezTo>
                    <a:pt x="168" y="56"/>
                    <a:pt x="140" y="1"/>
                    <a:pt x="112" y="1"/>
                  </a:cubicBezTo>
                  <a:cubicBezTo>
                    <a:pt x="29" y="1"/>
                    <a:pt x="1" y="56"/>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5117;p63">
              <a:extLst>
                <a:ext uri="{FF2B5EF4-FFF2-40B4-BE49-F238E27FC236}">
                  <a16:creationId xmlns:a16="http://schemas.microsoft.com/office/drawing/2014/main" id="{548811EF-19D8-036A-AFCD-102842B7469D}"/>
                </a:ext>
              </a:extLst>
            </p:cNvPr>
            <p:cNvSpPr/>
            <p:nvPr/>
          </p:nvSpPr>
          <p:spPr>
            <a:xfrm>
              <a:off x="2777010" y="3328389"/>
              <a:ext cx="12357" cy="112903"/>
            </a:xfrm>
            <a:custGeom>
              <a:avLst/>
              <a:gdLst/>
              <a:ahLst/>
              <a:cxnLst/>
              <a:rect l="l" t="t" r="r" b="b"/>
              <a:pathLst>
                <a:path w="168" h="1535" extrusionOk="0">
                  <a:moveTo>
                    <a:pt x="1" y="251"/>
                  </a:moveTo>
                  <a:lnTo>
                    <a:pt x="1" y="753"/>
                  </a:lnTo>
                  <a:lnTo>
                    <a:pt x="1" y="753"/>
                  </a:lnTo>
                  <a:lnTo>
                    <a:pt x="1" y="753"/>
                  </a:lnTo>
                  <a:lnTo>
                    <a:pt x="1" y="1283"/>
                  </a:lnTo>
                  <a:cubicBezTo>
                    <a:pt x="1" y="1311"/>
                    <a:pt x="1" y="1534"/>
                    <a:pt x="84" y="1534"/>
                  </a:cubicBezTo>
                  <a:cubicBezTo>
                    <a:pt x="140" y="1534"/>
                    <a:pt x="140" y="1311"/>
                    <a:pt x="168" y="1283"/>
                  </a:cubicBezTo>
                  <a:lnTo>
                    <a:pt x="168" y="753"/>
                  </a:lnTo>
                  <a:lnTo>
                    <a:pt x="168" y="753"/>
                  </a:lnTo>
                  <a:lnTo>
                    <a:pt x="168" y="753"/>
                  </a:lnTo>
                  <a:lnTo>
                    <a:pt x="168" y="251"/>
                  </a:lnTo>
                  <a:cubicBezTo>
                    <a:pt x="168" y="195"/>
                    <a:pt x="168" y="0"/>
                    <a:pt x="84" y="0"/>
                  </a:cubicBezTo>
                  <a:cubicBezTo>
                    <a:pt x="1" y="0"/>
                    <a:pt x="1" y="195"/>
                    <a:pt x="1"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5118;p63">
              <a:extLst>
                <a:ext uri="{FF2B5EF4-FFF2-40B4-BE49-F238E27FC236}">
                  <a16:creationId xmlns:a16="http://schemas.microsoft.com/office/drawing/2014/main" id="{512D50C9-8AFD-7EE8-5EC8-1E6B74BA2FFC}"/>
                </a:ext>
              </a:extLst>
            </p:cNvPr>
            <p:cNvSpPr/>
            <p:nvPr/>
          </p:nvSpPr>
          <p:spPr>
            <a:xfrm>
              <a:off x="2742147" y="3348910"/>
              <a:ext cx="14416" cy="65682"/>
            </a:xfrm>
            <a:custGeom>
              <a:avLst/>
              <a:gdLst/>
              <a:ahLst/>
              <a:cxnLst/>
              <a:rect l="l" t="t" r="r" b="b"/>
              <a:pathLst>
                <a:path w="196" h="893" extrusionOk="0">
                  <a:moveTo>
                    <a:pt x="0" y="140"/>
                  </a:moveTo>
                  <a:lnTo>
                    <a:pt x="0" y="446"/>
                  </a:lnTo>
                  <a:lnTo>
                    <a:pt x="0" y="446"/>
                  </a:lnTo>
                  <a:lnTo>
                    <a:pt x="0" y="446"/>
                  </a:lnTo>
                  <a:lnTo>
                    <a:pt x="0" y="753"/>
                  </a:lnTo>
                  <a:cubicBezTo>
                    <a:pt x="0" y="809"/>
                    <a:pt x="0" y="893"/>
                    <a:pt x="112" y="893"/>
                  </a:cubicBezTo>
                  <a:cubicBezTo>
                    <a:pt x="168" y="893"/>
                    <a:pt x="168" y="809"/>
                    <a:pt x="168" y="753"/>
                  </a:cubicBezTo>
                  <a:cubicBezTo>
                    <a:pt x="168" y="670"/>
                    <a:pt x="196" y="558"/>
                    <a:pt x="196" y="446"/>
                  </a:cubicBezTo>
                  <a:lnTo>
                    <a:pt x="196" y="446"/>
                  </a:lnTo>
                  <a:lnTo>
                    <a:pt x="196" y="446"/>
                  </a:lnTo>
                  <a:cubicBezTo>
                    <a:pt x="196" y="335"/>
                    <a:pt x="196" y="251"/>
                    <a:pt x="168" y="140"/>
                  </a:cubicBezTo>
                  <a:cubicBezTo>
                    <a:pt x="168" y="112"/>
                    <a:pt x="168" y="0"/>
                    <a:pt x="112" y="0"/>
                  </a:cubicBezTo>
                  <a:cubicBezTo>
                    <a:pt x="0" y="0"/>
                    <a:pt x="0" y="112"/>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5119;p63">
              <a:extLst>
                <a:ext uri="{FF2B5EF4-FFF2-40B4-BE49-F238E27FC236}">
                  <a16:creationId xmlns:a16="http://schemas.microsoft.com/office/drawing/2014/main" id="{18D02DB8-4653-60DC-6513-73D9354E9F06}"/>
                </a:ext>
              </a:extLst>
            </p:cNvPr>
            <p:cNvSpPr/>
            <p:nvPr/>
          </p:nvSpPr>
          <p:spPr>
            <a:xfrm>
              <a:off x="2703165" y="3379654"/>
              <a:ext cx="16476" cy="32878"/>
            </a:xfrm>
            <a:custGeom>
              <a:avLst/>
              <a:gdLst/>
              <a:ahLst/>
              <a:cxnLst/>
              <a:rect l="l" t="t" r="r" b="b"/>
              <a:pathLst>
                <a:path w="224" h="447" extrusionOk="0">
                  <a:moveTo>
                    <a:pt x="28" y="56"/>
                  </a:moveTo>
                  <a:cubicBezTo>
                    <a:pt x="28" y="112"/>
                    <a:pt x="0" y="168"/>
                    <a:pt x="0" y="196"/>
                  </a:cubicBezTo>
                  <a:lnTo>
                    <a:pt x="0" y="196"/>
                  </a:lnTo>
                  <a:lnTo>
                    <a:pt x="0" y="196"/>
                  </a:lnTo>
                  <a:cubicBezTo>
                    <a:pt x="0" y="279"/>
                    <a:pt x="0" y="307"/>
                    <a:pt x="28" y="391"/>
                  </a:cubicBezTo>
                  <a:cubicBezTo>
                    <a:pt x="28" y="391"/>
                    <a:pt x="28" y="447"/>
                    <a:pt x="112" y="447"/>
                  </a:cubicBezTo>
                  <a:cubicBezTo>
                    <a:pt x="168" y="447"/>
                    <a:pt x="168" y="391"/>
                    <a:pt x="223" y="391"/>
                  </a:cubicBezTo>
                  <a:lnTo>
                    <a:pt x="223" y="196"/>
                  </a:lnTo>
                  <a:lnTo>
                    <a:pt x="223" y="196"/>
                  </a:lnTo>
                  <a:lnTo>
                    <a:pt x="223" y="196"/>
                  </a:lnTo>
                  <a:lnTo>
                    <a:pt x="223" y="56"/>
                  </a:lnTo>
                  <a:cubicBezTo>
                    <a:pt x="223" y="28"/>
                    <a:pt x="223" y="0"/>
                    <a:pt x="112" y="0"/>
                  </a:cubicBezTo>
                  <a:cubicBezTo>
                    <a:pt x="28" y="0"/>
                    <a:pt x="28" y="56"/>
                    <a:pt x="2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5120;p63">
              <a:extLst>
                <a:ext uri="{FF2B5EF4-FFF2-40B4-BE49-F238E27FC236}">
                  <a16:creationId xmlns:a16="http://schemas.microsoft.com/office/drawing/2014/main" id="{B0489E00-FF8E-9454-2F63-A23DC2ADD542}"/>
                </a:ext>
              </a:extLst>
            </p:cNvPr>
            <p:cNvSpPr/>
            <p:nvPr/>
          </p:nvSpPr>
          <p:spPr>
            <a:xfrm>
              <a:off x="2703165" y="3338612"/>
              <a:ext cx="16476" cy="30818"/>
            </a:xfrm>
            <a:custGeom>
              <a:avLst/>
              <a:gdLst/>
              <a:ahLst/>
              <a:cxnLst/>
              <a:rect l="l" t="t" r="r" b="b"/>
              <a:pathLst>
                <a:path w="224" h="419" extrusionOk="0">
                  <a:moveTo>
                    <a:pt x="28" y="335"/>
                  </a:moveTo>
                  <a:cubicBezTo>
                    <a:pt x="28" y="307"/>
                    <a:pt x="0" y="280"/>
                    <a:pt x="0" y="196"/>
                  </a:cubicBezTo>
                  <a:lnTo>
                    <a:pt x="0" y="196"/>
                  </a:lnTo>
                  <a:lnTo>
                    <a:pt x="0" y="196"/>
                  </a:lnTo>
                  <a:cubicBezTo>
                    <a:pt x="0" y="168"/>
                    <a:pt x="0" y="140"/>
                    <a:pt x="28" y="56"/>
                  </a:cubicBezTo>
                  <a:cubicBezTo>
                    <a:pt x="28" y="56"/>
                    <a:pt x="28" y="1"/>
                    <a:pt x="112" y="1"/>
                  </a:cubicBezTo>
                  <a:cubicBezTo>
                    <a:pt x="168" y="1"/>
                    <a:pt x="168" y="28"/>
                    <a:pt x="223" y="56"/>
                  </a:cubicBezTo>
                  <a:lnTo>
                    <a:pt x="223" y="196"/>
                  </a:lnTo>
                  <a:lnTo>
                    <a:pt x="223" y="196"/>
                  </a:lnTo>
                  <a:lnTo>
                    <a:pt x="223" y="196"/>
                  </a:lnTo>
                  <a:lnTo>
                    <a:pt x="223" y="335"/>
                  </a:lnTo>
                  <a:cubicBezTo>
                    <a:pt x="223" y="335"/>
                    <a:pt x="223" y="419"/>
                    <a:pt x="112" y="419"/>
                  </a:cubicBezTo>
                  <a:cubicBezTo>
                    <a:pt x="28" y="419"/>
                    <a:pt x="28" y="335"/>
                    <a:pt x="28"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5121;p63">
              <a:extLst>
                <a:ext uri="{FF2B5EF4-FFF2-40B4-BE49-F238E27FC236}">
                  <a16:creationId xmlns:a16="http://schemas.microsoft.com/office/drawing/2014/main" id="{81B75BCC-658F-A5DD-4955-5BBAE92AD504}"/>
                </a:ext>
              </a:extLst>
            </p:cNvPr>
            <p:cNvSpPr/>
            <p:nvPr/>
          </p:nvSpPr>
          <p:spPr>
            <a:xfrm>
              <a:off x="2200373" y="3658706"/>
              <a:ext cx="16549" cy="36997"/>
            </a:xfrm>
            <a:custGeom>
              <a:avLst/>
              <a:gdLst/>
              <a:ahLst/>
              <a:cxnLst/>
              <a:rect l="l" t="t" r="r" b="b"/>
              <a:pathLst>
                <a:path w="225" h="503" extrusionOk="0">
                  <a:moveTo>
                    <a:pt x="29" y="112"/>
                  </a:moveTo>
                  <a:cubicBezTo>
                    <a:pt x="29" y="140"/>
                    <a:pt x="1" y="224"/>
                    <a:pt x="1" y="252"/>
                  </a:cubicBezTo>
                  <a:lnTo>
                    <a:pt x="1" y="252"/>
                  </a:lnTo>
                  <a:lnTo>
                    <a:pt x="1" y="252"/>
                  </a:lnTo>
                  <a:cubicBezTo>
                    <a:pt x="1" y="308"/>
                    <a:pt x="1" y="363"/>
                    <a:pt x="29" y="419"/>
                  </a:cubicBezTo>
                  <a:cubicBezTo>
                    <a:pt x="29" y="419"/>
                    <a:pt x="29" y="503"/>
                    <a:pt x="113" y="503"/>
                  </a:cubicBezTo>
                  <a:cubicBezTo>
                    <a:pt x="168" y="503"/>
                    <a:pt x="168" y="419"/>
                    <a:pt x="224" y="419"/>
                  </a:cubicBezTo>
                  <a:lnTo>
                    <a:pt x="224" y="252"/>
                  </a:lnTo>
                  <a:lnTo>
                    <a:pt x="224" y="252"/>
                  </a:lnTo>
                  <a:lnTo>
                    <a:pt x="224" y="252"/>
                  </a:lnTo>
                  <a:lnTo>
                    <a:pt x="224" y="112"/>
                  </a:lnTo>
                  <a:cubicBezTo>
                    <a:pt x="224" y="84"/>
                    <a:pt x="224" y="29"/>
                    <a:pt x="113" y="29"/>
                  </a:cubicBezTo>
                  <a:cubicBezTo>
                    <a:pt x="29" y="1"/>
                    <a:pt x="29" y="84"/>
                    <a:pt x="29"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5122;p63">
              <a:extLst>
                <a:ext uri="{FF2B5EF4-FFF2-40B4-BE49-F238E27FC236}">
                  <a16:creationId xmlns:a16="http://schemas.microsoft.com/office/drawing/2014/main" id="{16AD9C88-F04D-4CF1-1D2A-002169CC6D72}"/>
                </a:ext>
              </a:extLst>
            </p:cNvPr>
            <p:cNvSpPr/>
            <p:nvPr/>
          </p:nvSpPr>
          <p:spPr>
            <a:xfrm>
              <a:off x="2241414" y="3625902"/>
              <a:ext cx="12430" cy="82158"/>
            </a:xfrm>
            <a:custGeom>
              <a:avLst/>
              <a:gdLst/>
              <a:ahLst/>
              <a:cxnLst/>
              <a:rect l="l" t="t" r="r" b="b"/>
              <a:pathLst>
                <a:path w="169" h="1117" extrusionOk="0">
                  <a:moveTo>
                    <a:pt x="1" y="168"/>
                  </a:moveTo>
                  <a:lnTo>
                    <a:pt x="1" y="558"/>
                  </a:lnTo>
                  <a:lnTo>
                    <a:pt x="1" y="558"/>
                  </a:lnTo>
                  <a:lnTo>
                    <a:pt x="1" y="558"/>
                  </a:lnTo>
                  <a:lnTo>
                    <a:pt x="1" y="921"/>
                  </a:lnTo>
                  <a:cubicBezTo>
                    <a:pt x="1" y="1033"/>
                    <a:pt x="29" y="1116"/>
                    <a:pt x="113" y="1116"/>
                  </a:cubicBezTo>
                  <a:cubicBezTo>
                    <a:pt x="140" y="1116"/>
                    <a:pt x="168" y="1033"/>
                    <a:pt x="168" y="921"/>
                  </a:cubicBezTo>
                  <a:lnTo>
                    <a:pt x="168" y="558"/>
                  </a:lnTo>
                  <a:lnTo>
                    <a:pt x="168" y="558"/>
                  </a:lnTo>
                  <a:lnTo>
                    <a:pt x="168" y="558"/>
                  </a:lnTo>
                  <a:lnTo>
                    <a:pt x="168" y="168"/>
                  </a:lnTo>
                  <a:cubicBezTo>
                    <a:pt x="168" y="56"/>
                    <a:pt x="140" y="0"/>
                    <a:pt x="113" y="0"/>
                  </a:cubicBezTo>
                  <a:cubicBezTo>
                    <a:pt x="29" y="0"/>
                    <a:pt x="1" y="56"/>
                    <a:pt x="1"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5123;p63">
              <a:extLst>
                <a:ext uri="{FF2B5EF4-FFF2-40B4-BE49-F238E27FC236}">
                  <a16:creationId xmlns:a16="http://schemas.microsoft.com/office/drawing/2014/main" id="{22E99110-BF13-C59A-46A1-1D2B831057D6}"/>
                </a:ext>
              </a:extLst>
            </p:cNvPr>
            <p:cNvSpPr/>
            <p:nvPr/>
          </p:nvSpPr>
          <p:spPr>
            <a:xfrm>
              <a:off x="2350195" y="3619724"/>
              <a:ext cx="12357" cy="112977"/>
            </a:xfrm>
            <a:custGeom>
              <a:avLst/>
              <a:gdLst/>
              <a:ahLst/>
              <a:cxnLst/>
              <a:rect l="l" t="t" r="r" b="b"/>
              <a:pathLst>
                <a:path w="168" h="1536" extrusionOk="0">
                  <a:moveTo>
                    <a:pt x="1" y="252"/>
                  </a:moveTo>
                  <a:lnTo>
                    <a:pt x="1" y="782"/>
                  </a:lnTo>
                  <a:lnTo>
                    <a:pt x="1" y="782"/>
                  </a:lnTo>
                  <a:lnTo>
                    <a:pt x="1" y="782"/>
                  </a:lnTo>
                  <a:lnTo>
                    <a:pt x="1" y="1312"/>
                  </a:lnTo>
                  <a:cubicBezTo>
                    <a:pt x="1" y="1340"/>
                    <a:pt x="1" y="1535"/>
                    <a:pt x="56" y="1535"/>
                  </a:cubicBezTo>
                  <a:cubicBezTo>
                    <a:pt x="112" y="1535"/>
                    <a:pt x="112" y="1340"/>
                    <a:pt x="168" y="1312"/>
                  </a:cubicBezTo>
                  <a:lnTo>
                    <a:pt x="168" y="782"/>
                  </a:lnTo>
                  <a:lnTo>
                    <a:pt x="168" y="782"/>
                  </a:lnTo>
                  <a:lnTo>
                    <a:pt x="168" y="782"/>
                  </a:lnTo>
                  <a:lnTo>
                    <a:pt x="168" y="252"/>
                  </a:lnTo>
                  <a:cubicBezTo>
                    <a:pt x="168" y="224"/>
                    <a:pt x="168" y="1"/>
                    <a:pt x="56" y="1"/>
                  </a:cubicBezTo>
                  <a:cubicBezTo>
                    <a:pt x="1" y="1"/>
                    <a:pt x="1" y="196"/>
                    <a:pt x="1"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5124;p63">
              <a:extLst>
                <a:ext uri="{FF2B5EF4-FFF2-40B4-BE49-F238E27FC236}">
                  <a16:creationId xmlns:a16="http://schemas.microsoft.com/office/drawing/2014/main" id="{590EB6A5-25E7-3E11-3590-236B5A073C66}"/>
                </a:ext>
              </a:extLst>
            </p:cNvPr>
            <p:cNvSpPr/>
            <p:nvPr/>
          </p:nvSpPr>
          <p:spPr>
            <a:xfrm>
              <a:off x="2313273" y="3638185"/>
              <a:ext cx="16476" cy="67815"/>
            </a:xfrm>
            <a:custGeom>
              <a:avLst/>
              <a:gdLst/>
              <a:ahLst/>
              <a:cxnLst/>
              <a:rect l="l" t="t" r="r" b="b"/>
              <a:pathLst>
                <a:path w="224" h="922" extrusionOk="0">
                  <a:moveTo>
                    <a:pt x="0" y="140"/>
                  </a:moveTo>
                  <a:lnTo>
                    <a:pt x="0" y="447"/>
                  </a:lnTo>
                  <a:lnTo>
                    <a:pt x="0" y="447"/>
                  </a:lnTo>
                  <a:lnTo>
                    <a:pt x="0" y="447"/>
                  </a:lnTo>
                  <a:lnTo>
                    <a:pt x="0" y="782"/>
                  </a:lnTo>
                  <a:cubicBezTo>
                    <a:pt x="0" y="810"/>
                    <a:pt x="0" y="921"/>
                    <a:pt x="112" y="921"/>
                  </a:cubicBezTo>
                  <a:cubicBezTo>
                    <a:pt x="168" y="921"/>
                    <a:pt x="168" y="810"/>
                    <a:pt x="168" y="782"/>
                  </a:cubicBezTo>
                  <a:cubicBezTo>
                    <a:pt x="168" y="670"/>
                    <a:pt x="224" y="559"/>
                    <a:pt x="224" y="447"/>
                  </a:cubicBezTo>
                  <a:lnTo>
                    <a:pt x="224" y="447"/>
                  </a:lnTo>
                  <a:lnTo>
                    <a:pt x="224" y="447"/>
                  </a:lnTo>
                  <a:cubicBezTo>
                    <a:pt x="224" y="363"/>
                    <a:pt x="224" y="252"/>
                    <a:pt x="168" y="140"/>
                  </a:cubicBezTo>
                  <a:cubicBezTo>
                    <a:pt x="168" y="112"/>
                    <a:pt x="168" y="1"/>
                    <a:pt x="112" y="1"/>
                  </a:cubicBezTo>
                  <a:cubicBezTo>
                    <a:pt x="0" y="1"/>
                    <a:pt x="0" y="112"/>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5125;p63">
              <a:extLst>
                <a:ext uri="{FF2B5EF4-FFF2-40B4-BE49-F238E27FC236}">
                  <a16:creationId xmlns:a16="http://schemas.microsoft.com/office/drawing/2014/main" id="{04B30699-EE1D-D08B-1995-4855BCE9D77D}"/>
                </a:ext>
              </a:extLst>
            </p:cNvPr>
            <p:cNvSpPr/>
            <p:nvPr/>
          </p:nvSpPr>
          <p:spPr>
            <a:xfrm>
              <a:off x="2274291" y="3669003"/>
              <a:ext cx="16476" cy="32878"/>
            </a:xfrm>
            <a:custGeom>
              <a:avLst/>
              <a:gdLst/>
              <a:ahLst/>
              <a:cxnLst/>
              <a:rect l="l" t="t" r="r" b="b"/>
              <a:pathLst>
                <a:path w="224" h="447" extrusionOk="0">
                  <a:moveTo>
                    <a:pt x="28" y="112"/>
                  </a:moveTo>
                  <a:cubicBezTo>
                    <a:pt x="28" y="140"/>
                    <a:pt x="0" y="223"/>
                    <a:pt x="0" y="251"/>
                  </a:cubicBezTo>
                  <a:lnTo>
                    <a:pt x="0" y="251"/>
                  </a:lnTo>
                  <a:lnTo>
                    <a:pt x="0" y="251"/>
                  </a:lnTo>
                  <a:cubicBezTo>
                    <a:pt x="0" y="279"/>
                    <a:pt x="0" y="363"/>
                    <a:pt x="28" y="391"/>
                  </a:cubicBezTo>
                  <a:cubicBezTo>
                    <a:pt x="28" y="419"/>
                    <a:pt x="28" y="447"/>
                    <a:pt x="112" y="447"/>
                  </a:cubicBezTo>
                  <a:cubicBezTo>
                    <a:pt x="168" y="447"/>
                    <a:pt x="168" y="391"/>
                    <a:pt x="168" y="391"/>
                  </a:cubicBezTo>
                  <a:cubicBezTo>
                    <a:pt x="223" y="363"/>
                    <a:pt x="223" y="279"/>
                    <a:pt x="223" y="251"/>
                  </a:cubicBezTo>
                  <a:lnTo>
                    <a:pt x="223" y="251"/>
                  </a:lnTo>
                  <a:lnTo>
                    <a:pt x="223" y="251"/>
                  </a:lnTo>
                  <a:cubicBezTo>
                    <a:pt x="223" y="223"/>
                    <a:pt x="223" y="140"/>
                    <a:pt x="168" y="112"/>
                  </a:cubicBezTo>
                  <a:cubicBezTo>
                    <a:pt x="168" y="84"/>
                    <a:pt x="168" y="28"/>
                    <a:pt x="112" y="28"/>
                  </a:cubicBezTo>
                  <a:cubicBezTo>
                    <a:pt x="28" y="0"/>
                    <a:pt x="28" y="84"/>
                    <a:pt x="2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5126;p63">
              <a:extLst>
                <a:ext uri="{FF2B5EF4-FFF2-40B4-BE49-F238E27FC236}">
                  <a16:creationId xmlns:a16="http://schemas.microsoft.com/office/drawing/2014/main" id="{B4FD2CB5-F8E3-4C11-FBB8-02DD93248B3A}"/>
                </a:ext>
              </a:extLst>
            </p:cNvPr>
            <p:cNvSpPr/>
            <p:nvPr/>
          </p:nvSpPr>
          <p:spPr>
            <a:xfrm>
              <a:off x="2274291" y="3630021"/>
              <a:ext cx="16476" cy="30818"/>
            </a:xfrm>
            <a:custGeom>
              <a:avLst/>
              <a:gdLst/>
              <a:ahLst/>
              <a:cxnLst/>
              <a:rect l="l" t="t" r="r" b="b"/>
              <a:pathLst>
                <a:path w="224" h="419" extrusionOk="0">
                  <a:moveTo>
                    <a:pt x="28" y="363"/>
                  </a:moveTo>
                  <a:cubicBezTo>
                    <a:pt x="28" y="335"/>
                    <a:pt x="0" y="251"/>
                    <a:pt x="0" y="223"/>
                  </a:cubicBezTo>
                  <a:lnTo>
                    <a:pt x="0" y="223"/>
                  </a:lnTo>
                  <a:lnTo>
                    <a:pt x="0" y="223"/>
                  </a:lnTo>
                  <a:cubicBezTo>
                    <a:pt x="0" y="195"/>
                    <a:pt x="0" y="140"/>
                    <a:pt x="28" y="84"/>
                  </a:cubicBezTo>
                  <a:cubicBezTo>
                    <a:pt x="28" y="84"/>
                    <a:pt x="28" y="0"/>
                    <a:pt x="112" y="0"/>
                  </a:cubicBezTo>
                  <a:cubicBezTo>
                    <a:pt x="168" y="0"/>
                    <a:pt x="168" y="56"/>
                    <a:pt x="168" y="84"/>
                  </a:cubicBezTo>
                  <a:cubicBezTo>
                    <a:pt x="223" y="112"/>
                    <a:pt x="223" y="195"/>
                    <a:pt x="223" y="223"/>
                  </a:cubicBezTo>
                  <a:lnTo>
                    <a:pt x="223" y="223"/>
                  </a:lnTo>
                  <a:lnTo>
                    <a:pt x="223" y="223"/>
                  </a:lnTo>
                  <a:cubicBezTo>
                    <a:pt x="223" y="251"/>
                    <a:pt x="223" y="279"/>
                    <a:pt x="168" y="363"/>
                  </a:cubicBezTo>
                  <a:cubicBezTo>
                    <a:pt x="168" y="363"/>
                    <a:pt x="168" y="419"/>
                    <a:pt x="112" y="419"/>
                  </a:cubicBezTo>
                  <a:cubicBezTo>
                    <a:pt x="28" y="391"/>
                    <a:pt x="28" y="363"/>
                    <a:pt x="28"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5127;p63">
              <a:extLst>
                <a:ext uri="{FF2B5EF4-FFF2-40B4-BE49-F238E27FC236}">
                  <a16:creationId xmlns:a16="http://schemas.microsoft.com/office/drawing/2014/main" id="{5548CC61-066D-EFE6-14B5-56DE60532D39}"/>
                </a:ext>
              </a:extLst>
            </p:cNvPr>
            <p:cNvSpPr/>
            <p:nvPr/>
          </p:nvSpPr>
          <p:spPr>
            <a:xfrm>
              <a:off x="2721626" y="970568"/>
              <a:ext cx="137543" cy="318188"/>
            </a:xfrm>
            <a:custGeom>
              <a:avLst/>
              <a:gdLst/>
              <a:ahLst/>
              <a:cxnLst/>
              <a:rect l="l" t="t" r="r" b="b"/>
              <a:pathLst>
                <a:path w="1870" h="4326" extrusionOk="0">
                  <a:moveTo>
                    <a:pt x="1786" y="3795"/>
                  </a:moveTo>
                  <a:cubicBezTo>
                    <a:pt x="1674" y="3209"/>
                    <a:pt x="1451" y="2623"/>
                    <a:pt x="1256" y="2066"/>
                  </a:cubicBezTo>
                  <a:lnTo>
                    <a:pt x="1256" y="2066"/>
                  </a:lnTo>
                  <a:lnTo>
                    <a:pt x="1256" y="2038"/>
                  </a:lnTo>
                  <a:cubicBezTo>
                    <a:pt x="1228" y="1954"/>
                    <a:pt x="1228" y="1926"/>
                    <a:pt x="1172" y="1842"/>
                  </a:cubicBezTo>
                  <a:cubicBezTo>
                    <a:pt x="1005" y="1396"/>
                    <a:pt x="837" y="950"/>
                    <a:pt x="586" y="559"/>
                  </a:cubicBezTo>
                  <a:lnTo>
                    <a:pt x="558" y="531"/>
                  </a:lnTo>
                  <a:cubicBezTo>
                    <a:pt x="475" y="392"/>
                    <a:pt x="391" y="280"/>
                    <a:pt x="279" y="168"/>
                  </a:cubicBezTo>
                  <a:cubicBezTo>
                    <a:pt x="223" y="140"/>
                    <a:pt x="168" y="113"/>
                    <a:pt x="140" y="85"/>
                  </a:cubicBezTo>
                  <a:cubicBezTo>
                    <a:pt x="112" y="85"/>
                    <a:pt x="0" y="1"/>
                    <a:pt x="0" y="85"/>
                  </a:cubicBezTo>
                  <a:cubicBezTo>
                    <a:pt x="0" y="113"/>
                    <a:pt x="56" y="140"/>
                    <a:pt x="112" y="140"/>
                  </a:cubicBezTo>
                  <a:lnTo>
                    <a:pt x="196" y="252"/>
                  </a:lnTo>
                  <a:cubicBezTo>
                    <a:pt x="307" y="364"/>
                    <a:pt x="391" y="503"/>
                    <a:pt x="447" y="587"/>
                  </a:cubicBezTo>
                  <a:lnTo>
                    <a:pt x="475" y="643"/>
                  </a:lnTo>
                  <a:cubicBezTo>
                    <a:pt x="698" y="1033"/>
                    <a:pt x="865" y="1480"/>
                    <a:pt x="1033" y="1926"/>
                  </a:cubicBezTo>
                  <a:cubicBezTo>
                    <a:pt x="1088" y="1982"/>
                    <a:pt x="1088" y="2038"/>
                    <a:pt x="1116" y="2093"/>
                  </a:cubicBezTo>
                  <a:lnTo>
                    <a:pt x="1116" y="2121"/>
                  </a:lnTo>
                  <a:lnTo>
                    <a:pt x="1116" y="2121"/>
                  </a:lnTo>
                  <a:cubicBezTo>
                    <a:pt x="1312" y="2679"/>
                    <a:pt x="1507" y="3293"/>
                    <a:pt x="1646" y="3823"/>
                  </a:cubicBezTo>
                  <a:cubicBezTo>
                    <a:pt x="1646" y="3907"/>
                    <a:pt x="1730" y="4325"/>
                    <a:pt x="1814" y="4325"/>
                  </a:cubicBezTo>
                  <a:cubicBezTo>
                    <a:pt x="1870" y="4325"/>
                    <a:pt x="1786" y="3823"/>
                    <a:pt x="1786" y="37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5128;p63">
              <a:extLst>
                <a:ext uri="{FF2B5EF4-FFF2-40B4-BE49-F238E27FC236}">
                  <a16:creationId xmlns:a16="http://schemas.microsoft.com/office/drawing/2014/main" id="{499574B9-AFAC-4BE3-CA33-9CFED85B3FA9}"/>
                </a:ext>
              </a:extLst>
            </p:cNvPr>
            <p:cNvSpPr/>
            <p:nvPr/>
          </p:nvSpPr>
          <p:spPr>
            <a:xfrm>
              <a:off x="2760608" y="1095751"/>
              <a:ext cx="51340" cy="117096"/>
            </a:xfrm>
            <a:custGeom>
              <a:avLst/>
              <a:gdLst/>
              <a:ahLst/>
              <a:cxnLst/>
              <a:rect l="l" t="t" r="r" b="b"/>
              <a:pathLst>
                <a:path w="698" h="1592" extrusionOk="0">
                  <a:moveTo>
                    <a:pt x="642" y="1312"/>
                  </a:moveTo>
                  <a:cubicBezTo>
                    <a:pt x="614" y="1117"/>
                    <a:pt x="558" y="949"/>
                    <a:pt x="475" y="782"/>
                  </a:cubicBezTo>
                  <a:lnTo>
                    <a:pt x="475" y="782"/>
                  </a:lnTo>
                  <a:lnTo>
                    <a:pt x="475" y="782"/>
                  </a:lnTo>
                  <a:lnTo>
                    <a:pt x="475" y="754"/>
                  </a:lnTo>
                  <a:cubicBezTo>
                    <a:pt x="447" y="615"/>
                    <a:pt x="307" y="391"/>
                    <a:pt x="224" y="224"/>
                  </a:cubicBezTo>
                  <a:cubicBezTo>
                    <a:pt x="196" y="140"/>
                    <a:pt x="168" y="1"/>
                    <a:pt x="84" y="1"/>
                  </a:cubicBezTo>
                  <a:cubicBezTo>
                    <a:pt x="0" y="1"/>
                    <a:pt x="56" y="224"/>
                    <a:pt x="84" y="280"/>
                  </a:cubicBezTo>
                  <a:cubicBezTo>
                    <a:pt x="140" y="419"/>
                    <a:pt x="279" y="642"/>
                    <a:pt x="307" y="782"/>
                  </a:cubicBezTo>
                  <a:lnTo>
                    <a:pt x="307" y="810"/>
                  </a:lnTo>
                  <a:lnTo>
                    <a:pt x="307" y="810"/>
                  </a:lnTo>
                  <a:lnTo>
                    <a:pt x="307" y="810"/>
                  </a:lnTo>
                  <a:cubicBezTo>
                    <a:pt x="335" y="977"/>
                    <a:pt x="447" y="1173"/>
                    <a:pt x="503" y="1340"/>
                  </a:cubicBezTo>
                  <a:cubicBezTo>
                    <a:pt x="558" y="1396"/>
                    <a:pt x="586" y="1507"/>
                    <a:pt x="614" y="1535"/>
                  </a:cubicBezTo>
                  <a:lnTo>
                    <a:pt x="642" y="1591"/>
                  </a:lnTo>
                  <a:cubicBezTo>
                    <a:pt x="698" y="1591"/>
                    <a:pt x="698" y="1591"/>
                    <a:pt x="698" y="1535"/>
                  </a:cubicBezTo>
                  <a:cubicBezTo>
                    <a:pt x="698" y="1479"/>
                    <a:pt x="698" y="1368"/>
                    <a:pt x="642" y="13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5129;p63">
              <a:extLst>
                <a:ext uri="{FF2B5EF4-FFF2-40B4-BE49-F238E27FC236}">
                  <a16:creationId xmlns:a16="http://schemas.microsoft.com/office/drawing/2014/main" id="{35311544-B035-4A69-6EC3-12A90F84C5C0}"/>
                </a:ext>
              </a:extLst>
            </p:cNvPr>
            <p:cNvSpPr/>
            <p:nvPr/>
          </p:nvSpPr>
          <p:spPr>
            <a:xfrm>
              <a:off x="2750311" y="1073171"/>
              <a:ext cx="12430" cy="18609"/>
            </a:xfrm>
            <a:custGeom>
              <a:avLst/>
              <a:gdLst/>
              <a:ahLst/>
              <a:cxnLst/>
              <a:rect l="l" t="t" r="r" b="b"/>
              <a:pathLst>
                <a:path w="169" h="253" extrusionOk="0">
                  <a:moveTo>
                    <a:pt x="1" y="85"/>
                  </a:moveTo>
                  <a:lnTo>
                    <a:pt x="1" y="140"/>
                  </a:lnTo>
                  <a:lnTo>
                    <a:pt x="1" y="140"/>
                  </a:lnTo>
                  <a:lnTo>
                    <a:pt x="1" y="140"/>
                  </a:lnTo>
                  <a:lnTo>
                    <a:pt x="1" y="140"/>
                  </a:lnTo>
                  <a:cubicBezTo>
                    <a:pt x="1" y="168"/>
                    <a:pt x="29" y="168"/>
                    <a:pt x="29" y="196"/>
                  </a:cubicBezTo>
                  <a:lnTo>
                    <a:pt x="29" y="196"/>
                  </a:lnTo>
                  <a:cubicBezTo>
                    <a:pt x="29" y="196"/>
                    <a:pt x="57" y="196"/>
                    <a:pt x="57" y="252"/>
                  </a:cubicBezTo>
                  <a:lnTo>
                    <a:pt x="85" y="252"/>
                  </a:lnTo>
                  <a:cubicBezTo>
                    <a:pt x="140" y="252"/>
                    <a:pt x="140" y="196"/>
                    <a:pt x="140" y="196"/>
                  </a:cubicBezTo>
                  <a:cubicBezTo>
                    <a:pt x="140" y="168"/>
                    <a:pt x="140" y="168"/>
                    <a:pt x="168" y="140"/>
                  </a:cubicBezTo>
                  <a:lnTo>
                    <a:pt x="168" y="140"/>
                  </a:lnTo>
                  <a:lnTo>
                    <a:pt x="168" y="140"/>
                  </a:lnTo>
                  <a:lnTo>
                    <a:pt x="168" y="140"/>
                  </a:lnTo>
                  <a:lnTo>
                    <a:pt x="168" y="113"/>
                  </a:lnTo>
                  <a:lnTo>
                    <a:pt x="168" y="113"/>
                  </a:lnTo>
                  <a:lnTo>
                    <a:pt x="168" y="113"/>
                  </a:lnTo>
                  <a:lnTo>
                    <a:pt x="168" y="113"/>
                  </a:lnTo>
                  <a:lnTo>
                    <a:pt x="140" y="29"/>
                  </a:lnTo>
                  <a:cubicBezTo>
                    <a:pt x="85" y="1"/>
                    <a:pt x="57" y="1"/>
                    <a:pt x="29" y="29"/>
                  </a:cubicBezTo>
                  <a:cubicBezTo>
                    <a:pt x="29" y="29"/>
                    <a:pt x="1"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5130;p63">
              <a:extLst>
                <a:ext uri="{FF2B5EF4-FFF2-40B4-BE49-F238E27FC236}">
                  <a16:creationId xmlns:a16="http://schemas.microsoft.com/office/drawing/2014/main" id="{D15DBE03-10B8-BF68-D428-1A013D7CB8F3}"/>
                </a:ext>
              </a:extLst>
            </p:cNvPr>
            <p:cNvSpPr/>
            <p:nvPr/>
          </p:nvSpPr>
          <p:spPr>
            <a:xfrm>
              <a:off x="2438456" y="921362"/>
              <a:ext cx="137543" cy="336576"/>
            </a:xfrm>
            <a:custGeom>
              <a:avLst/>
              <a:gdLst/>
              <a:ahLst/>
              <a:cxnLst/>
              <a:rect l="l" t="t" r="r" b="b"/>
              <a:pathLst>
                <a:path w="1870" h="4576" extrusionOk="0">
                  <a:moveTo>
                    <a:pt x="1730" y="196"/>
                  </a:moveTo>
                  <a:cubicBezTo>
                    <a:pt x="1730" y="196"/>
                    <a:pt x="419" y="2623"/>
                    <a:pt x="223" y="3599"/>
                  </a:cubicBezTo>
                  <a:cubicBezTo>
                    <a:pt x="0" y="4576"/>
                    <a:pt x="754" y="4241"/>
                    <a:pt x="809" y="3544"/>
                  </a:cubicBezTo>
                  <a:cubicBezTo>
                    <a:pt x="893" y="2790"/>
                    <a:pt x="1256" y="1535"/>
                    <a:pt x="1535" y="921"/>
                  </a:cubicBezTo>
                  <a:cubicBezTo>
                    <a:pt x="1814" y="251"/>
                    <a:pt x="1869" y="0"/>
                    <a:pt x="1730" y="1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5131;p63">
              <a:extLst>
                <a:ext uri="{FF2B5EF4-FFF2-40B4-BE49-F238E27FC236}">
                  <a16:creationId xmlns:a16="http://schemas.microsoft.com/office/drawing/2014/main" id="{1076310B-25BF-8D73-D751-304BE60AF919}"/>
                </a:ext>
              </a:extLst>
            </p:cNvPr>
            <p:cNvSpPr/>
            <p:nvPr/>
          </p:nvSpPr>
          <p:spPr>
            <a:xfrm>
              <a:off x="2434337" y="1245575"/>
              <a:ext cx="43175" cy="43175"/>
            </a:xfrm>
            <a:custGeom>
              <a:avLst/>
              <a:gdLst/>
              <a:ahLst/>
              <a:cxnLst/>
              <a:rect l="l" t="t" r="r" b="b"/>
              <a:pathLst>
                <a:path w="587" h="587" extrusionOk="0">
                  <a:moveTo>
                    <a:pt x="307" y="586"/>
                  </a:moveTo>
                  <a:cubicBezTo>
                    <a:pt x="475" y="586"/>
                    <a:pt x="586" y="447"/>
                    <a:pt x="586" y="279"/>
                  </a:cubicBezTo>
                  <a:cubicBezTo>
                    <a:pt x="586" y="84"/>
                    <a:pt x="447" y="0"/>
                    <a:pt x="307" y="0"/>
                  </a:cubicBezTo>
                  <a:cubicBezTo>
                    <a:pt x="168" y="0"/>
                    <a:pt x="0" y="140"/>
                    <a:pt x="0" y="279"/>
                  </a:cubicBezTo>
                  <a:cubicBezTo>
                    <a:pt x="0" y="419"/>
                    <a:pt x="168" y="586"/>
                    <a:pt x="307" y="58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5132;p63">
              <a:extLst>
                <a:ext uri="{FF2B5EF4-FFF2-40B4-BE49-F238E27FC236}">
                  <a16:creationId xmlns:a16="http://schemas.microsoft.com/office/drawing/2014/main" id="{7F5E9022-637A-7110-27AC-FD38588585F5}"/>
                </a:ext>
              </a:extLst>
            </p:cNvPr>
            <p:cNvSpPr/>
            <p:nvPr/>
          </p:nvSpPr>
          <p:spPr>
            <a:xfrm>
              <a:off x="2130647" y="1840675"/>
              <a:ext cx="59578" cy="194988"/>
            </a:xfrm>
            <a:custGeom>
              <a:avLst/>
              <a:gdLst/>
              <a:ahLst/>
              <a:cxnLst/>
              <a:rect l="l" t="t" r="r" b="b"/>
              <a:pathLst>
                <a:path w="810" h="2651" extrusionOk="0">
                  <a:moveTo>
                    <a:pt x="754" y="140"/>
                  </a:moveTo>
                  <a:cubicBezTo>
                    <a:pt x="754" y="140"/>
                    <a:pt x="140" y="1563"/>
                    <a:pt x="84" y="2093"/>
                  </a:cubicBezTo>
                  <a:cubicBezTo>
                    <a:pt x="0" y="2651"/>
                    <a:pt x="391" y="2400"/>
                    <a:pt x="419" y="2009"/>
                  </a:cubicBezTo>
                  <a:cubicBezTo>
                    <a:pt x="419" y="1590"/>
                    <a:pt x="558" y="865"/>
                    <a:pt x="698" y="530"/>
                  </a:cubicBezTo>
                  <a:cubicBezTo>
                    <a:pt x="809" y="168"/>
                    <a:pt x="809" y="0"/>
                    <a:pt x="754" y="1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5133;p63">
              <a:extLst>
                <a:ext uri="{FF2B5EF4-FFF2-40B4-BE49-F238E27FC236}">
                  <a16:creationId xmlns:a16="http://schemas.microsoft.com/office/drawing/2014/main" id="{45F8F57B-8DE2-CB87-FDF9-8B50A778A457}"/>
                </a:ext>
              </a:extLst>
            </p:cNvPr>
            <p:cNvSpPr/>
            <p:nvPr/>
          </p:nvSpPr>
          <p:spPr>
            <a:xfrm>
              <a:off x="2128587" y="2027421"/>
              <a:ext cx="26773" cy="22581"/>
            </a:xfrm>
            <a:custGeom>
              <a:avLst/>
              <a:gdLst/>
              <a:ahLst/>
              <a:cxnLst/>
              <a:rect l="l" t="t" r="r" b="b"/>
              <a:pathLst>
                <a:path w="364" h="307" extrusionOk="0">
                  <a:moveTo>
                    <a:pt x="168" y="0"/>
                  </a:moveTo>
                  <a:cubicBezTo>
                    <a:pt x="252" y="0"/>
                    <a:pt x="363" y="84"/>
                    <a:pt x="363" y="139"/>
                  </a:cubicBezTo>
                  <a:cubicBezTo>
                    <a:pt x="363" y="251"/>
                    <a:pt x="279" y="307"/>
                    <a:pt x="224" y="307"/>
                  </a:cubicBezTo>
                  <a:cubicBezTo>
                    <a:pt x="112" y="307"/>
                    <a:pt x="28" y="251"/>
                    <a:pt x="28" y="167"/>
                  </a:cubicBezTo>
                  <a:cubicBezTo>
                    <a:pt x="0" y="84"/>
                    <a:pt x="84"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5134;p63">
              <a:extLst>
                <a:ext uri="{FF2B5EF4-FFF2-40B4-BE49-F238E27FC236}">
                  <a16:creationId xmlns:a16="http://schemas.microsoft.com/office/drawing/2014/main" id="{DF9C6819-60FD-4534-AD95-ED3A5225D534}"/>
                </a:ext>
              </a:extLst>
            </p:cNvPr>
            <p:cNvSpPr/>
            <p:nvPr/>
          </p:nvSpPr>
          <p:spPr>
            <a:xfrm>
              <a:off x="2986335" y="1848839"/>
              <a:ext cx="57518" cy="190942"/>
            </a:xfrm>
            <a:custGeom>
              <a:avLst/>
              <a:gdLst/>
              <a:ahLst/>
              <a:cxnLst/>
              <a:rect l="l" t="t" r="r" b="b"/>
              <a:pathLst>
                <a:path w="782" h="2596" extrusionOk="0">
                  <a:moveTo>
                    <a:pt x="726" y="84"/>
                  </a:moveTo>
                  <a:cubicBezTo>
                    <a:pt x="726" y="84"/>
                    <a:pt x="140" y="1535"/>
                    <a:pt x="56" y="2037"/>
                  </a:cubicBezTo>
                  <a:cubicBezTo>
                    <a:pt x="0" y="2595"/>
                    <a:pt x="363" y="2400"/>
                    <a:pt x="363" y="1982"/>
                  </a:cubicBezTo>
                  <a:cubicBezTo>
                    <a:pt x="363" y="1563"/>
                    <a:pt x="558" y="866"/>
                    <a:pt x="642" y="475"/>
                  </a:cubicBezTo>
                  <a:cubicBezTo>
                    <a:pt x="781" y="140"/>
                    <a:pt x="781" y="1"/>
                    <a:pt x="726"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5135;p63">
              <a:extLst>
                <a:ext uri="{FF2B5EF4-FFF2-40B4-BE49-F238E27FC236}">
                  <a16:creationId xmlns:a16="http://schemas.microsoft.com/office/drawing/2014/main" id="{1943ED86-755C-F1DD-D4DE-E1062A77B61D}"/>
                </a:ext>
              </a:extLst>
            </p:cNvPr>
            <p:cNvSpPr/>
            <p:nvPr/>
          </p:nvSpPr>
          <p:spPr>
            <a:xfrm>
              <a:off x="2982216" y="2033525"/>
              <a:ext cx="26773" cy="22654"/>
            </a:xfrm>
            <a:custGeom>
              <a:avLst/>
              <a:gdLst/>
              <a:ahLst/>
              <a:cxnLst/>
              <a:rect l="l" t="t" r="r" b="b"/>
              <a:pathLst>
                <a:path w="364" h="308" extrusionOk="0">
                  <a:moveTo>
                    <a:pt x="168" y="1"/>
                  </a:moveTo>
                  <a:cubicBezTo>
                    <a:pt x="279" y="1"/>
                    <a:pt x="363" y="56"/>
                    <a:pt x="363" y="140"/>
                  </a:cubicBezTo>
                  <a:cubicBezTo>
                    <a:pt x="363" y="224"/>
                    <a:pt x="279" y="308"/>
                    <a:pt x="224" y="308"/>
                  </a:cubicBezTo>
                  <a:cubicBezTo>
                    <a:pt x="140" y="308"/>
                    <a:pt x="56" y="224"/>
                    <a:pt x="56" y="168"/>
                  </a:cubicBezTo>
                  <a:cubicBezTo>
                    <a:pt x="0" y="84"/>
                    <a:pt x="84" y="29"/>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5136;p63">
              <a:extLst>
                <a:ext uri="{FF2B5EF4-FFF2-40B4-BE49-F238E27FC236}">
                  <a16:creationId xmlns:a16="http://schemas.microsoft.com/office/drawing/2014/main" id="{B3198C19-CEC0-9DA2-19A6-D275AA961178}"/>
                </a:ext>
              </a:extLst>
            </p:cNvPr>
            <p:cNvSpPr/>
            <p:nvPr/>
          </p:nvSpPr>
          <p:spPr>
            <a:xfrm>
              <a:off x="3955942" y="4283673"/>
              <a:ext cx="3779937" cy="1165586"/>
            </a:xfrm>
            <a:custGeom>
              <a:avLst/>
              <a:gdLst/>
              <a:ahLst/>
              <a:cxnLst/>
              <a:rect l="l" t="t" r="r" b="b"/>
              <a:pathLst>
                <a:path w="51391" h="15847" extrusionOk="0">
                  <a:moveTo>
                    <a:pt x="12834" y="4854"/>
                  </a:moveTo>
                  <a:cubicBezTo>
                    <a:pt x="13894" y="4603"/>
                    <a:pt x="15066" y="4743"/>
                    <a:pt x="15959" y="5273"/>
                  </a:cubicBezTo>
                  <a:cubicBezTo>
                    <a:pt x="17186" y="5970"/>
                    <a:pt x="17939" y="7365"/>
                    <a:pt x="17939" y="8788"/>
                  </a:cubicBezTo>
                  <a:cubicBezTo>
                    <a:pt x="19334" y="7979"/>
                    <a:pt x="21343" y="8844"/>
                    <a:pt x="21622" y="10323"/>
                  </a:cubicBezTo>
                  <a:cubicBezTo>
                    <a:pt x="21929" y="9848"/>
                    <a:pt x="22487" y="9514"/>
                    <a:pt x="23045" y="9514"/>
                  </a:cubicBezTo>
                  <a:cubicBezTo>
                    <a:pt x="23603" y="9514"/>
                    <a:pt x="24133" y="9876"/>
                    <a:pt x="24328" y="10406"/>
                  </a:cubicBezTo>
                  <a:cubicBezTo>
                    <a:pt x="25835" y="9067"/>
                    <a:pt x="28234" y="8956"/>
                    <a:pt x="29657" y="10183"/>
                  </a:cubicBezTo>
                  <a:cubicBezTo>
                    <a:pt x="30131" y="9346"/>
                    <a:pt x="31247" y="8928"/>
                    <a:pt x="32028" y="9235"/>
                  </a:cubicBezTo>
                  <a:cubicBezTo>
                    <a:pt x="31415" y="8872"/>
                    <a:pt x="31108" y="8119"/>
                    <a:pt x="30996" y="7393"/>
                  </a:cubicBezTo>
                  <a:cubicBezTo>
                    <a:pt x="30885" y="6668"/>
                    <a:pt x="31024" y="5887"/>
                    <a:pt x="31191" y="5161"/>
                  </a:cubicBezTo>
                  <a:cubicBezTo>
                    <a:pt x="31526" y="3906"/>
                    <a:pt x="32000" y="2623"/>
                    <a:pt x="33005" y="1813"/>
                  </a:cubicBezTo>
                  <a:cubicBezTo>
                    <a:pt x="34065" y="1004"/>
                    <a:pt x="35739" y="949"/>
                    <a:pt x="36409" y="1981"/>
                  </a:cubicBezTo>
                  <a:cubicBezTo>
                    <a:pt x="36632" y="1479"/>
                    <a:pt x="37441" y="1283"/>
                    <a:pt x="37831" y="1674"/>
                  </a:cubicBezTo>
                  <a:cubicBezTo>
                    <a:pt x="38082" y="1283"/>
                    <a:pt x="38668" y="1116"/>
                    <a:pt x="39059" y="1283"/>
                  </a:cubicBezTo>
                  <a:cubicBezTo>
                    <a:pt x="39645" y="279"/>
                    <a:pt x="41375" y="0"/>
                    <a:pt x="42072" y="865"/>
                  </a:cubicBezTo>
                  <a:cubicBezTo>
                    <a:pt x="43244" y="391"/>
                    <a:pt x="44667" y="809"/>
                    <a:pt x="45280" y="1786"/>
                  </a:cubicBezTo>
                  <a:cubicBezTo>
                    <a:pt x="46480" y="2120"/>
                    <a:pt x="47457" y="3013"/>
                    <a:pt x="47931" y="4073"/>
                  </a:cubicBezTo>
                  <a:cubicBezTo>
                    <a:pt x="48433" y="5189"/>
                    <a:pt x="48433" y="6528"/>
                    <a:pt x="47931" y="7672"/>
                  </a:cubicBezTo>
                  <a:cubicBezTo>
                    <a:pt x="49019" y="7756"/>
                    <a:pt x="49828" y="8816"/>
                    <a:pt x="49605" y="9904"/>
                  </a:cubicBezTo>
                  <a:cubicBezTo>
                    <a:pt x="50498" y="10127"/>
                    <a:pt x="51139" y="10769"/>
                    <a:pt x="51390" y="11606"/>
                  </a:cubicBezTo>
                  <a:lnTo>
                    <a:pt x="47205" y="15847"/>
                  </a:lnTo>
                  <a:lnTo>
                    <a:pt x="7589" y="15847"/>
                  </a:lnTo>
                  <a:lnTo>
                    <a:pt x="7812" y="15428"/>
                  </a:lnTo>
                  <a:cubicBezTo>
                    <a:pt x="7533" y="15456"/>
                    <a:pt x="7254" y="15484"/>
                    <a:pt x="6975" y="15484"/>
                  </a:cubicBezTo>
                  <a:cubicBezTo>
                    <a:pt x="3125" y="15484"/>
                    <a:pt x="0" y="12387"/>
                    <a:pt x="0" y="8593"/>
                  </a:cubicBezTo>
                  <a:cubicBezTo>
                    <a:pt x="0" y="4771"/>
                    <a:pt x="3097" y="1674"/>
                    <a:pt x="6975" y="1674"/>
                  </a:cubicBezTo>
                  <a:cubicBezTo>
                    <a:pt x="9430" y="1674"/>
                    <a:pt x="11606" y="2929"/>
                    <a:pt x="12834" y="48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5137;p63">
              <a:extLst>
                <a:ext uri="{FF2B5EF4-FFF2-40B4-BE49-F238E27FC236}">
                  <a16:creationId xmlns:a16="http://schemas.microsoft.com/office/drawing/2014/main" id="{5FB00C06-818D-C745-3D76-C10ABD2ED608}"/>
                </a:ext>
              </a:extLst>
            </p:cNvPr>
            <p:cNvSpPr/>
            <p:nvPr/>
          </p:nvSpPr>
          <p:spPr>
            <a:xfrm>
              <a:off x="4255514" y="4696073"/>
              <a:ext cx="896826" cy="595187"/>
            </a:xfrm>
            <a:custGeom>
              <a:avLst/>
              <a:gdLst/>
              <a:ahLst/>
              <a:cxnLst/>
              <a:rect l="l" t="t" r="r" b="b"/>
              <a:pathLst>
                <a:path w="12193" h="8092" extrusionOk="0">
                  <a:moveTo>
                    <a:pt x="1033" y="6111"/>
                  </a:moveTo>
                  <a:cubicBezTo>
                    <a:pt x="1033" y="6111"/>
                    <a:pt x="810" y="5748"/>
                    <a:pt x="1144" y="5134"/>
                  </a:cubicBezTo>
                  <a:cubicBezTo>
                    <a:pt x="1144" y="5134"/>
                    <a:pt x="1368" y="4799"/>
                    <a:pt x="1786" y="4911"/>
                  </a:cubicBezTo>
                  <a:cubicBezTo>
                    <a:pt x="1786" y="4911"/>
                    <a:pt x="2065" y="3851"/>
                    <a:pt x="2986" y="4437"/>
                  </a:cubicBezTo>
                  <a:cubicBezTo>
                    <a:pt x="2986" y="4437"/>
                    <a:pt x="1953" y="5274"/>
                    <a:pt x="2539" y="6306"/>
                  </a:cubicBezTo>
                  <a:cubicBezTo>
                    <a:pt x="2623" y="4381"/>
                    <a:pt x="5720" y="3432"/>
                    <a:pt x="6306" y="5608"/>
                  </a:cubicBezTo>
                  <a:cubicBezTo>
                    <a:pt x="6306" y="5608"/>
                    <a:pt x="5357" y="4911"/>
                    <a:pt x="4799" y="5664"/>
                  </a:cubicBezTo>
                  <a:cubicBezTo>
                    <a:pt x="4241" y="6473"/>
                    <a:pt x="4855" y="7199"/>
                    <a:pt x="4855" y="7199"/>
                  </a:cubicBezTo>
                  <a:cubicBezTo>
                    <a:pt x="4855" y="7199"/>
                    <a:pt x="4911" y="5134"/>
                    <a:pt x="6529" y="6473"/>
                  </a:cubicBezTo>
                  <a:cubicBezTo>
                    <a:pt x="6529" y="6473"/>
                    <a:pt x="5748" y="7171"/>
                    <a:pt x="6250" y="8091"/>
                  </a:cubicBezTo>
                  <a:cubicBezTo>
                    <a:pt x="6250" y="8091"/>
                    <a:pt x="6445" y="6278"/>
                    <a:pt x="7980" y="6780"/>
                  </a:cubicBezTo>
                  <a:cubicBezTo>
                    <a:pt x="7980" y="6780"/>
                    <a:pt x="8119" y="5078"/>
                    <a:pt x="9124" y="5497"/>
                  </a:cubicBezTo>
                  <a:cubicBezTo>
                    <a:pt x="10156" y="5915"/>
                    <a:pt x="9682" y="6613"/>
                    <a:pt x="9682" y="6613"/>
                  </a:cubicBezTo>
                  <a:cubicBezTo>
                    <a:pt x="9682" y="6613"/>
                    <a:pt x="10797" y="6780"/>
                    <a:pt x="11049" y="7533"/>
                  </a:cubicBezTo>
                  <a:cubicBezTo>
                    <a:pt x="11049" y="7533"/>
                    <a:pt x="11272" y="6697"/>
                    <a:pt x="10435" y="6222"/>
                  </a:cubicBezTo>
                  <a:cubicBezTo>
                    <a:pt x="10435" y="6222"/>
                    <a:pt x="10714" y="5720"/>
                    <a:pt x="10351" y="5497"/>
                  </a:cubicBezTo>
                  <a:cubicBezTo>
                    <a:pt x="10351" y="5497"/>
                    <a:pt x="11607" y="5385"/>
                    <a:pt x="11634" y="4186"/>
                  </a:cubicBezTo>
                  <a:cubicBezTo>
                    <a:pt x="11634" y="4186"/>
                    <a:pt x="12165" y="4046"/>
                    <a:pt x="12025" y="3544"/>
                  </a:cubicBezTo>
                  <a:cubicBezTo>
                    <a:pt x="12025" y="3544"/>
                    <a:pt x="12192" y="2567"/>
                    <a:pt x="11439" y="2707"/>
                  </a:cubicBezTo>
                  <a:cubicBezTo>
                    <a:pt x="11439" y="2707"/>
                    <a:pt x="10658" y="1926"/>
                    <a:pt x="9654" y="2205"/>
                  </a:cubicBezTo>
                  <a:cubicBezTo>
                    <a:pt x="9654" y="2205"/>
                    <a:pt x="7254" y="1"/>
                    <a:pt x="5078" y="1117"/>
                  </a:cubicBezTo>
                  <a:cubicBezTo>
                    <a:pt x="5078" y="1117"/>
                    <a:pt x="5971" y="1033"/>
                    <a:pt x="6975" y="1647"/>
                  </a:cubicBezTo>
                  <a:cubicBezTo>
                    <a:pt x="6975" y="1647"/>
                    <a:pt x="6417" y="2595"/>
                    <a:pt x="7394" y="2986"/>
                  </a:cubicBezTo>
                  <a:cubicBezTo>
                    <a:pt x="7394" y="2986"/>
                    <a:pt x="7087" y="3879"/>
                    <a:pt x="7868" y="4158"/>
                  </a:cubicBezTo>
                  <a:cubicBezTo>
                    <a:pt x="7868" y="4158"/>
                    <a:pt x="7784" y="4465"/>
                    <a:pt x="8091" y="4688"/>
                  </a:cubicBezTo>
                  <a:cubicBezTo>
                    <a:pt x="8091" y="4688"/>
                    <a:pt x="7422" y="5246"/>
                    <a:pt x="7533" y="5832"/>
                  </a:cubicBezTo>
                  <a:cubicBezTo>
                    <a:pt x="7533" y="5832"/>
                    <a:pt x="7366" y="5692"/>
                    <a:pt x="7171" y="5832"/>
                  </a:cubicBezTo>
                  <a:cubicBezTo>
                    <a:pt x="7171" y="5832"/>
                    <a:pt x="6752" y="2763"/>
                    <a:pt x="3739" y="3739"/>
                  </a:cubicBezTo>
                  <a:cubicBezTo>
                    <a:pt x="3739" y="3739"/>
                    <a:pt x="2400" y="1786"/>
                    <a:pt x="949" y="2791"/>
                  </a:cubicBezTo>
                  <a:cubicBezTo>
                    <a:pt x="949" y="2791"/>
                    <a:pt x="1591" y="2512"/>
                    <a:pt x="2288" y="3460"/>
                  </a:cubicBezTo>
                  <a:cubicBezTo>
                    <a:pt x="2288" y="3460"/>
                    <a:pt x="1535" y="3544"/>
                    <a:pt x="1507" y="4297"/>
                  </a:cubicBezTo>
                  <a:cubicBezTo>
                    <a:pt x="1451" y="4353"/>
                    <a:pt x="1" y="4995"/>
                    <a:pt x="1033" y="611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5138;p63">
              <a:extLst>
                <a:ext uri="{FF2B5EF4-FFF2-40B4-BE49-F238E27FC236}">
                  <a16:creationId xmlns:a16="http://schemas.microsoft.com/office/drawing/2014/main" id="{8BABF7DB-7EE5-8EE7-6407-C806A64E0C1D}"/>
                </a:ext>
              </a:extLst>
            </p:cNvPr>
            <p:cNvSpPr/>
            <p:nvPr/>
          </p:nvSpPr>
          <p:spPr>
            <a:xfrm>
              <a:off x="6264403" y="4460122"/>
              <a:ext cx="1169779" cy="859902"/>
            </a:xfrm>
            <a:custGeom>
              <a:avLst/>
              <a:gdLst/>
              <a:ahLst/>
              <a:cxnLst/>
              <a:rect l="l" t="t" r="r" b="b"/>
              <a:pathLst>
                <a:path w="15904" h="11691" extrusionOk="0">
                  <a:moveTo>
                    <a:pt x="3404" y="11690"/>
                  </a:moveTo>
                  <a:cubicBezTo>
                    <a:pt x="3293" y="10239"/>
                    <a:pt x="2177" y="8984"/>
                    <a:pt x="754" y="8677"/>
                  </a:cubicBezTo>
                  <a:cubicBezTo>
                    <a:pt x="1703" y="8426"/>
                    <a:pt x="2735" y="8789"/>
                    <a:pt x="3265" y="9570"/>
                  </a:cubicBezTo>
                  <a:cubicBezTo>
                    <a:pt x="3237" y="9402"/>
                    <a:pt x="3153" y="9263"/>
                    <a:pt x="3125" y="9123"/>
                  </a:cubicBezTo>
                  <a:cubicBezTo>
                    <a:pt x="3376" y="9263"/>
                    <a:pt x="3600" y="9402"/>
                    <a:pt x="3907" y="9542"/>
                  </a:cubicBezTo>
                  <a:cubicBezTo>
                    <a:pt x="3404" y="8342"/>
                    <a:pt x="2316" y="7449"/>
                    <a:pt x="1033" y="7198"/>
                  </a:cubicBezTo>
                  <a:cubicBezTo>
                    <a:pt x="1172" y="7143"/>
                    <a:pt x="1312" y="7059"/>
                    <a:pt x="1479" y="6975"/>
                  </a:cubicBezTo>
                  <a:cubicBezTo>
                    <a:pt x="1033" y="6696"/>
                    <a:pt x="363" y="6808"/>
                    <a:pt x="1" y="7282"/>
                  </a:cubicBezTo>
                  <a:cubicBezTo>
                    <a:pt x="503" y="6473"/>
                    <a:pt x="1675" y="6110"/>
                    <a:pt x="2456" y="6501"/>
                  </a:cubicBezTo>
                  <a:cubicBezTo>
                    <a:pt x="2233" y="6612"/>
                    <a:pt x="2009" y="6808"/>
                    <a:pt x="1898" y="7059"/>
                  </a:cubicBezTo>
                  <a:cubicBezTo>
                    <a:pt x="2372" y="6640"/>
                    <a:pt x="3098" y="6585"/>
                    <a:pt x="3572" y="6919"/>
                  </a:cubicBezTo>
                  <a:cubicBezTo>
                    <a:pt x="3293" y="6306"/>
                    <a:pt x="3349" y="5496"/>
                    <a:pt x="3767" y="4911"/>
                  </a:cubicBezTo>
                  <a:cubicBezTo>
                    <a:pt x="3265" y="4855"/>
                    <a:pt x="2819" y="5106"/>
                    <a:pt x="2567" y="5552"/>
                  </a:cubicBezTo>
                  <a:cubicBezTo>
                    <a:pt x="2288" y="4855"/>
                    <a:pt x="2456" y="3962"/>
                    <a:pt x="3014" y="3376"/>
                  </a:cubicBezTo>
                  <a:cubicBezTo>
                    <a:pt x="3544" y="2762"/>
                    <a:pt x="4465" y="2483"/>
                    <a:pt x="5190" y="2707"/>
                  </a:cubicBezTo>
                  <a:cubicBezTo>
                    <a:pt x="5385" y="2121"/>
                    <a:pt x="6055" y="1730"/>
                    <a:pt x="6641" y="1870"/>
                  </a:cubicBezTo>
                  <a:cubicBezTo>
                    <a:pt x="6557" y="1730"/>
                    <a:pt x="6334" y="1618"/>
                    <a:pt x="6166" y="1618"/>
                  </a:cubicBezTo>
                  <a:cubicBezTo>
                    <a:pt x="6613" y="1423"/>
                    <a:pt x="7171" y="1423"/>
                    <a:pt x="7617" y="1591"/>
                  </a:cubicBezTo>
                  <a:cubicBezTo>
                    <a:pt x="7310" y="1618"/>
                    <a:pt x="7003" y="1842"/>
                    <a:pt x="6864" y="2121"/>
                  </a:cubicBezTo>
                  <a:cubicBezTo>
                    <a:pt x="7254" y="1842"/>
                    <a:pt x="7840" y="1870"/>
                    <a:pt x="8147" y="2204"/>
                  </a:cubicBezTo>
                  <a:cubicBezTo>
                    <a:pt x="8398" y="1563"/>
                    <a:pt x="8231" y="809"/>
                    <a:pt x="7757" y="363"/>
                  </a:cubicBezTo>
                  <a:cubicBezTo>
                    <a:pt x="8119" y="447"/>
                    <a:pt x="8426" y="614"/>
                    <a:pt x="8677" y="865"/>
                  </a:cubicBezTo>
                  <a:cubicBezTo>
                    <a:pt x="8426" y="642"/>
                    <a:pt x="8594" y="224"/>
                    <a:pt x="8928" y="112"/>
                  </a:cubicBezTo>
                  <a:cubicBezTo>
                    <a:pt x="9235" y="0"/>
                    <a:pt x="9542" y="224"/>
                    <a:pt x="9682" y="475"/>
                  </a:cubicBezTo>
                  <a:cubicBezTo>
                    <a:pt x="9821" y="754"/>
                    <a:pt x="9849" y="1061"/>
                    <a:pt x="9905" y="1340"/>
                  </a:cubicBezTo>
                  <a:cubicBezTo>
                    <a:pt x="10519" y="1172"/>
                    <a:pt x="11160" y="1758"/>
                    <a:pt x="11049" y="2400"/>
                  </a:cubicBezTo>
                  <a:cubicBezTo>
                    <a:pt x="11579" y="2149"/>
                    <a:pt x="12220" y="2149"/>
                    <a:pt x="12723" y="2428"/>
                  </a:cubicBezTo>
                  <a:cubicBezTo>
                    <a:pt x="13197" y="2707"/>
                    <a:pt x="13532" y="3237"/>
                    <a:pt x="13560" y="3823"/>
                  </a:cubicBezTo>
                  <a:cubicBezTo>
                    <a:pt x="14034" y="2986"/>
                    <a:pt x="14034" y="1925"/>
                    <a:pt x="13615" y="1144"/>
                  </a:cubicBezTo>
                  <a:cubicBezTo>
                    <a:pt x="14006" y="1479"/>
                    <a:pt x="14313" y="1897"/>
                    <a:pt x="14536" y="2400"/>
                  </a:cubicBezTo>
                  <a:cubicBezTo>
                    <a:pt x="14982" y="3404"/>
                    <a:pt x="14982" y="4659"/>
                    <a:pt x="14508" y="5748"/>
                  </a:cubicBezTo>
                  <a:cubicBezTo>
                    <a:pt x="15094" y="5775"/>
                    <a:pt x="15624" y="6166"/>
                    <a:pt x="15903" y="6668"/>
                  </a:cubicBezTo>
                  <a:cubicBezTo>
                    <a:pt x="15513" y="6389"/>
                    <a:pt x="15010" y="6306"/>
                    <a:pt x="14536" y="6389"/>
                  </a:cubicBezTo>
                  <a:cubicBezTo>
                    <a:pt x="14313" y="5664"/>
                    <a:pt x="13727" y="5106"/>
                    <a:pt x="13030" y="4855"/>
                  </a:cubicBezTo>
                  <a:cubicBezTo>
                    <a:pt x="12304" y="4659"/>
                    <a:pt x="11467" y="4771"/>
                    <a:pt x="10798" y="5217"/>
                  </a:cubicBezTo>
                  <a:cubicBezTo>
                    <a:pt x="11049" y="4241"/>
                    <a:pt x="10463" y="3181"/>
                    <a:pt x="9514" y="2958"/>
                  </a:cubicBezTo>
                  <a:cubicBezTo>
                    <a:pt x="10072" y="2902"/>
                    <a:pt x="10602" y="3181"/>
                    <a:pt x="10826" y="3683"/>
                  </a:cubicBezTo>
                  <a:cubicBezTo>
                    <a:pt x="10909" y="3097"/>
                    <a:pt x="10407" y="2595"/>
                    <a:pt x="9849" y="2483"/>
                  </a:cubicBezTo>
                  <a:cubicBezTo>
                    <a:pt x="9291" y="2400"/>
                    <a:pt x="8705" y="2539"/>
                    <a:pt x="8147" y="2734"/>
                  </a:cubicBezTo>
                  <a:cubicBezTo>
                    <a:pt x="8677" y="2846"/>
                    <a:pt x="9096" y="3237"/>
                    <a:pt x="9235" y="3711"/>
                  </a:cubicBezTo>
                  <a:cubicBezTo>
                    <a:pt x="8789" y="3376"/>
                    <a:pt x="8008" y="3460"/>
                    <a:pt x="7589" y="3934"/>
                  </a:cubicBezTo>
                  <a:cubicBezTo>
                    <a:pt x="6892" y="3432"/>
                    <a:pt x="5860" y="3460"/>
                    <a:pt x="5162" y="3990"/>
                  </a:cubicBezTo>
                  <a:cubicBezTo>
                    <a:pt x="4409" y="4548"/>
                    <a:pt x="4074" y="5524"/>
                    <a:pt x="4353" y="6333"/>
                  </a:cubicBezTo>
                  <a:cubicBezTo>
                    <a:pt x="4744" y="5915"/>
                    <a:pt x="5441" y="5775"/>
                    <a:pt x="5915" y="6027"/>
                  </a:cubicBezTo>
                  <a:cubicBezTo>
                    <a:pt x="4939" y="6222"/>
                    <a:pt x="4241" y="7422"/>
                    <a:pt x="4548" y="8314"/>
                  </a:cubicBezTo>
                  <a:cubicBezTo>
                    <a:pt x="4911" y="7924"/>
                    <a:pt x="5525" y="7728"/>
                    <a:pt x="6027" y="7868"/>
                  </a:cubicBezTo>
                  <a:cubicBezTo>
                    <a:pt x="5943" y="7198"/>
                    <a:pt x="6445" y="6501"/>
                    <a:pt x="7115" y="6361"/>
                  </a:cubicBezTo>
                  <a:cubicBezTo>
                    <a:pt x="7757" y="6222"/>
                    <a:pt x="8454" y="6668"/>
                    <a:pt x="8566" y="7338"/>
                  </a:cubicBezTo>
                  <a:cubicBezTo>
                    <a:pt x="8928" y="7031"/>
                    <a:pt x="9542" y="7143"/>
                    <a:pt x="9765" y="7477"/>
                  </a:cubicBezTo>
                  <a:lnTo>
                    <a:pt x="9821" y="7645"/>
                  </a:lnTo>
                  <a:cubicBezTo>
                    <a:pt x="9291" y="7003"/>
                    <a:pt x="8454" y="7617"/>
                    <a:pt x="8454" y="7617"/>
                  </a:cubicBezTo>
                  <a:cubicBezTo>
                    <a:pt x="8398" y="7924"/>
                    <a:pt x="8231" y="8035"/>
                    <a:pt x="8231" y="8035"/>
                  </a:cubicBezTo>
                  <a:cubicBezTo>
                    <a:pt x="8231" y="8035"/>
                    <a:pt x="8398" y="6891"/>
                    <a:pt x="7394" y="6947"/>
                  </a:cubicBezTo>
                  <a:cubicBezTo>
                    <a:pt x="6362" y="7031"/>
                    <a:pt x="6362" y="8203"/>
                    <a:pt x="6362" y="8203"/>
                  </a:cubicBezTo>
                  <a:cubicBezTo>
                    <a:pt x="6613" y="8565"/>
                    <a:pt x="6501" y="8816"/>
                    <a:pt x="6501" y="8816"/>
                  </a:cubicBezTo>
                  <a:cubicBezTo>
                    <a:pt x="6194" y="8063"/>
                    <a:pt x="5190" y="8147"/>
                    <a:pt x="4911" y="8872"/>
                  </a:cubicBezTo>
                  <a:cubicBezTo>
                    <a:pt x="4632" y="9598"/>
                    <a:pt x="5329" y="10295"/>
                    <a:pt x="5329" y="10295"/>
                  </a:cubicBezTo>
                  <a:cubicBezTo>
                    <a:pt x="4660" y="10351"/>
                    <a:pt x="4381" y="9821"/>
                    <a:pt x="4381" y="9821"/>
                  </a:cubicBezTo>
                  <a:cubicBezTo>
                    <a:pt x="4074" y="10351"/>
                    <a:pt x="3572" y="9932"/>
                    <a:pt x="3572" y="9932"/>
                  </a:cubicBezTo>
                  <a:cubicBezTo>
                    <a:pt x="3795" y="11104"/>
                    <a:pt x="3404" y="11690"/>
                    <a:pt x="3404" y="11690"/>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5139;p63">
              <a:extLst>
                <a:ext uri="{FF2B5EF4-FFF2-40B4-BE49-F238E27FC236}">
                  <a16:creationId xmlns:a16="http://schemas.microsoft.com/office/drawing/2014/main" id="{F336E4FB-F914-B8C9-E3A2-E99A85158B79}"/>
                </a:ext>
              </a:extLst>
            </p:cNvPr>
            <p:cNvSpPr/>
            <p:nvPr/>
          </p:nvSpPr>
          <p:spPr>
            <a:xfrm flipH="1">
              <a:off x="7666075" y="3225352"/>
              <a:ext cx="1890005" cy="2378394"/>
            </a:xfrm>
            <a:custGeom>
              <a:avLst/>
              <a:gdLst/>
              <a:ahLst/>
              <a:cxnLst/>
              <a:rect l="l" t="t" r="r" b="b"/>
              <a:pathLst>
                <a:path w="25696" h="32336" extrusionOk="0">
                  <a:moveTo>
                    <a:pt x="25695" y="32336"/>
                  </a:moveTo>
                  <a:lnTo>
                    <a:pt x="0" y="32336"/>
                  </a:lnTo>
                  <a:lnTo>
                    <a:pt x="0" y="2009"/>
                  </a:lnTo>
                  <a:cubicBezTo>
                    <a:pt x="586" y="1396"/>
                    <a:pt x="1284" y="949"/>
                    <a:pt x="2065" y="642"/>
                  </a:cubicBezTo>
                  <a:cubicBezTo>
                    <a:pt x="3627" y="1"/>
                    <a:pt x="5441" y="112"/>
                    <a:pt x="6947" y="921"/>
                  </a:cubicBezTo>
                  <a:cubicBezTo>
                    <a:pt x="8593" y="559"/>
                    <a:pt x="10351" y="1507"/>
                    <a:pt x="11048" y="3125"/>
                  </a:cubicBezTo>
                  <a:cubicBezTo>
                    <a:pt x="12583" y="2930"/>
                    <a:pt x="14034" y="4883"/>
                    <a:pt x="13643" y="6501"/>
                  </a:cubicBezTo>
                  <a:cubicBezTo>
                    <a:pt x="14229" y="6696"/>
                    <a:pt x="14647" y="7394"/>
                    <a:pt x="14480" y="8063"/>
                  </a:cubicBezTo>
                  <a:cubicBezTo>
                    <a:pt x="15233" y="8036"/>
                    <a:pt x="15903" y="9012"/>
                    <a:pt x="15596" y="9765"/>
                  </a:cubicBezTo>
                  <a:cubicBezTo>
                    <a:pt x="17270" y="9347"/>
                    <a:pt x="18860" y="11021"/>
                    <a:pt x="19111" y="12834"/>
                  </a:cubicBezTo>
                  <a:cubicBezTo>
                    <a:pt x="19335" y="14648"/>
                    <a:pt x="18525" y="16405"/>
                    <a:pt x="17605" y="17940"/>
                  </a:cubicBezTo>
                  <a:cubicBezTo>
                    <a:pt x="17047" y="18832"/>
                    <a:pt x="16461" y="19725"/>
                    <a:pt x="15652" y="20367"/>
                  </a:cubicBezTo>
                  <a:cubicBezTo>
                    <a:pt x="14871" y="21009"/>
                    <a:pt x="13810" y="21399"/>
                    <a:pt x="12806" y="21176"/>
                  </a:cubicBezTo>
                  <a:cubicBezTo>
                    <a:pt x="13950" y="21622"/>
                    <a:pt x="14647" y="23157"/>
                    <a:pt x="14257" y="24384"/>
                  </a:cubicBezTo>
                  <a:cubicBezTo>
                    <a:pt x="16879" y="24552"/>
                    <a:pt x="19195" y="27007"/>
                    <a:pt x="19362" y="29769"/>
                  </a:cubicBezTo>
                  <a:cubicBezTo>
                    <a:pt x="20060" y="29490"/>
                    <a:pt x="20897" y="29629"/>
                    <a:pt x="21483" y="30132"/>
                  </a:cubicBezTo>
                  <a:cubicBezTo>
                    <a:pt x="22041" y="30662"/>
                    <a:pt x="22320" y="31527"/>
                    <a:pt x="22124" y="32308"/>
                  </a:cubicBezTo>
                  <a:cubicBezTo>
                    <a:pt x="23185" y="31582"/>
                    <a:pt x="24580" y="31666"/>
                    <a:pt x="25695" y="323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5140;p63">
              <a:extLst>
                <a:ext uri="{FF2B5EF4-FFF2-40B4-BE49-F238E27FC236}">
                  <a16:creationId xmlns:a16="http://schemas.microsoft.com/office/drawing/2014/main" id="{1DA04285-8C0D-4FAF-FAA8-B1A201CB8DAC}"/>
                </a:ext>
              </a:extLst>
            </p:cNvPr>
            <p:cNvSpPr/>
            <p:nvPr/>
          </p:nvSpPr>
          <p:spPr>
            <a:xfrm flipH="1">
              <a:off x="8583348" y="3243813"/>
              <a:ext cx="976851" cy="2359932"/>
            </a:xfrm>
            <a:custGeom>
              <a:avLst/>
              <a:gdLst/>
              <a:ahLst/>
              <a:cxnLst/>
              <a:rect l="l" t="t" r="r" b="b"/>
              <a:pathLst>
                <a:path w="13281" h="32085" extrusionOk="0">
                  <a:moveTo>
                    <a:pt x="4939" y="32085"/>
                  </a:moveTo>
                  <a:cubicBezTo>
                    <a:pt x="4520" y="31861"/>
                    <a:pt x="3990" y="31778"/>
                    <a:pt x="3516" y="31778"/>
                  </a:cubicBezTo>
                  <a:cubicBezTo>
                    <a:pt x="2651" y="31778"/>
                    <a:pt x="1814" y="31973"/>
                    <a:pt x="921" y="31889"/>
                  </a:cubicBezTo>
                  <a:cubicBezTo>
                    <a:pt x="2874" y="30773"/>
                    <a:pt x="5246" y="30494"/>
                    <a:pt x="7394" y="31108"/>
                  </a:cubicBezTo>
                  <a:cubicBezTo>
                    <a:pt x="8315" y="30773"/>
                    <a:pt x="9375" y="30773"/>
                    <a:pt x="10323" y="31136"/>
                  </a:cubicBezTo>
                  <a:cubicBezTo>
                    <a:pt x="10379" y="30160"/>
                    <a:pt x="9626" y="29239"/>
                    <a:pt x="8705" y="29127"/>
                  </a:cubicBezTo>
                  <a:cubicBezTo>
                    <a:pt x="8817" y="28318"/>
                    <a:pt x="8426" y="27481"/>
                    <a:pt x="7812" y="27063"/>
                  </a:cubicBezTo>
                  <a:cubicBezTo>
                    <a:pt x="7171" y="26616"/>
                    <a:pt x="6306" y="26588"/>
                    <a:pt x="5636" y="26951"/>
                  </a:cubicBezTo>
                  <a:cubicBezTo>
                    <a:pt x="6613" y="26031"/>
                    <a:pt x="8370" y="26170"/>
                    <a:pt x="9207" y="27230"/>
                  </a:cubicBezTo>
                  <a:cubicBezTo>
                    <a:pt x="9486" y="25807"/>
                    <a:pt x="8231" y="24301"/>
                    <a:pt x="6864" y="24384"/>
                  </a:cubicBezTo>
                  <a:cubicBezTo>
                    <a:pt x="6222" y="23157"/>
                    <a:pt x="5106" y="22208"/>
                    <a:pt x="3851" y="21874"/>
                  </a:cubicBezTo>
                  <a:cubicBezTo>
                    <a:pt x="5525" y="20451"/>
                    <a:pt x="8036" y="20255"/>
                    <a:pt x="9905" y="21371"/>
                  </a:cubicBezTo>
                  <a:cubicBezTo>
                    <a:pt x="9124" y="20172"/>
                    <a:pt x="7617" y="19474"/>
                    <a:pt x="6222" y="19697"/>
                  </a:cubicBezTo>
                  <a:cubicBezTo>
                    <a:pt x="6445" y="19614"/>
                    <a:pt x="6696" y="19502"/>
                    <a:pt x="6892" y="19363"/>
                  </a:cubicBezTo>
                  <a:cubicBezTo>
                    <a:pt x="6473" y="19251"/>
                    <a:pt x="6055" y="19139"/>
                    <a:pt x="5636" y="19000"/>
                  </a:cubicBezTo>
                  <a:cubicBezTo>
                    <a:pt x="7422" y="18247"/>
                    <a:pt x="9542" y="18414"/>
                    <a:pt x="11188" y="19502"/>
                  </a:cubicBezTo>
                  <a:cubicBezTo>
                    <a:pt x="11077" y="19251"/>
                    <a:pt x="11021" y="19056"/>
                    <a:pt x="10909" y="18833"/>
                  </a:cubicBezTo>
                  <a:cubicBezTo>
                    <a:pt x="11662" y="19000"/>
                    <a:pt x="12304" y="19837"/>
                    <a:pt x="12220" y="20674"/>
                  </a:cubicBezTo>
                  <a:cubicBezTo>
                    <a:pt x="12555" y="19279"/>
                    <a:pt x="11718" y="17717"/>
                    <a:pt x="10407" y="17298"/>
                  </a:cubicBezTo>
                  <a:cubicBezTo>
                    <a:pt x="10602" y="17689"/>
                    <a:pt x="10547" y="18135"/>
                    <a:pt x="10379" y="18498"/>
                  </a:cubicBezTo>
                  <a:cubicBezTo>
                    <a:pt x="10351" y="17577"/>
                    <a:pt x="9654" y="16740"/>
                    <a:pt x="8789" y="16601"/>
                  </a:cubicBezTo>
                  <a:cubicBezTo>
                    <a:pt x="9765" y="16266"/>
                    <a:pt x="10519" y="15317"/>
                    <a:pt x="10770" y="14257"/>
                  </a:cubicBezTo>
                  <a:cubicBezTo>
                    <a:pt x="11328" y="14731"/>
                    <a:pt x="11523" y="15485"/>
                    <a:pt x="11356" y="16210"/>
                  </a:cubicBezTo>
                  <a:cubicBezTo>
                    <a:pt x="12416" y="15764"/>
                    <a:pt x="13141" y="14620"/>
                    <a:pt x="13197" y="13420"/>
                  </a:cubicBezTo>
                  <a:cubicBezTo>
                    <a:pt x="13281" y="12248"/>
                    <a:pt x="12611" y="11021"/>
                    <a:pt x="11635" y="10463"/>
                  </a:cubicBezTo>
                  <a:cubicBezTo>
                    <a:pt x="12053" y="9654"/>
                    <a:pt x="11746" y="8510"/>
                    <a:pt x="11021" y="8063"/>
                  </a:cubicBezTo>
                  <a:cubicBezTo>
                    <a:pt x="11300" y="8036"/>
                    <a:pt x="11607" y="8119"/>
                    <a:pt x="11802" y="8315"/>
                  </a:cubicBezTo>
                  <a:cubicBezTo>
                    <a:pt x="11523" y="7617"/>
                    <a:pt x="10965" y="7059"/>
                    <a:pt x="10323" y="6780"/>
                  </a:cubicBezTo>
                  <a:cubicBezTo>
                    <a:pt x="10630" y="7115"/>
                    <a:pt x="10686" y="7673"/>
                    <a:pt x="10547" y="8119"/>
                  </a:cubicBezTo>
                  <a:cubicBezTo>
                    <a:pt x="10407" y="7394"/>
                    <a:pt x="9765" y="6836"/>
                    <a:pt x="9068" y="6864"/>
                  </a:cubicBezTo>
                  <a:cubicBezTo>
                    <a:pt x="9486" y="5943"/>
                    <a:pt x="10463" y="5301"/>
                    <a:pt x="11467" y="5301"/>
                  </a:cubicBezTo>
                  <a:cubicBezTo>
                    <a:pt x="11021" y="5022"/>
                    <a:pt x="10491" y="4883"/>
                    <a:pt x="9961" y="4883"/>
                  </a:cubicBezTo>
                  <a:cubicBezTo>
                    <a:pt x="10407" y="4911"/>
                    <a:pt x="10686" y="4269"/>
                    <a:pt x="10491" y="3851"/>
                  </a:cubicBezTo>
                  <a:cubicBezTo>
                    <a:pt x="10268" y="3432"/>
                    <a:pt x="9710" y="3293"/>
                    <a:pt x="9291" y="3432"/>
                  </a:cubicBezTo>
                  <a:cubicBezTo>
                    <a:pt x="8845" y="3516"/>
                    <a:pt x="8510" y="3851"/>
                    <a:pt x="8147" y="4158"/>
                  </a:cubicBezTo>
                  <a:cubicBezTo>
                    <a:pt x="7673" y="3321"/>
                    <a:pt x="6362" y="3293"/>
                    <a:pt x="5804" y="4046"/>
                  </a:cubicBezTo>
                  <a:cubicBezTo>
                    <a:pt x="5525" y="3209"/>
                    <a:pt x="4799" y="2539"/>
                    <a:pt x="3990" y="2344"/>
                  </a:cubicBezTo>
                  <a:cubicBezTo>
                    <a:pt x="3209" y="2121"/>
                    <a:pt x="2260" y="2344"/>
                    <a:pt x="1619" y="2930"/>
                  </a:cubicBezTo>
                  <a:cubicBezTo>
                    <a:pt x="1982" y="1535"/>
                    <a:pt x="3125" y="391"/>
                    <a:pt x="4409" y="1"/>
                  </a:cubicBezTo>
                  <a:cubicBezTo>
                    <a:pt x="3655" y="1"/>
                    <a:pt x="2846" y="112"/>
                    <a:pt x="2121" y="391"/>
                  </a:cubicBezTo>
                  <a:cubicBezTo>
                    <a:pt x="1340" y="698"/>
                    <a:pt x="642" y="1145"/>
                    <a:pt x="56" y="1758"/>
                  </a:cubicBezTo>
                  <a:lnTo>
                    <a:pt x="56" y="4297"/>
                  </a:lnTo>
                  <a:cubicBezTo>
                    <a:pt x="419" y="4353"/>
                    <a:pt x="726" y="4465"/>
                    <a:pt x="1033" y="4604"/>
                  </a:cubicBezTo>
                  <a:cubicBezTo>
                    <a:pt x="2037" y="5134"/>
                    <a:pt x="2818" y="6138"/>
                    <a:pt x="3014" y="7338"/>
                  </a:cubicBezTo>
                  <a:cubicBezTo>
                    <a:pt x="3795" y="6027"/>
                    <a:pt x="5525" y="5553"/>
                    <a:pt x="6836" y="6250"/>
                  </a:cubicBezTo>
                  <a:cubicBezTo>
                    <a:pt x="6306" y="5608"/>
                    <a:pt x="5385" y="5385"/>
                    <a:pt x="4660" y="5608"/>
                  </a:cubicBezTo>
                  <a:cubicBezTo>
                    <a:pt x="5218" y="4911"/>
                    <a:pt x="6278" y="4911"/>
                    <a:pt x="6975" y="5413"/>
                  </a:cubicBezTo>
                  <a:cubicBezTo>
                    <a:pt x="7701" y="5859"/>
                    <a:pt x="8147" y="6669"/>
                    <a:pt x="8538" y="7478"/>
                  </a:cubicBezTo>
                  <a:cubicBezTo>
                    <a:pt x="7896" y="7003"/>
                    <a:pt x="7003" y="6975"/>
                    <a:pt x="6334" y="7394"/>
                  </a:cubicBezTo>
                  <a:cubicBezTo>
                    <a:pt x="7199" y="7506"/>
                    <a:pt x="7896" y="8398"/>
                    <a:pt x="7840" y="9319"/>
                  </a:cubicBezTo>
                  <a:cubicBezTo>
                    <a:pt x="9096" y="9514"/>
                    <a:pt x="10184" y="10630"/>
                    <a:pt x="10351" y="11969"/>
                  </a:cubicBezTo>
                  <a:cubicBezTo>
                    <a:pt x="10547" y="13281"/>
                    <a:pt x="9849" y="14731"/>
                    <a:pt x="8705" y="15317"/>
                  </a:cubicBezTo>
                  <a:cubicBezTo>
                    <a:pt x="8733" y="14452"/>
                    <a:pt x="8175" y="13615"/>
                    <a:pt x="7394" y="13364"/>
                  </a:cubicBezTo>
                  <a:cubicBezTo>
                    <a:pt x="8175" y="14620"/>
                    <a:pt x="7701" y="16573"/>
                    <a:pt x="6417" y="17242"/>
                  </a:cubicBezTo>
                  <a:cubicBezTo>
                    <a:pt x="6445" y="16433"/>
                    <a:pt x="6027" y="15596"/>
                    <a:pt x="5329" y="15234"/>
                  </a:cubicBezTo>
                  <a:cubicBezTo>
                    <a:pt x="6083" y="14648"/>
                    <a:pt x="6306" y="13364"/>
                    <a:pt x="5748" y="12527"/>
                  </a:cubicBezTo>
                  <a:cubicBezTo>
                    <a:pt x="5190" y="11690"/>
                    <a:pt x="3962" y="11467"/>
                    <a:pt x="3153" y="12025"/>
                  </a:cubicBezTo>
                  <a:cubicBezTo>
                    <a:pt x="3125" y="11188"/>
                    <a:pt x="2121" y="10630"/>
                    <a:pt x="1451" y="11049"/>
                  </a:cubicBezTo>
                  <a:cubicBezTo>
                    <a:pt x="1675" y="10212"/>
                    <a:pt x="2595" y="9654"/>
                    <a:pt x="3376" y="9905"/>
                  </a:cubicBezTo>
                  <a:cubicBezTo>
                    <a:pt x="2539" y="8956"/>
                    <a:pt x="1061" y="8789"/>
                    <a:pt x="1" y="9347"/>
                  </a:cubicBezTo>
                  <a:lnTo>
                    <a:pt x="1" y="27760"/>
                  </a:lnTo>
                  <a:cubicBezTo>
                    <a:pt x="838" y="27844"/>
                    <a:pt x="1675" y="28207"/>
                    <a:pt x="2037" y="28876"/>
                  </a:cubicBezTo>
                  <a:cubicBezTo>
                    <a:pt x="2818" y="28541"/>
                    <a:pt x="3795" y="28960"/>
                    <a:pt x="4186" y="29713"/>
                  </a:cubicBezTo>
                  <a:lnTo>
                    <a:pt x="2093" y="29518"/>
                  </a:lnTo>
                  <a:cubicBezTo>
                    <a:pt x="1396" y="29434"/>
                    <a:pt x="698" y="29378"/>
                    <a:pt x="1" y="29378"/>
                  </a:cubicBezTo>
                  <a:lnTo>
                    <a:pt x="1" y="32085"/>
                  </a:lnTo>
                  <a:lnTo>
                    <a:pt x="4939" y="32085"/>
                  </a:ln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0">
          <a:extLst>
            <a:ext uri="{FF2B5EF4-FFF2-40B4-BE49-F238E27FC236}">
              <a16:creationId xmlns:a16="http://schemas.microsoft.com/office/drawing/2014/main" id="{0898D894-5235-05C2-136B-69678D09A6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F5BD6E-655C-05E2-B077-DE9EE297F4C6}"/>
              </a:ext>
            </a:extLst>
          </p:cNvPr>
          <p:cNvSpPr txBox="1"/>
          <p:nvPr/>
        </p:nvSpPr>
        <p:spPr>
          <a:xfrm>
            <a:off x="150725" y="1024175"/>
            <a:ext cx="9133951" cy="3831818"/>
          </a:xfrm>
          <a:prstGeom prst="rect">
            <a:avLst/>
          </a:prstGeom>
          <a:noFill/>
        </p:spPr>
        <p:txBody>
          <a:bodyPr wrap="square" lIns="91440" tIns="45720" rIns="91440" bIns="45720" rtlCol="0" anchor="t">
            <a:spAutoFit/>
          </a:bodyPr>
          <a:lstStyle/>
          <a:p>
            <a:r>
              <a:rPr lang="en-US" sz="1350" b="1">
                <a:solidFill>
                  <a:schemeClr val="bg2"/>
                </a:solidFill>
              </a:rPr>
              <a:t>Shift Away from Satellites: </a:t>
            </a:r>
            <a:r>
              <a:rPr lang="en-US" sz="1350">
                <a:solidFill>
                  <a:schemeClr val="bg2"/>
                </a:solidFill>
              </a:rPr>
              <a:t>The space economy has become less dependent on satellites over the past decade, with growth increasingly coming from non-satellite industries such as manufacturing, information, and government. This shows the sector is diversifying and broadening its base.</a:t>
            </a:r>
          </a:p>
          <a:p>
            <a:endParaRPr lang="en-US" sz="1350">
              <a:solidFill>
                <a:schemeClr val="bg2"/>
              </a:solidFill>
            </a:endParaRPr>
          </a:p>
          <a:p>
            <a:r>
              <a:rPr lang="en-US" sz="1350" b="1">
                <a:solidFill>
                  <a:schemeClr val="bg2"/>
                </a:solidFill>
              </a:rPr>
              <a:t>Industry composition: </a:t>
            </a:r>
            <a:r>
              <a:rPr lang="en-US" sz="1350">
                <a:solidFill>
                  <a:schemeClr val="bg2"/>
                </a:solidFill>
              </a:rPr>
              <a:t>Manufacturing and information consistently anchor both gross output and compensation, highlighting their role as the drivers of value creation and employment. </a:t>
            </a:r>
          </a:p>
          <a:p>
            <a:endParaRPr lang="en-US" sz="1350">
              <a:solidFill>
                <a:schemeClr val="bg2"/>
              </a:solidFill>
            </a:endParaRPr>
          </a:p>
          <a:p>
            <a:r>
              <a:rPr lang="en-US" sz="1350" b="1">
                <a:solidFill>
                  <a:schemeClr val="bg2"/>
                </a:solidFill>
              </a:rPr>
              <a:t>Labor-driven growth: </a:t>
            </a:r>
            <a:r>
              <a:rPr lang="en-US" sz="1350">
                <a:solidFill>
                  <a:schemeClr val="bg2"/>
                </a:solidFill>
              </a:rPr>
              <a:t>Rising compensation, especially in labor-intensive industries like manufacturing, demonstrates how much of the space economy’s expansion is being channeled into jobs and wages.</a:t>
            </a:r>
          </a:p>
          <a:p>
            <a:endParaRPr lang="en-US" sz="1350">
              <a:solidFill>
                <a:schemeClr val="bg2"/>
              </a:solidFill>
            </a:endParaRPr>
          </a:p>
          <a:p>
            <a:r>
              <a:rPr lang="en-US" sz="1350" b="1">
                <a:solidFill>
                  <a:schemeClr val="bg2"/>
                </a:solidFill>
              </a:rPr>
              <a:t>Supply chain linkages: </a:t>
            </a:r>
            <a:r>
              <a:rPr lang="en-US" sz="1350">
                <a:solidFill>
                  <a:schemeClr val="bg2"/>
                </a:solidFill>
              </a:rPr>
              <a:t>By comparing gross output with value added, we see that intermediate inputs are substantial, and that the space economy is deeply interconnected with upstream industries. </a:t>
            </a:r>
          </a:p>
          <a:p>
            <a:endParaRPr lang="en-US" sz="1350">
              <a:solidFill>
                <a:schemeClr val="bg2"/>
              </a:solidFill>
            </a:endParaRPr>
          </a:p>
          <a:p>
            <a:r>
              <a:rPr lang="en-US" sz="1350" b="1">
                <a:solidFill>
                  <a:schemeClr val="bg2"/>
                </a:solidFill>
              </a:rPr>
              <a:t>Looking forward: </a:t>
            </a:r>
            <a:r>
              <a:rPr lang="en-US" sz="1350">
                <a:solidFill>
                  <a:schemeClr val="bg2"/>
                </a:solidFill>
              </a:rPr>
              <a:t>Our regression models suggest that total real value added in the space economy will continue to grow in the coming years, though at a more moderate and possibly more volatile pace than in the pre-2017 period. This means the space economy is poised to remain an important growth driver, but one whose trajectory will depend on innovation, policy support, and resilience to shocks.</a:t>
            </a:r>
            <a:endParaRPr lang="en-US" sz="1350">
              <a:solidFill>
                <a:schemeClr val="bg2"/>
              </a:solidFill>
              <a:latin typeface="Roboto" panose="02000000000000000000" pitchFamily="2" charset="0"/>
              <a:ea typeface="Roboto" panose="02000000000000000000" pitchFamily="2" charset="0"/>
              <a:cs typeface="Roboto" panose="02000000000000000000" pitchFamily="2" charset="0"/>
            </a:endParaRPr>
          </a:p>
          <a:p>
            <a:pPr marL="342900" indent="-342900">
              <a:buFont typeface="+mj-lt"/>
              <a:buAutoNum type="arabicPeriod"/>
            </a:pPr>
            <a:endParaRPr lang="en-US" sz="1350">
              <a:solidFill>
                <a:schemeClr val="bg2"/>
              </a:solidFill>
            </a:endParaRPr>
          </a:p>
        </p:txBody>
      </p:sp>
      <p:sp>
        <p:nvSpPr>
          <p:cNvPr id="5" name="Google Shape;4725;p58">
            <a:extLst>
              <a:ext uri="{FF2B5EF4-FFF2-40B4-BE49-F238E27FC236}">
                <a16:creationId xmlns:a16="http://schemas.microsoft.com/office/drawing/2014/main" id="{4A00E831-08F4-55BE-3541-2AB4C26E6855}"/>
              </a:ext>
            </a:extLst>
          </p:cNvPr>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Closing Thoughts: Overall Findings</a:t>
            </a:r>
          </a:p>
        </p:txBody>
      </p:sp>
    </p:spTree>
    <p:extLst>
      <p:ext uri="{BB962C8B-B14F-4D97-AF65-F5344CB8AC3E}">
        <p14:creationId xmlns:p14="http://schemas.microsoft.com/office/powerpoint/2010/main" val="1223896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20">
          <a:extLst>
            <a:ext uri="{FF2B5EF4-FFF2-40B4-BE49-F238E27FC236}">
              <a16:creationId xmlns:a16="http://schemas.microsoft.com/office/drawing/2014/main" id="{4E312240-DFF2-F932-E5B1-C00FBE89E0FB}"/>
            </a:ext>
          </a:extLst>
        </p:cNvPr>
        <p:cNvGrpSpPr/>
        <p:nvPr/>
      </p:nvGrpSpPr>
      <p:grpSpPr>
        <a:xfrm>
          <a:off x="0" y="0"/>
          <a:ext cx="0" cy="0"/>
          <a:chOff x="0" y="0"/>
          <a:chExt cx="0" cy="0"/>
        </a:xfrm>
      </p:grpSpPr>
      <p:sp>
        <p:nvSpPr>
          <p:cNvPr id="4725" name="Google Shape;4725;p58">
            <a:extLst>
              <a:ext uri="{FF2B5EF4-FFF2-40B4-BE49-F238E27FC236}">
                <a16:creationId xmlns:a16="http://schemas.microsoft.com/office/drawing/2014/main" id="{6416A31E-36A8-FD3B-C81A-0AA114605FC5}"/>
              </a:ext>
            </a:extLst>
          </p:cNvPr>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Closing Thoughts: Data</a:t>
            </a:r>
          </a:p>
        </p:txBody>
      </p:sp>
      <p:sp>
        <p:nvSpPr>
          <p:cNvPr id="2" name="TextBox 1">
            <a:extLst>
              <a:ext uri="{FF2B5EF4-FFF2-40B4-BE49-F238E27FC236}">
                <a16:creationId xmlns:a16="http://schemas.microsoft.com/office/drawing/2014/main" id="{20ACF4C0-12EC-6F34-C109-64B19F290BDE}"/>
              </a:ext>
            </a:extLst>
          </p:cNvPr>
          <p:cNvSpPr txBox="1"/>
          <p:nvPr/>
        </p:nvSpPr>
        <p:spPr>
          <a:xfrm>
            <a:off x="539400" y="1024175"/>
            <a:ext cx="8313198" cy="3323987"/>
          </a:xfrm>
          <a:prstGeom prst="rect">
            <a:avLst/>
          </a:prstGeom>
          <a:noFill/>
        </p:spPr>
        <p:txBody>
          <a:bodyPr wrap="square" lIns="91440" tIns="45720" rIns="91440" bIns="45720" rtlCol="0" anchor="t">
            <a:spAutoFit/>
          </a:bodyPr>
          <a:lstStyle/>
          <a:p>
            <a:pPr marL="342900" indent="-342900">
              <a:buFont typeface="+mj-lt"/>
              <a:buAutoNum type="arabicPeriod"/>
            </a:pPr>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panose="02000000000000000000" pitchFamily="2" charset="0"/>
                <a:ea typeface="Roboto" panose="02000000000000000000" pitchFamily="2" charset="0"/>
                <a:cs typeface="Roboto" panose="02000000000000000000" pitchFamily="2" charset="0"/>
              </a:rPr>
              <a:t>After completing the project we realized that the data itself does not have enough predictors to create a strong model for predicting the Space Economy’s growth. </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panose="02000000000000000000" pitchFamily="2" charset="0"/>
                <a:ea typeface="Roboto" panose="02000000000000000000" pitchFamily="2" charset="0"/>
                <a:cs typeface="Roboto" panose="02000000000000000000" pitchFamily="2" charset="0"/>
              </a:rPr>
              <a:t>Additionally, the time frame is not long enough. Over the past year, there were many large swings that are not strong reflections of the space economy.</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panose="02000000000000000000" pitchFamily="2" charset="0"/>
                <a:ea typeface="Roboto" panose="02000000000000000000" pitchFamily="2" charset="0"/>
                <a:cs typeface="Roboto" panose="02000000000000000000" pitchFamily="2" charset="0"/>
              </a:rPr>
              <a:t>Finally, there are too many outside factors that effect the data. For example, a majority of the swings in Total Value can be explained by Covid or more macroeconomic factors that we did not have data for. Thus, this heavily effected the fit of our model and its outcome.</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a:solidFill>
                  <a:schemeClr val="bg2"/>
                </a:solidFill>
                <a:latin typeface="Roboto" panose="02000000000000000000" pitchFamily="2" charset="0"/>
                <a:ea typeface="Roboto" panose="02000000000000000000" pitchFamily="2" charset="0"/>
                <a:cs typeface="Roboto" panose="02000000000000000000" pitchFamily="2" charset="0"/>
              </a:rPr>
              <a:t>Moving forward, we want to find more data that could potentially help us in explaining the space economy’s growth. </a:t>
            </a: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endParaRPr lang="en-US">
              <a:solidFill>
                <a:schemeClr val="bg2"/>
              </a:solidFill>
            </a:endParaRPr>
          </a:p>
        </p:txBody>
      </p:sp>
    </p:spTree>
    <p:extLst>
      <p:ext uri="{BB962C8B-B14F-4D97-AF65-F5344CB8AC3E}">
        <p14:creationId xmlns:p14="http://schemas.microsoft.com/office/powerpoint/2010/main" val="3486507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0">
          <a:extLst>
            <a:ext uri="{FF2B5EF4-FFF2-40B4-BE49-F238E27FC236}">
              <a16:creationId xmlns:a16="http://schemas.microsoft.com/office/drawing/2014/main" id="{547CC08B-05AC-1483-974A-E682C11B6A19}"/>
            </a:ext>
          </a:extLst>
        </p:cNvPr>
        <p:cNvGrpSpPr/>
        <p:nvPr/>
      </p:nvGrpSpPr>
      <p:grpSpPr>
        <a:xfrm>
          <a:off x="0" y="0"/>
          <a:ext cx="0" cy="0"/>
          <a:chOff x="0" y="0"/>
          <a:chExt cx="0" cy="0"/>
        </a:xfrm>
      </p:grpSpPr>
      <p:sp>
        <p:nvSpPr>
          <p:cNvPr id="4725" name="Google Shape;4725;p58">
            <a:extLst>
              <a:ext uri="{FF2B5EF4-FFF2-40B4-BE49-F238E27FC236}">
                <a16:creationId xmlns:a16="http://schemas.microsoft.com/office/drawing/2014/main" id="{0102F7D2-9F96-C4B4-8192-4A6E19052AF1}"/>
              </a:ext>
            </a:extLst>
          </p:cNvPr>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References</a:t>
            </a:r>
          </a:p>
        </p:txBody>
      </p:sp>
      <p:sp>
        <p:nvSpPr>
          <p:cNvPr id="2" name="TextBox 1">
            <a:extLst>
              <a:ext uri="{FF2B5EF4-FFF2-40B4-BE49-F238E27FC236}">
                <a16:creationId xmlns:a16="http://schemas.microsoft.com/office/drawing/2014/main" id="{51A7A268-DE61-3482-9723-05E0E4D3AA8D}"/>
              </a:ext>
            </a:extLst>
          </p:cNvPr>
          <p:cNvSpPr txBox="1"/>
          <p:nvPr/>
        </p:nvSpPr>
        <p:spPr>
          <a:xfrm>
            <a:off x="539400" y="1024175"/>
            <a:ext cx="8313198" cy="954107"/>
          </a:xfrm>
          <a:prstGeom prst="rect">
            <a:avLst/>
          </a:prstGeom>
          <a:noFill/>
        </p:spPr>
        <p:txBody>
          <a:bodyPr wrap="square" rtlCol="0">
            <a:spAutoFit/>
          </a:bodyPr>
          <a:lstStyle/>
          <a:p>
            <a:pPr marL="285750" indent="-285750">
              <a:buFont typeface="Arial" panose="020B0604020202020204" pitchFamily="34" charset="0"/>
              <a:buChar char="•"/>
            </a:pPr>
            <a:r>
              <a:rPr lang="en-US" i="1" err="1">
                <a:solidFill>
                  <a:schemeClr val="bg2"/>
                </a:solidFill>
                <a:latin typeface="Roboto" panose="02000000000000000000" pitchFamily="2" charset="0"/>
                <a:ea typeface="Roboto" panose="02000000000000000000" pitchFamily="2" charset="0"/>
                <a:cs typeface="Roboto" panose="02000000000000000000" pitchFamily="2" charset="0"/>
              </a:rPr>
              <a:t>SlidesGo</a:t>
            </a:r>
            <a:r>
              <a:rPr lang="en-US">
                <a:solidFill>
                  <a:schemeClr val="bg2"/>
                </a:solidFill>
                <a:latin typeface="Roboto" panose="02000000000000000000" pitchFamily="2" charset="0"/>
                <a:ea typeface="Roboto" panose="02000000000000000000" pitchFamily="2" charset="0"/>
                <a:cs typeface="Roboto" panose="02000000000000000000" pitchFamily="2" charset="0"/>
              </a:rPr>
              <a:t> for the slide template</a:t>
            </a:r>
          </a:p>
          <a:p>
            <a:pPr marL="285750" indent="-285750">
              <a:buFont typeface="Arial" panose="020B0604020202020204" pitchFamily="34" charset="0"/>
              <a:buChar char="•"/>
            </a:pPr>
            <a:r>
              <a:rPr lang="en-US">
                <a:solidFill>
                  <a:schemeClr val="bg2"/>
                </a:solidFill>
                <a:latin typeface="Roboto" panose="02000000000000000000" pitchFamily="2" charset="0"/>
                <a:ea typeface="Roboto" panose="02000000000000000000" pitchFamily="2" charset="0"/>
                <a:cs typeface="Roboto" panose="02000000000000000000" pitchFamily="2" charset="0"/>
              </a:rPr>
              <a:t>Dataset and statistics provided by the Bureau of Economic Analysis (BEA), U.S. Department of Commerce.</a:t>
            </a:r>
          </a:p>
          <a:p>
            <a:pPr marL="285750" indent="-285750">
              <a:buFont typeface="Arial" panose="020B0604020202020204" pitchFamily="34" charset="0"/>
              <a:buChar char="•"/>
            </a:pPr>
            <a:r>
              <a:rPr lang="en-US">
                <a:solidFill>
                  <a:schemeClr val="bg2"/>
                </a:solidFill>
                <a:latin typeface="Roboto" panose="02000000000000000000" pitchFamily="2" charset="0"/>
                <a:ea typeface="Roboto" panose="02000000000000000000" pitchFamily="2" charset="0"/>
                <a:cs typeface="Roboto" panose="02000000000000000000" pitchFamily="2" charset="0"/>
              </a:rPr>
              <a:t>Use of generative AI to assist in plot making</a:t>
            </a:r>
          </a:p>
        </p:txBody>
      </p:sp>
    </p:spTree>
    <p:extLst>
      <p:ext uri="{BB962C8B-B14F-4D97-AF65-F5344CB8AC3E}">
        <p14:creationId xmlns:p14="http://schemas.microsoft.com/office/powerpoint/2010/main" val="292721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29"/>
          <p:cNvSpPr txBox="1">
            <a:spLocks noGrp="1"/>
          </p:cNvSpPr>
          <p:nvPr>
            <p:ph type="title" idx="21"/>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 of Contents</a:t>
            </a:r>
            <a:endParaRPr/>
          </a:p>
        </p:txBody>
      </p:sp>
      <p:sp>
        <p:nvSpPr>
          <p:cNvPr id="1217" name="Google Shape;1217;p29"/>
          <p:cNvSpPr/>
          <p:nvPr/>
        </p:nvSpPr>
        <p:spPr>
          <a:xfrm>
            <a:off x="1032585" y="1548501"/>
            <a:ext cx="733800" cy="7338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a:off x="1032585" y="2662269"/>
            <a:ext cx="733800" cy="7338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a:off x="1033087" y="3776019"/>
            <a:ext cx="732900" cy="7326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txBox="1">
            <a:spLocks noGrp="1"/>
          </p:cNvSpPr>
          <p:nvPr>
            <p:ph type="title" idx="15"/>
          </p:nvPr>
        </p:nvSpPr>
        <p:spPr>
          <a:xfrm>
            <a:off x="1035075" y="174238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21" name="Google Shape;1221;p29"/>
          <p:cNvSpPr txBox="1">
            <a:spLocks noGrp="1"/>
          </p:cNvSpPr>
          <p:nvPr>
            <p:ph type="title" idx="4"/>
          </p:nvPr>
        </p:nvSpPr>
        <p:spPr>
          <a:xfrm>
            <a:off x="1927713" y="3913979"/>
            <a:ext cx="2358300" cy="576000"/>
          </a:xfrm>
          <a:prstGeom prst="rect">
            <a:avLst/>
          </a:prstGeom>
        </p:spPr>
        <p:txBody>
          <a:bodyPr spcFirstLastPara="1" wrap="square" lIns="91425" tIns="91425" rIns="548625" bIns="91425" anchor="t" anchorCtr="0">
            <a:noAutofit/>
          </a:bodyPr>
          <a:lstStyle/>
          <a:p>
            <a:pPr marL="0" lvl="0" indent="0" algn="l" rtl="0">
              <a:spcBef>
                <a:spcPts val="0"/>
              </a:spcBef>
              <a:spcAft>
                <a:spcPts val="0"/>
              </a:spcAft>
              <a:buNone/>
            </a:pPr>
            <a:r>
              <a:rPr lang="en" b="0">
                <a:latin typeface="Open Sans ExtraBold"/>
                <a:ea typeface="Open Sans ExtraBold"/>
                <a:cs typeface="Open Sans ExtraBold"/>
                <a:sym typeface="Open Sans ExtraBold"/>
              </a:rPr>
              <a:t>Data Visualizations</a:t>
            </a:r>
            <a:endParaRPr b="0">
              <a:latin typeface="Open Sans ExtraBold"/>
              <a:ea typeface="Open Sans ExtraBold"/>
              <a:cs typeface="Open Sans ExtraBold"/>
              <a:sym typeface="Open Sans ExtraBold"/>
            </a:endParaRPr>
          </a:p>
        </p:txBody>
      </p:sp>
      <p:sp>
        <p:nvSpPr>
          <p:cNvPr id="1222" name="Google Shape;1222;p29"/>
          <p:cNvSpPr txBox="1">
            <a:spLocks noGrp="1"/>
          </p:cNvSpPr>
          <p:nvPr>
            <p:ph type="title"/>
          </p:nvPr>
        </p:nvSpPr>
        <p:spPr>
          <a:xfrm>
            <a:off x="1910888" y="1495784"/>
            <a:ext cx="2358300" cy="755516"/>
          </a:xfrm>
          <a:prstGeom prst="rect">
            <a:avLst/>
          </a:prstGeom>
        </p:spPr>
        <p:txBody>
          <a:bodyPr spcFirstLastPara="1" wrap="square" lIns="91425" tIns="91425" rIns="1097275" bIns="91425" anchor="t" anchorCtr="0">
            <a:noAutofit/>
          </a:bodyPr>
          <a:lstStyle/>
          <a:p>
            <a:pPr marL="0" lvl="0" indent="0" rtl="0">
              <a:spcBef>
                <a:spcPts val="0"/>
              </a:spcBef>
              <a:spcAft>
                <a:spcPts val="0"/>
              </a:spcAft>
              <a:buNone/>
            </a:pPr>
            <a:r>
              <a:rPr lang="en" b="0">
                <a:latin typeface="Open Sans ExtraBold"/>
                <a:ea typeface="Open Sans ExtraBold"/>
                <a:cs typeface="Open Sans ExtraBold"/>
                <a:sym typeface="Open Sans ExtraBold"/>
              </a:rPr>
              <a:t>What is the Space Economy</a:t>
            </a:r>
            <a:endParaRPr b="0">
              <a:latin typeface="Open Sans ExtraBold"/>
              <a:ea typeface="Open Sans ExtraBold"/>
              <a:cs typeface="Open Sans ExtraBold"/>
              <a:sym typeface="Open Sans ExtraBold"/>
            </a:endParaRPr>
          </a:p>
        </p:txBody>
      </p:sp>
      <p:sp>
        <p:nvSpPr>
          <p:cNvPr id="1224" name="Google Shape;1224;p29"/>
          <p:cNvSpPr txBox="1">
            <a:spLocks noGrp="1"/>
          </p:cNvSpPr>
          <p:nvPr>
            <p:ph type="title" idx="2"/>
          </p:nvPr>
        </p:nvSpPr>
        <p:spPr>
          <a:xfrm>
            <a:off x="1927714" y="2828720"/>
            <a:ext cx="235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Open Sans ExtraBold"/>
                <a:ea typeface="Open Sans ExtraBold"/>
                <a:cs typeface="Open Sans ExtraBold"/>
                <a:sym typeface="Open Sans ExtraBold"/>
              </a:rPr>
              <a:t>Data Manipulation</a:t>
            </a:r>
            <a:endParaRPr b="0">
              <a:latin typeface="Open Sans ExtraBold"/>
              <a:ea typeface="Open Sans ExtraBold"/>
              <a:cs typeface="Open Sans ExtraBold"/>
              <a:sym typeface="Open Sans ExtraBold"/>
            </a:endParaRPr>
          </a:p>
        </p:txBody>
      </p:sp>
      <p:sp>
        <p:nvSpPr>
          <p:cNvPr id="1227" name="Google Shape;1227;p29"/>
          <p:cNvSpPr txBox="1">
            <a:spLocks noGrp="1"/>
          </p:cNvSpPr>
          <p:nvPr>
            <p:ph type="title" idx="6"/>
          </p:nvPr>
        </p:nvSpPr>
        <p:spPr>
          <a:xfrm>
            <a:off x="5753124" y="1507076"/>
            <a:ext cx="2553684" cy="776268"/>
          </a:xfrm>
          <a:prstGeom prst="rect">
            <a:avLst/>
          </a:prstGeom>
        </p:spPr>
        <p:txBody>
          <a:bodyPr spcFirstLastPara="1" wrap="square" lIns="91425" tIns="91425" rIns="1005825" bIns="91425" anchor="t" anchorCtr="0">
            <a:noAutofit/>
          </a:bodyPr>
          <a:lstStyle/>
          <a:p>
            <a:pPr>
              <a:buClr>
                <a:srgbClr val="000000"/>
              </a:buClr>
            </a:pPr>
            <a:r>
              <a:rPr lang="en" b="0">
                <a:latin typeface="Open Sans ExtraBold"/>
                <a:ea typeface="Open Sans ExtraBold"/>
                <a:cs typeface="Open Sans ExtraBold"/>
                <a:sym typeface="Open Sans ExtraBold"/>
              </a:rPr>
              <a:t>Models</a:t>
            </a:r>
            <a:r>
              <a:rPr lang="en-US" b="0">
                <a:latin typeface="Open Sans ExtraBold"/>
                <a:ea typeface="Open Sans ExtraBold"/>
                <a:cs typeface="Open Sans ExtraBold"/>
                <a:sym typeface="Open Sans ExtraBold"/>
              </a:rPr>
              <a:t> + Deeper Visualizations</a:t>
            </a:r>
          </a:p>
        </p:txBody>
      </p:sp>
      <p:sp>
        <p:nvSpPr>
          <p:cNvPr id="1229" name="Google Shape;1229;p29"/>
          <p:cNvSpPr txBox="1">
            <a:spLocks noGrp="1"/>
          </p:cNvSpPr>
          <p:nvPr>
            <p:ph type="title" idx="8"/>
          </p:nvPr>
        </p:nvSpPr>
        <p:spPr>
          <a:xfrm>
            <a:off x="5753124" y="2746150"/>
            <a:ext cx="2358300" cy="576000"/>
          </a:xfrm>
          <a:prstGeom prst="rect">
            <a:avLst/>
          </a:prstGeom>
        </p:spPr>
        <p:txBody>
          <a:bodyPr spcFirstLastPara="1" wrap="square" lIns="91425" tIns="91425" rIns="1097275" bIns="91425" anchor="t" anchorCtr="0">
            <a:noAutofit/>
          </a:bodyPr>
          <a:lstStyle/>
          <a:p>
            <a:pPr marL="0" lvl="0" indent="0" algn="l">
              <a:spcBef>
                <a:spcPts val="0"/>
              </a:spcBef>
              <a:spcAft>
                <a:spcPts val="0"/>
              </a:spcAft>
              <a:buNone/>
            </a:pPr>
            <a:r>
              <a:rPr lang="en" b="0">
                <a:latin typeface="Open Sans ExtraBold"/>
                <a:ea typeface="Open Sans ExtraBold"/>
                <a:cs typeface="Open Sans ExtraBold"/>
                <a:sym typeface="Open Sans ExtraBold"/>
              </a:rPr>
              <a:t>Findings</a:t>
            </a:r>
            <a:br>
              <a:rPr lang="en" b="0">
                <a:latin typeface="Open Sans ExtraBold"/>
                <a:ea typeface="Open Sans ExtraBold"/>
                <a:cs typeface="Open Sans ExtraBold"/>
              </a:rPr>
            </a:br>
            <a:endParaRPr lang="en-US" b="0">
              <a:latin typeface="Open Sans ExtraBold"/>
              <a:ea typeface="Open Sans ExtraBold"/>
              <a:cs typeface="Open Sans ExtraBold"/>
            </a:endParaRPr>
          </a:p>
        </p:txBody>
      </p:sp>
      <p:sp>
        <p:nvSpPr>
          <p:cNvPr id="1231" name="Google Shape;1231;p29"/>
          <p:cNvSpPr txBox="1">
            <a:spLocks noGrp="1"/>
          </p:cNvSpPr>
          <p:nvPr>
            <p:ph type="title" idx="13"/>
          </p:nvPr>
        </p:nvSpPr>
        <p:spPr>
          <a:xfrm>
            <a:off x="5753124" y="3849243"/>
            <a:ext cx="2358300" cy="576000"/>
          </a:xfrm>
          <a:prstGeom prst="rect">
            <a:avLst/>
          </a:prstGeom>
        </p:spPr>
        <p:txBody>
          <a:bodyPr spcFirstLastPara="1" wrap="square" lIns="91425" tIns="91425" rIns="1097275" bIns="91425" anchor="t" anchorCtr="0">
            <a:noAutofit/>
          </a:bodyPr>
          <a:lstStyle/>
          <a:p>
            <a:pPr marL="0" lvl="0" indent="0" algn="l" rtl="0">
              <a:spcBef>
                <a:spcPts val="0"/>
              </a:spcBef>
              <a:spcAft>
                <a:spcPts val="0"/>
              </a:spcAft>
              <a:buNone/>
            </a:pPr>
            <a:r>
              <a:rPr lang="en" b="0">
                <a:latin typeface="Open Sans ExtraBold"/>
                <a:ea typeface="Open Sans ExtraBold"/>
                <a:cs typeface="Open Sans ExtraBold"/>
                <a:sym typeface="Open Sans ExtraBold"/>
              </a:rPr>
              <a:t>Closing Thoughts</a:t>
            </a:r>
            <a:br>
              <a:rPr lang="en" b="0">
                <a:latin typeface="Open Sans ExtraBold"/>
                <a:ea typeface="Open Sans ExtraBold"/>
                <a:cs typeface="Open Sans ExtraBold"/>
                <a:sym typeface="Open Sans ExtraBold"/>
              </a:rPr>
            </a:br>
            <a:endParaRPr b="0">
              <a:latin typeface="Open Sans ExtraBold"/>
              <a:ea typeface="Open Sans ExtraBold"/>
              <a:cs typeface="Open Sans ExtraBold"/>
              <a:sym typeface="Open Sans ExtraBold"/>
            </a:endParaRPr>
          </a:p>
        </p:txBody>
      </p:sp>
      <p:sp>
        <p:nvSpPr>
          <p:cNvPr id="1233" name="Google Shape;1233;p29"/>
          <p:cNvSpPr txBox="1">
            <a:spLocks noGrp="1"/>
          </p:cNvSpPr>
          <p:nvPr>
            <p:ph type="title" idx="16"/>
          </p:nvPr>
        </p:nvSpPr>
        <p:spPr>
          <a:xfrm>
            <a:off x="1035075" y="2852381"/>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34" name="Google Shape;1234;p29"/>
          <p:cNvSpPr/>
          <p:nvPr/>
        </p:nvSpPr>
        <p:spPr>
          <a:xfrm>
            <a:off x="4874813" y="2664296"/>
            <a:ext cx="725779" cy="72568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4871133" y="3776019"/>
            <a:ext cx="732900" cy="7326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4874813" y="1552558"/>
            <a:ext cx="725779" cy="72568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txBox="1">
            <a:spLocks noGrp="1"/>
          </p:cNvSpPr>
          <p:nvPr>
            <p:ph type="title" idx="17"/>
          </p:nvPr>
        </p:nvSpPr>
        <p:spPr>
          <a:xfrm>
            <a:off x="1035075" y="3969262"/>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38" name="Google Shape;1238;p29"/>
          <p:cNvSpPr txBox="1">
            <a:spLocks noGrp="1"/>
          </p:cNvSpPr>
          <p:nvPr>
            <p:ph type="title" idx="18"/>
          </p:nvPr>
        </p:nvSpPr>
        <p:spPr>
          <a:xfrm>
            <a:off x="4872075" y="1744206"/>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39" name="Google Shape;1239;p29"/>
          <p:cNvSpPr txBox="1">
            <a:spLocks noGrp="1"/>
          </p:cNvSpPr>
          <p:nvPr>
            <p:ph type="title" idx="19"/>
          </p:nvPr>
        </p:nvSpPr>
        <p:spPr>
          <a:xfrm>
            <a:off x="4872075" y="2857906"/>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40" name="Google Shape;1240;p29"/>
          <p:cNvSpPr txBox="1">
            <a:spLocks noGrp="1"/>
          </p:cNvSpPr>
          <p:nvPr>
            <p:ph type="title" idx="20"/>
          </p:nvPr>
        </p:nvSpPr>
        <p:spPr>
          <a:xfrm>
            <a:off x="4872075" y="3969262"/>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32"/>
          <p:cNvSpPr txBox="1">
            <a:spLocks noGrp="1"/>
          </p:cNvSpPr>
          <p:nvPr>
            <p:ph type="title"/>
          </p:nvPr>
        </p:nvSpPr>
        <p:spPr>
          <a:xfrm>
            <a:off x="2660657" y="115220"/>
            <a:ext cx="6027043" cy="4549346"/>
          </a:xfrm>
          <a:prstGeom prst="rect">
            <a:avLst/>
          </a:prstGeom>
        </p:spPr>
        <p:txBody>
          <a:bodyPr spcFirstLastPara="1" wrap="square" lIns="91425" tIns="91425" rIns="91425" bIns="91425" anchor="ctr" anchorCtr="0">
            <a:noAutofit/>
          </a:bodyPr>
          <a:lstStyle/>
          <a:p>
            <a:pPr lvl="0"/>
            <a:r>
              <a:rPr lang="en-US" sz="5400"/>
              <a:t>What is the Space Economy?</a:t>
            </a:r>
          </a:p>
        </p:txBody>
      </p:sp>
      <p:cxnSp>
        <p:nvCxnSpPr>
          <p:cNvPr id="2719" name="Google Shape;2719;p32"/>
          <p:cNvCxnSpPr/>
          <p:nvPr/>
        </p:nvCxnSpPr>
        <p:spPr>
          <a:xfrm>
            <a:off x="2368981" y="3245131"/>
            <a:ext cx="6816600" cy="0"/>
          </a:xfrm>
          <a:prstGeom prst="straightConnector1">
            <a:avLst/>
          </a:prstGeom>
          <a:noFill/>
          <a:ln w="9525" cap="flat" cmpd="sng">
            <a:solidFill>
              <a:srgbClr val="D9D9D9"/>
            </a:solidFill>
            <a:prstDash val="solid"/>
            <a:round/>
            <a:headEnd type="none" w="med" len="med"/>
            <a:tailEnd type="none" w="med" len="med"/>
          </a:ln>
        </p:spPr>
      </p:cxnSp>
      <p:grpSp>
        <p:nvGrpSpPr>
          <p:cNvPr id="2721" name="Google Shape;2721;p32"/>
          <p:cNvGrpSpPr/>
          <p:nvPr/>
        </p:nvGrpSpPr>
        <p:grpSpPr>
          <a:xfrm>
            <a:off x="944508" y="114941"/>
            <a:ext cx="2213039" cy="2219684"/>
            <a:chOff x="944508" y="114941"/>
            <a:chExt cx="2213039" cy="2219684"/>
          </a:xfrm>
        </p:grpSpPr>
        <p:sp>
          <p:nvSpPr>
            <p:cNvPr id="2722" name="Google Shape;2722;p32"/>
            <p:cNvSpPr/>
            <p:nvPr/>
          </p:nvSpPr>
          <p:spPr>
            <a:xfrm rot="3111030">
              <a:off x="1161475" y="1519938"/>
              <a:ext cx="318749" cy="576757"/>
            </a:xfrm>
            <a:custGeom>
              <a:avLst/>
              <a:gdLst/>
              <a:ahLst/>
              <a:cxnLst/>
              <a:rect l="l" t="t" r="r" b="b"/>
              <a:pathLst>
                <a:path w="3516" h="6362" extrusionOk="0">
                  <a:moveTo>
                    <a:pt x="0" y="1"/>
                  </a:moveTo>
                  <a:lnTo>
                    <a:pt x="3515" y="1"/>
                  </a:lnTo>
                  <a:lnTo>
                    <a:pt x="3515" y="6362"/>
                  </a:lnTo>
                  <a:lnTo>
                    <a:pt x="0" y="6362"/>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
            <p:cNvSpPr/>
            <p:nvPr/>
          </p:nvSpPr>
          <p:spPr>
            <a:xfrm rot="3111030">
              <a:off x="1092538" y="1217248"/>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2"/>
            <p:cNvSpPr/>
            <p:nvPr/>
          </p:nvSpPr>
          <p:spPr>
            <a:xfrm rot="3111030">
              <a:off x="1570624" y="1825870"/>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2"/>
            <p:cNvSpPr/>
            <p:nvPr/>
          </p:nvSpPr>
          <p:spPr>
            <a:xfrm rot="3111030">
              <a:off x="1231565" y="487473"/>
              <a:ext cx="1664274" cy="1474620"/>
            </a:xfrm>
            <a:custGeom>
              <a:avLst/>
              <a:gdLst/>
              <a:ahLst/>
              <a:cxnLst/>
              <a:rect l="l" t="t" r="r" b="b"/>
              <a:pathLst>
                <a:path w="18358" h="16266" extrusionOk="0">
                  <a:moveTo>
                    <a:pt x="10825" y="15735"/>
                  </a:moveTo>
                  <a:lnTo>
                    <a:pt x="10825" y="15819"/>
                  </a:lnTo>
                  <a:cubicBezTo>
                    <a:pt x="10825" y="15958"/>
                    <a:pt x="10630" y="16098"/>
                    <a:pt x="10295" y="16154"/>
                  </a:cubicBezTo>
                  <a:cubicBezTo>
                    <a:pt x="10016" y="16237"/>
                    <a:pt x="9653" y="16265"/>
                    <a:pt x="9235" y="16265"/>
                  </a:cubicBezTo>
                  <a:cubicBezTo>
                    <a:pt x="8816" y="16265"/>
                    <a:pt x="8426" y="16237"/>
                    <a:pt x="8147" y="16154"/>
                  </a:cubicBezTo>
                  <a:cubicBezTo>
                    <a:pt x="7784" y="16098"/>
                    <a:pt x="7589" y="15958"/>
                    <a:pt x="7589" y="15735"/>
                  </a:cubicBezTo>
                  <a:lnTo>
                    <a:pt x="7589" y="15707"/>
                  </a:lnTo>
                  <a:cubicBezTo>
                    <a:pt x="7449" y="15679"/>
                    <a:pt x="7310" y="15652"/>
                    <a:pt x="7198" y="15596"/>
                  </a:cubicBezTo>
                  <a:cubicBezTo>
                    <a:pt x="6975" y="15540"/>
                    <a:pt x="6891" y="15428"/>
                    <a:pt x="6891" y="15289"/>
                  </a:cubicBezTo>
                  <a:lnTo>
                    <a:pt x="6891" y="15261"/>
                  </a:lnTo>
                  <a:lnTo>
                    <a:pt x="6891" y="15205"/>
                  </a:lnTo>
                  <a:lnTo>
                    <a:pt x="6891" y="14006"/>
                  </a:lnTo>
                  <a:cubicBezTo>
                    <a:pt x="6752" y="14006"/>
                    <a:pt x="6501" y="13950"/>
                    <a:pt x="6194" y="13950"/>
                  </a:cubicBezTo>
                  <a:lnTo>
                    <a:pt x="6194" y="14870"/>
                  </a:lnTo>
                  <a:cubicBezTo>
                    <a:pt x="6194" y="14982"/>
                    <a:pt x="6110" y="15038"/>
                    <a:pt x="5998" y="15121"/>
                  </a:cubicBezTo>
                  <a:lnTo>
                    <a:pt x="5803" y="15205"/>
                  </a:lnTo>
                  <a:lnTo>
                    <a:pt x="5803" y="15261"/>
                  </a:lnTo>
                  <a:cubicBezTo>
                    <a:pt x="5803" y="15400"/>
                    <a:pt x="5691" y="15484"/>
                    <a:pt x="5496" y="15568"/>
                  </a:cubicBezTo>
                  <a:cubicBezTo>
                    <a:pt x="5301" y="15624"/>
                    <a:pt x="5106" y="15679"/>
                    <a:pt x="4882" y="15679"/>
                  </a:cubicBezTo>
                  <a:cubicBezTo>
                    <a:pt x="4659" y="15679"/>
                    <a:pt x="4436" y="15624"/>
                    <a:pt x="4269" y="15568"/>
                  </a:cubicBezTo>
                  <a:cubicBezTo>
                    <a:pt x="4045" y="15484"/>
                    <a:pt x="3906" y="15345"/>
                    <a:pt x="3906" y="15205"/>
                  </a:cubicBezTo>
                  <a:lnTo>
                    <a:pt x="3906" y="15177"/>
                  </a:lnTo>
                  <a:cubicBezTo>
                    <a:pt x="3850" y="15149"/>
                    <a:pt x="3766" y="15149"/>
                    <a:pt x="3739" y="15121"/>
                  </a:cubicBezTo>
                  <a:cubicBezTo>
                    <a:pt x="3599" y="15038"/>
                    <a:pt x="3571" y="14926"/>
                    <a:pt x="3571" y="14843"/>
                  </a:cubicBezTo>
                  <a:lnTo>
                    <a:pt x="3571" y="13754"/>
                  </a:lnTo>
                  <a:cubicBezTo>
                    <a:pt x="1869" y="13615"/>
                    <a:pt x="112" y="13392"/>
                    <a:pt x="84" y="13224"/>
                  </a:cubicBezTo>
                  <a:cubicBezTo>
                    <a:pt x="0" y="13057"/>
                    <a:pt x="0" y="12332"/>
                    <a:pt x="56" y="11662"/>
                  </a:cubicBezTo>
                  <a:cubicBezTo>
                    <a:pt x="84" y="11216"/>
                    <a:pt x="140" y="10797"/>
                    <a:pt x="279" y="10658"/>
                  </a:cubicBezTo>
                  <a:lnTo>
                    <a:pt x="279" y="10658"/>
                  </a:lnTo>
                  <a:cubicBezTo>
                    <a:pt x="530" y="10407"/>
                    <a:pt x="6277" y="6501"/>
                    <a:pt x="6891" y="6110"/>
                  </a:cubicBezTo>
                  <a:lnTo>
                    <a:pt x="6891" y="2623"/>
                  </a:lnTo>
                  <a:cubicBezTo>
                    <a:pt x="6891" y="1367"/>
                    <a:pt x="7477" y="558"/>
                    <a:pt x="8202" y="223"/>
                  </a:cubicBezTo>
                  <a:cubicBezTo>
                    <a:pt x="8481" y="84"/>
                    <a:pt x="8788" y="0"/>
                    <a:pt x="9151" y="0"/>
                  </a:cubicBezTo>
                  <a:cubicBezTo>
                    <a:pt x="9458" y="0"/>
                    <a:pt x="9765" y="84"/>
                    <a:pt x="10100" y="223"/>
                  </a:cubicBezTo>
                  <a:cubicBezTo>
                    <a:pt x="10853" y="558"/>
                    <a:pt x="11439" y="1395"/>
                    <a:pt x="11439" y="2706"/>
                  </a:cubicBezTo>
                  <a:lnTo>
                    <a:pt x="11439" y="6138"/>
                  </a:lnTo>
                  <a:cubicBezTo>
                    <a:pt x="12136" y="6612"/>
                    <a:pt x="17800" y="10434"/>
                    <a:pt x="18051" y="10686"/>
                  </a:cubicBezTo>
                  <a:lnTo>
                    <a:pt x="18051" y="10686"/>
                  </a:lnTo>
                  <a:cubicBezTo>
                    <a:pt x="18190" y="10825"/>
                    <a:pt x="18246" y="11244"/>
                    <a:pt x="18274" y="11690"/>
                  </a:cubicBezTo>
                  <a:cubicBezTo>
                    <a:pt x="18358" y="12332"/>
                    <a:pt x="18330" y="13085"/>
                    <a:pt x="18274" y="13224"/>
                  </a:cubicBezTo>
                  <a:cubicBezTo>
                    <a:pt x="18218" y="13364"/>
                    <a:pt x="16516" y="13587"/>
                    <a:pt x="14787" y="13727"/>
                  </a:cubicBezTo>
                  <a:lnTo>
                    <a:pt x="14787" y="14843"/>
                  </a:lnTo>
                  <a:cubicBezTo>
                    <a:pt x="14787" y="14926"/>
                    <a:pt x="14731" y="15010"/>
                    <a:pt x="14619" y="15066"/>
                  </a:cubicBezTo>
                  <a:lnTo>
                    <a:pt x="14424" y="15177"/>
                  </a:lnTo>
                  <a:lnTo>
                    <a:pt x="14424" y="15205"/>
                  </a:lnTo>
                  <a:cubicBezTo>
                    <a:pt x="14424" y="15345"/>
                    <a:pt x="14312" y="15456"/>
                    <a:pt x="14089" y="15540"/>
                  </a:cubicBezTo>
                  <a:cubicBezTo>
                    <a:pt x="13922" y="15596"/>
                    <a:pt x="13726" y="15624"/>
                    <a:pt x="13503" y="15624"/>
                  </a:cubicBezTo>
                  <a:cubicBezTo>
                    <a:pt x="13252" y="15624"/>
                    <a:pt x="13057" y="15596"/>
                    <a:pt x="12889" y="15540"/>
                  </a:cubicBezTo>
                  <a:cubicBezTo>
                    <a:pt x="12666" y="15456"/>
                    <a:pt x="12527" y="15317"/>
                    <a:pt x="12527" y="15177"/>
                  </a:cubicBezTo>
                  <a:lnTo>
                    <a:pt x="12527" y="15149"/>
                  </a:lnTo>
                  <a:cubicBezTo>
                    <a:pt x="12471" y="15121"/>
                    <a:pt x="12387" y="15121"/>
                    <a:pt x="12359" y="15066"/>
                  </a:cubicBezTo>
                  <a:cubicBezTo>
                    <a:pt x="12248" y="15010"/>
                    <a:pt x="12192" y="14898"/>
                    <a:pt x="12192" y="14787"/>
                  </a:cubicBezTo>
                  <a:lnTo>
                    <a:pt x="12192" y="14033"/>
                  </a:lnTo>
                  <a:cubicBezTo>
                    <a:pt x="11857" y="14061"/>
                    <a:pt x="11634" y="14061"/>
                    <a:pt x="11494" y="14061"/>
                  </a:cubicBezTo>
                  <a:lnTo>
                    <a:pt x="11494" y="15317"/>
                  </a:lnTo>
                  <a:lnTo>
                    <a:pt x="11494" y="15373"/>
                  </a:lnTo>
                  <a:lnTo>
                    <a:pt x="11494" y="15400"/>
                  </a:lnTo>
                  <a:cubicBezTo>
                    <a:pt x="11494" y="15512"/>
                    <a:pt x="11383" y="15596"/>
                    <a:pt x="11215" y="15679"/>
                  </a:cubicBezTo>
                  <a:cubicBezTo>
                    <a:pt x="11132" y="15679"/>
                    <a:pt x="10992" y="15707"/>
                    <a:pt x="10825" y="157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
            <p:cNvSpPr/>
            <p:nvPr/>
          </p:nvSpPr>
          <p:spPr>
            <a:xfrm rot="3111030">
              <a:off x="953138" y="1388157"/>
              <a:ext cx="1611240" cy="161913"/>
            </a:xfrm>
            <a:custGeom>
              <a:avLst/>
              <a:gdLst/>
              <a:ahLst/>
              <a:cxnLst/>
              <a:rect l="l" t="t" r="r" b="b"/>
              <a:pathLst>
                <a:path w="17773" h="1786" extrusionOk="0">
                  <a:moveTo>
                    <a:pt x="6585" y="1535"/>
                  </a:moveTo>
                  <a:cubicBezTo>
                    <a:pt x="5776" y="1479"/>
                    <a:pt x="1786" y="1200"/>
                    <a:pt x="1" y="921"/>
                  </a:cubicBezTo>
                  <a:lnTo>
                    <a:pt x="1" y="1172"/>
                  </a:lnTo>
                  <a:cubicBezTo>
                    <a:pt x="1786" y="1479"/>
                    <a:pt x="5832" y="1758"/>
                    <a:pt x="6585" y="1786"/>
                  </a:cubicBezTo>
                  <a:close/>
                  <a:moveTo>
                    <a:pt x="11188" y="1786"/>
                  </a:moveTo>
                  <a:cubicBezTo>
                    <a:pt x="12025" y="1730"/>
                    <a:pt x="16043" y="1451"/>
                    <a:pt x="17773" y="1172"/>
                  </a:cubicBezTo>
                  <a:lnTo>
                    <a:pt x="17773" y="921"/>
                  </a:lnTo>
                  <a:cubicBezTo>
                    <a:pt x="15959" y="1228"/>
                    <a:pt x="11914" y="1507"/>
                    <a:pt x="11188" y="1535"/>
                  </a:cubicBezTo>
                  <a:close/>
                  <a:moveTo>
                    <a:pt x="11188" y="893"/>
                  </a:moveTo>
                  <a:cubicBezTo>
                    <a:pt x="12025" y="809"/>
                    <a:pt x="16015" y="558"/>
                    <a:pt x="17745" y="252"/>
                  </a:cubicBezTo>
                  <a:lnTo>
                    <a:pt x="17745" y="224"/>
                  </a:lnTo>
                  <a:cubicBezTo>
                    <a:pt x="17745" y="140"/>
                    <a:pt x="17745" y="84"/>
                    <a:pt x="17717" y="0"/>
                  </a:cubicBezTo>
                  <a:cubicBezTo>
                    <a:pt x="15875" y="307"/>
                    <a:pt x="11886" y="558"/>
                    <a:pt x="11188" y="642"/>
                  </a:cubicBezTo>
                  <a:close/>
                  <a:moveTo>
                    <a:pt x="6585" y="642"/>
                  </a:moveTo>
                  <a:cubicBezTo>
                    <a:pt x="5776" y="614"/>
                    <a:pt x="1842" y="335"/>
                    <a:pt x="57" y="0"/>
                  </a:cubicBezTo>
                  <a:cubicBezTo>
                    <a:pt x="57" y="84"/>
                    <a:pt x="29" y="196"/>
                    <a:pt x="29" y="252"/>
                  </a:cubicBezTo>
                  <a:cubicBezTo>
                    <a:pt x="1814" y="530"/>
                    <a:pt x="5832" y="809"/>
                    <a:pt x="6585" y="893"/>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
            <p:cNvSpPr/>
            <p:nvPr/>
          </p:nvSpPr>
          <p:spPr>
            <a:xfrm rot="3111030">
              <a:off x="1467762" y="1193359"/>
              <a:ext cx="177143" cy="113865"/>
            </a:xfrm>
            <a:custGeom>
              <a:avLst/>
              <a:gdLst/>
              <a:ahLst/>
              <a:cxnLst/>
              <a:rect l="l" t="t" r="r" b="b"/>
              <a:pathLst>
                <a:path w="1954" h="1256" extrusionOk="0">
                  <a:moveTo>
                    <a:pt x="1953" y="1005"/>
                  </a:moveTo>
                  <a:cubicBezTo>
                    <a:pt x="1674" y="977"/>
                    <a:pt x="1004" y="949"/>
                    <a:pt x="167" y="865"/>
                  </a:cubicBezTo>
                  <a:cubicBezTo>
                    <a:pt x="112" y="949"/>
                    <a:pt x="84" y="1061"/>
                    <a:pt x="0" y="1116"/>
                  </a:cubicBezTo>
                  <a:cubicBezTo>
                    <a:pt x="921" y="1200"/>
                    <a:pt x="1674" y="1256"/>
                    <a:pt x="1953" y="1256"/>
                  </a:cubicBezTo>
                  <a:close/>
                  <a:moveTo>
                    <a:pt x="698" y="0"/>
                  </a:moveTo>
                  <a:cubicBezTo>
                    <a:pt x="670" y="84"/>
                    <a:pt x="642" y="140"/>
                    <a:pt x="586" y="252"/>
                  </a:cubicBezTo>
                  <a:cubicBezTo>
                    <a:pt x="1256" y="279"/>
                    <a:pt x="1758" y="307"/>
                    <a:pt x="1953" y="363"/>
                  </a:cubicBezTo>
                  <a:lnTo>
                    <a:pt x="1953" y="112"/>
                  </a:lnTo>
                  <a:cubicBezTo>
                    <a:pt x="1758" y="84"/>
                    <a:pt x="1283" y="28"/>
                    <a:pt x="698"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
            <p:cNvSpPr/>
            <p:nvPr/>
          </p:nvSpPr>
          <p:spPr>
            <a:xfrm rot="3111030">
              <a:off x="1797688" y="1734781"/>
              <a:ext cx="371873" cy="118941"/>
            </a:xfrm>
            <a:custGeom>
              <a:avLst/>
              <a:gdLst/>
              <a:ahLst/>
              <a:cxnLst/>
              <a:rect l="l" t="t" r="r" b="b"/>
              <a:pathLst>
                <a:path w="4102" h="1312" extrusionOk="0">
                  <a:moveTo>
                    <a:pt x="1786" y="1"/>
                  </a:moveTo>
                  <a:cubicBezTo>
                    <a:pt x="1842" y="56"/>
                    <a:pt x="1953" y="140"/>
                    <a:pt x="2065" y="196"/>
                  </a:cubicBezTo>
                  <a:cubicBezTo>
                    <a:pt x="1116" y="280"/>
                    <a:pt x="307" y="335"/>
                    <a:pt x="0" y="335"/>
                  </a:cubicBezTo>
                  <a:lnTo>
                    <a:pt x="0" y="112"/>
                  </a:lnTo>
                  <a:cubicBezTo>
                    <a:pt x="251" y="112"/>
                    <a:pt x="949" y="56"/>
                    <a:pt x="1786" y="1"/>
                  </a:cubicBezTo>
                  <a:close/>
                  <a:moveTo>
                    <a:pt x="3292" y="810"/>
                  </a:moveTo>
                  <a:cubicBezTo>
                    <a:pt x="3516" y="865"/>
                    <a:pt x="3795" y="949"/>
                    <a:pt x="4102" y="977"/>
                  </a:cubicBezTo>
                  <a:cubicBezTo>
                    <a:pt x="2400" y="1144"/>
                    <a:pt x="558" y="1284"/>
                    <a:pt x="0" y="1312"/>
                  </a:cubicBezTo>
                  <a:lnTo>
                    <a:pt x="0" y="1089"/>
                  </a:lnTo>
                  <a:cubicBezTo>
                    <a:pt x="391" y="1033"/>
                    <a:pt x="1786" y="949"/>
                    <a:pt x="3292" y="81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
            <p:cNvSpPr/>
            <p:nvPr/>
          </p:nvSpPr>
          <p:spPr>
            <a:xfrm rot="3111030">
              <a:off x="1116219" y="1012151"/>
              <a:ext cx="1611240" cy="657714"/>
            </a:xfrm>
            <a:custGeom>
              <a:avLst/>
              <a:gdLst/>
              <a:ahLst/>
              <a:cxnLst/>
              <a:rect l="l" t="t" r="r" b="b"/>
              <a:pathLst>
                <a:path w="17773" h="7255" extrusionOk="0">
                  <a:moveTo>
                    <a:pt x="6585" y="1"/>
                  </a:moveTo>
                  <a:cubicBezTo>
                    <a:pt x="5469" y="782"/>
                    <a:pt x="419" y="4185"/>
                    <a:pt x="196" y="4409"/>
                  </a:cubicBezTo>
                  <a:lnTo>
                    <a:pt x="196" y="4409"/>
                  </a:lnTo>
                  <a:cubicBezTo>
                    <a:pt x="168" y="4437"/>
                    <a:pt x="140" y="4604"/>
                    <a:pt x="112" y="4799"/>
                  </a:cubicBezTo>
                  <a:cubicBezTo>
                    <a:pt x="1926" y="5078"/>
                    <a:pt x="5860" y="5357"/>
                    <a:pt x="6613" y="5413"/>
                  </a:cubicBezTo>
                  <a:lnTo>
                    <a:pt x="6613" y="1"/>
                  </a:lnTo>
                  <a:close/>
                  <a:moveTo>
                    <a:pt x="11188" y="5441"/>
                  </a:moveTo>
                  <a:cubicBezTo>
                    <a:pt x="12025" y="5385"/>
                    <a:pt x="15931" y="5134"/>
                    <a:pt x="17717" y="4827"/>
                  </a:cubicBezTo>
                  <a:cubicBezTo>
                    <a:pt x="17689" y="4604"/>
                    <a:pt x="17633" y="4464"/>
                    <a:pt x="17605" y="4437"/>
                  </a:cubicBezTo>
                  <a:lnTo>
                    <a:pt x="17605" y="4437"/>
                  </a:lnTo>
                  <a:cubicBezTo>
                    <a:pt x="17382" y="4241"/>
                    <a:pt x="12276" y="754"/>
                    <a:pt x="11188" y="1"/>
                  </a:cubicBezTo>
                  <a:close/>
                  <a:moveTo>
                    <a:pt x="6585" y="6110"/>
                  </a:moveTo>
                  <a:cubicBezTo>
                    <a:pt x="5776" y="6055"/>
                    <a:pt x="1814" y="5776"/>
                    <a:pt x="29" y="5497"/>
                  </a:cubicBezTo>
                  <a:lnTo>
                    <a:pt x="29" y="5776"/>
                  </a:lnTo>
                  <a:cubicBezTo>
                    <a:pt x="1814" y="6083"/>
                    <a:pt x="5860" y="6362"/>
                    <a:pt x="6613" y="6389"/>
                  </a:cubicBezTo>
                  <a:lnTo>
                    <a:pt x="6613" y="6110"/>
                  </a:lnTo>
                  <a:close/>
                  <a:moveTo>
                    <a:pt x="6585" y="7031"/>
                  </a:moveTo>
                  <a:cubicBezTo>
                    <a:pt x="5776" y="6975"/>
                    <a:pt x="1786" y="6696"/>
                    <a:pt x="1" y="6389"/>
                  </a:cubicBezTo>
                  <a:cubicBezTo>
                    <a:pt x="1" y="6557"/>
                    <a:pt x="1" y="6668"/>
                    <a:pt x="29" y="6696"/>
                  </a:cubicBezTo>
                  <a:cubicBezTo>
                    <a:pt x="57" y="6780"/>
                    <a:pt x="1703" y="6920"/>
                    <a:pt x="3349" y="7031"/>
                  </a:cubicBezTo>
                  <a:lnTo>
                    <a:pt x="3405" y="7031"/>
                  </a:lnTo>
                  <a:cubicBezTo>
                    <a:pt x="3405" y="7031"/>
                    <a:pt x="3460" y="7031"/>
                    <a:pt x="3460" y="7059"/>
                  </a:cubicBezTo>
                  <a:cubicBezTo>
                    <a:pt x="4297" y="7115"/>
                    <a:pt x="5078" y="7171"/>
                    <a:pt x="5720" y="7199"/>
                  </a:cubicBezTo>
                  <a:lnTo>
                    <a:pt x="5748" y="7199"/>
                  </a:lnTo>
                  <a:lnTo>
                    <a:pt x="5748" y="7199"/>
                  </a:lnTo>
                  <a:cubicBezTo>
                    <a:pt x="6139" y="7226"/>
                    <a:pt x="6418" y="7226"/>
                    <a:pt x="6585" y="7254"/>
                  </a:cubicBezTo>
                  <a:lnTo>
                    <a:pt x="6585" y="7031"/>
                  </a:lnTo>
                  <a:close/>
                  <a:moveTo>
                    <a:pt x="11188" y="6362"/>
                  </a:moveTo>
                  <a:cubicBezTo>
                    <a:pt x="12025" y="6278"/>
                    <a:pt x="16043" y="5999"/>
                    <a:pt x="17773" y="5720"/>
                  </a:cubicBezTo>
                  <a:lnTo>
                    <a:pt x="17773" y="5497"/>
                  </a:lnTo>
                  <a:cubicBezTo>
                    <a:pt x="15959" y="5804"/>
                    <a:pt x="11914" y="6083"/>
                    <a:pt x="11216" y="6110"/>
                  </a:cubicBezTo>
                  <a:lnTo>
                    <a:pt x="11216" y="6362"/>
                  </a:lnTo>
                  <a:close/>
                  <a:moveTo>
                    <a:pt x="11188" y="7254"/>
                  </a:moveTo>
                  <a:cubicBezTo>
                    <a:pt x="11356" y="7254"/>
                    <a:pt x="11607" y="7226"/>
                    <a:pt x="11970" y="7199"/>
                  </a:cubicBezTo>
                  <a:lnTo>
                    <a:pt x="11997" y="7199"/>
                  </a:lnTo>
                  <a:cubicBezTo>
                    <a:pt x="12611" y="7171"/>
                    <a:pt x="13420" y="7087"/>
                    <a:pt x="14257" y="7031"/>
                  </a:cubicBezTo>
                  <a:lnTo>
                    <a:pt x="14341" y="7031"/>
                  </a:lnTo>
                  <a:lnTo>
                    <a:pt x="14341" y="7031"/>
                  </a:lnTo>
                  <a:cubicBezTo>
                    <a:pt x="16015" y="6920"/>
                    <a:pt x="17689" y="6752"/>
                    <a:pt x="17689" y="6668"/>
                  </a:cubicBezTo>
                  <a:cubicBezTo>
                    <a:pt x="17689" y="6641"/>
                    <a:pt x="17717" y="6529"/>
                    <a:pt x="17717" y="6389"/>
                  </a:cubicBezTo>
                  <a:cubicBezTo>
                    <a:pt x="15903" y="6696"/>
                    <a:pt x="11858" y="6975"/>
                    <a:pt x="11133" y="7031"/>
                  </a:cubicBezTo>
                  <a:lnTo>
                    <a:pt x="11133" y="72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
            <p:cNvSpPr/>
            <p:nvPr/>
          </p:nvSpPr>
          <p:spPr>
            <a:xfrm rot="3111030">
              <a:off x="1614492" y="762548"/>
              <a:ext cx="220114" cy="662790"/>
            </a:xfrm>
            <a:custGeom>
              <a:avLst/>
              <a:gdLst/>
              <a:ahLst/>
              <a:cxnLst/>
              <a:rect l="l" t="t" r="r" b="b"/>
              <a:pathLst>
                <a:path w="2428" h="7311" extrusionOk="0">
                  <a:moveTo>
                    <a:pt x="2400" y="1"/>
                  </a:moveTo>
                  <a:cubicBezTo>
                    <a:pt x="2288" y="84"/>
                    <a:pt x="2121" y="196"/>
                    <a:pt x="1954" y="335"/>
                  </a:cubicBezTo>
                  <a:cubicBezTo>
                    <a:pt x="1982" y="1507"/>
                    <a:pt x="1926" y="3683"/>
                    <a:pt x="1256" y="5329"/>
                  </a:cubicBezTo>
                  <a:cubicBezTo>
                    <a:pt x="1814" y="5385"/>
                    <a:pt x="2233" y="5413"/>
                    <a:pt x="2400" y="5413"/>
                  </a:cubicBezTo>
                  <a:close/>
                  <a:moveTo>
                    <a:pt x="949" y="5999"/>
                  </a:moveTo>
                  <a:cubicBezTo>
                    <a:pt x="893" y="6110"/>
                    <a:pt x="838" y="6194"/>
                    <a:pt x="810" y="6250"/>
                  </a:cubicBezTo>
                  <a:cubicBezTo>
                    <a:pt x="1563" y="6334"/>
                    <a:pt x="2149" y="6362"/>
                    <a:pt x="2428" y="6362"/>
                  </a:cubicBezTo>
                  <a:lnTo>
                    <a:pt x="2428" y="6110"/>
                  </a:lnTo>
                  <a:cubicBezTo>
                    <a:pt x="2149" y="6083"/>
                    <a:pt x="1591" y="6055"/>
                    <a:pt x="949" y="5999"/>
                  </a:cubicBezTo>
                  <a:close/>
                  <a:moveTo>
                    <a:pt x="280" y="6892"/>
                  </a:moveTo>
                  <a:cubicBezTo>
                    <a:pt x="168" y="6947"/>
                    <a:pt x="112" y="7059"/>
                    <a:pt x="1" y="7115"/>
                  </a:cubicBezTo>
                  <a:cubicBezTo>
                    <a:pt x="587" y="7171"/>
                    <a:pt x="1117" y="7199"/>
                    <a:pt x="1563" y="7226"/>
                  </a:cubicBezTo>
                  <a:lnTo>
                    <a:pt x="1591" y="7226"/>
                  </a:lnTo>
                  <a:lnTo>
                    <a:pt x="1591" y="7226"/>
                  </a:lnTo>
                  <a:cubicBezTo>
                    <a:pt x="1982" y="7254"/>
                    <a:pt x="2261" y="7254"/>
                    <a:pt x="2428" y="7310"/>
                  </a:cubicBezTo>
                  <a:lnTo>
                    <a:pt x="2428" y="7059"/>
                  </a:lnTo>
                  <a:cubicBezTo>
                    <a:pt x="2093" y="7031"/>
                    <a:pt x="1256" y="6947"/>
                    <a:pt x="280" y="6892"/>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
            <p:cNvSpPr/>
            <p:nvPr/>
          </p:nvSpPr>
          <p:spPr>
            <a:xfrm rot="3111030">
              <a:off x="1252250" y="1282030"/>
              <a:ext cx="189744" cy="30370"/>
            </a:xfrm>
            <a:custGeom>
              <a:avLst/>
              <a:gdLst/>
              <a:ahLst/>
              <a:cxnLst/>
              <a:rect l="l" t="t" r="r" b="b"/>
              <a:pathLst>
                <a:path w="2093" h="335" extrusionOk="0">
                  <a:moveTo>
                    <a:pt x="419" y="279"/>
                  </a:moveTo>
                  <a:cubicBezTo>
                    <a:pt x="558" y="195"/>
                    <a:pt x="809" y="168"/>
                    <a:pt x="1032" y="168"/>
                  </a:cubicBezTo>
                  <a:cubicBezTo>
                    <a:pt x="1228" y="168"/>
                    <a:pt x="1479" y="195"/>
                    <a:pt x="1646" y="279"/>
                  </a:cubicBezTo>
                  <a:cubicBezTo>
                    <a:pt x="1730" y="307"/>
                    <a:pt x="1758" y="335"/>
                    <a:pt x="1813" y="335"/>
                  </a:cubicBezTo>
                  <a:cubicBezTo>
                    <a:pt x="1925" y="307"/>
                    <a:pt x="2009" y="279"/>
                    <a:pt x="2037" y="279"/>
                  </a:cubicBezTo>
                  <a:cubicBezTo>
                    <a:pt x="2065" y="223"/>
                    <a:pt x="2092" y="223"/>
                    <a:pt x="2092" y="195"/>
                  </a:cubicBezTo>
                  <a:cubicBezTo>
                    <a:pt x="2092" y="168"/>
                    <a:pt x="2037" y="140"/>
                    <a:pt x="1869" y="84"/>
                  </a:cubicBezTo>
                  <a:cubicBezTo>
                    <a:pt x="1646" y="28"/>
                    <a:pt x="1367" y="0"/>
                    <a:pt x="1088" y="0"/>
                  </a:cubicBezTo>
                  <a:cubicBezTo>
                    <a:pt x="781" y="0"/>
                    <a:pt x="502" y="28"/>
                    <a:pt x="279" y="84"/>
                  </a:cubicBezTo>
                  <a:cubicBezTo>
                    <a:pt x="112" y="140"/>
                    <a:pt x="0" y="195"/>
                    <a:pt x="0" y="223"/>
                  </a:cubicBezTo>
                  <a:lnTo>
                    <a:pt x="56" y="223"/>
                  </a:lnTo>
                  <a:cubicBezTo>
                    <a:pt x="112" y="279"/>
                    <a:pt x="195" y="307"/>
                    <a:pt x="251" y="307"/>
                  </a:cubicBezTo>
                  <a:cubicBezTo>
                    <a:pt x="279" y="335"/>
                    <a:pt x="363" y="307"/>
                    <a:pt x="419" y="2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
            <p:cNvSpPr/>
            <p:nvPr/>
          </p:nvSpPr>
          <p:spPr>
            <a:xfrm rot="3111030">
              <a:off x="1254252" y="1307439"/>
              <a:ext cx="124018" cy="27922"/>
            </a:xfrm>
            <a:custGeom>
              <a:avLst/>
              <a:gdLst/>
              <a:ahLst/>
              <a:cxnLst/>
              <a:rect l="l" t="t" r="r" b="b"/>
              <a:pathLst>
                <a:path w="1368" h="308" extrusionOk="0">
                  <a:moveTo>
                    <a:pt x="698" y="0"/>
                  </a:moveTo>
                  <a:cubicBezTo>
                    <a:pt x="475" y="0"/>
                    <a:pt x="308" y="28"/>
                    <a:pt x="168" y="56"/>
                  </a:cubicBezTo>
                  <a:cubicBezTo>
                    <a:pt x="112" y="56"/>
                    <a:pt x="57" y="112"/>
                    <a:pt x="29" y="140"/>
                  </a:cubicBezTo>
                  <a:lnTo>
                    <a:pt x="1" y="168"/>
                  </a:lnTo>
                  <a:lnTo>
                    <a:pt x="1" y="168"/>
                  </a:lnTo>
                  <a:cubicBezTo>
                    <a:pt x="1" y="196"/>
                    <a:pt x="57" y="196"/>
                    <a:pt x="140" y="252"/>
                  </a:cubicBezTo>
                  <a:cubicBezTo>
                    <a:pt x="280" y="307"/>
                    <a:pt x="447" y="307"/>
                    <a:pt x="670" y="307"/>
                  </a:cubicBezTo>
                  <a:cubicBezTo>
                    <a:pt x="866" y="307"/>
                    <a:pt x="1033" y="279"/>
                    <a:pt x="1172" y="252"/>
                  </a:cubicBezTo>
                  <a:cubicBezTo>
                    <a:pt x="1284" y="196"/>
                    <a:pt x="1368" y="168"/>
                    <a:pt x="1368" y="140"/>
                  </a:cubicBezTo>
                  <a:lnTo>
                    <a:pt x="1312" y="112"/>
                  </a:lnTo>
                  <a:cubicBezTo>
                    <a:pt x="1284" y="112"/>
                    <a:pt x="1256" y="56"/>
                    <a:pt x="1228" y="56"/>
                  </a:cubicBezTo>
                  <a:cubicBezTo>
                    <a:pt x="1089" y="28"/>
                    <a:pt x="893" y="0"/>
                    <a:pt x="698" y="0"/>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2"/>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2"/>
            <p:cNvSpPr/>
            <p:nvPr/>
          </p:nvSpPr>
          <p:spPr>
            <a:xfrm rot="3111030">
              <a:off x="1733906" y="1918057"/>
              <a:ext cx="124018" cy="27922"/>
            </a:xfrm>
            <a:custGeom>
              <a:avLst/>
              <a:gdLst/>
              <a:ahLst/>
              <a:cxnLst/>
              <a:rect l="l" t="t" r="r" b="b"/>
              <a:pathLst>
                <a:path w="1368" h="308" extrusionOk="0">
                  <a:moveTo>
                    <a:pt x="1228" y="56"/>
                  </a:moveTo>
                  <a:cubicBezTo>
                    <a:pt x="1089" y="28"/>
                    <a:pt x="921" y="0"/>
                    <a:pt x="698" y="0"/>
                  </a:cubicBezTo>
                  <a:cubicBezTo>
                    <a:pt x="503" y="0"/>
                    <a:pt x="336" y="28"/>
                    <a:pt x="196" y="56"/>
                  </a:cubicBezTo>
                  <a:cubicBezTo>
                    <a:pt x="112" y="56"/>
                    <a:pt x="84" y="112"/>
                    <a:pt x="57" y="140"/>
                  </a:cubicBezTo>
                  <a:lnTo>
                    <a:pt x="1" y="168"/>
                  </a:lnTo>
                  <a:lnTo>
                    <a:pt x="1" y="168"/>
                  </a:lnTo>
                  <a:cubicBezTo>
                    <a:pt x="1" y="196"/>
                    <a:pt x="57" y="196"/>
                    <a:pt x="140" y="252"/>
                  </a:cubicBezTo>
                  <a:cubicBezTo>
                    <a:pt x="280" y="307"/>
                    <a:pt x="447" y="307"/>
                    <a:pt x="670" y="307"/>
                  </a:cubicBezTo>
                  <a:cubicBezTo>
                    <a:pt x="893" y="307"/>
                    <a:pt x="1061" y="279"/>
                    <a:pt x="1200" y="252"/>
                  </a:cubicBezTo>
                  <a:cubicBezTo>
                    <a:pt x="1312" y="196"/>
                    <a:pt x="1368" y="168"/>
                    <a:pt x="1368" y="140"/>
                  </a:cubicBezTo>
                  <a:cubicBezTo>
                    <a:pt x="1368" y="140"/>
                    <a:pt x="1368" y="112"/>
                    <a:pt x="1340" y="112"/>
                  </a:cubicBezTo>
                  <a:cubicBezTo>
                    <a:pt x="1340" y="112"/>
                    <a:pt x="1312" y="112"/>
                    <a:pt x="1228" y="56"/>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2"/>
            <p:cNvSpPr/>
            <p:nvPr/>
          </p:nvSpPr>
          <p:spPr>
            <a:xfrm rot="3111030">
              <a:off x="1934581" y="1409961"/>
              <a:ext cx="599512" cy="657714"/>
            </a:xfrm>
            <a:custGeom>
              <a:avLst/>
              <a:gdLst/>
              <a:ahLst/>
              <a:cxnLst/>
              <a:rect l="l" t="t" r="r" b="b"/>
              <a:pathLst>
                <a:path w="6613" h="7255" extrusionOk="0">
                  <a:moveTo>
                    <a:pt x="28" y="5441"/>
                  </a:moveTo>
                  <a:cubicBezTo>
                    <a:pt x="307" y="5413"/>
                    <a:pt x="893" y="5385"/>
                    <a:pt x="1647" y="5357"/>
                  </a:cubicBezTo>
                  <a:cubicBezTo>
                    <a:pt x="1144" y="4799"/>
                    <a:pt x="949" y="4158"/>
                    <a:pt x="865" y="3544"/>
                  </a:cubicBezTo>
                  <a:cubicBezTo>
                    <a:pt x="698" y="2511"/>
                    <a:pt x="670" y="1312"/>
                    <a:pt x="670" y="419"/>
                  </a:cubicBezTo>
                  <a:cubicBezTo>
                    <a:pt x="391" y="252"/>
                    <a:pt x="168" y="112"/>
                    <a:pt x="28" y="1"/>
                  </a:cubicBezTo>
                  <a:close/>
                  <a:moveTo>
                    <a:pt x="2372" y="5943"/>
                  </a:moveTo>
                  <a:lnTo>
                    <a:pt x="2790" y="6138"/>
                  </a:lnTo>
                  <a:cubicBezTo>
                    <a:pt x="1535" y="6250"/>
                    <a:pt x="419" y="6334"/>
                    <a:pt x="0" y="6362"/>
                  </a:cubicBezTo>
                  <a:lnTo>
                    <a:pt x="0" y="6110"/>
                  </a:lnTo>
                  <a:cubicBezTo>
                    <a:pt x="335" y="6083"/>
                    <a:pt x="1256" y="6055"/>
                    <a:pt x="2372" y="5943"/>
                  </a:cubicBezTo>
                  <a:close/>
                  <a:moveTo>
                    <a:pt x="5915" y="6501"/>
                  </a:moveTo>
                  <a:cubicBezTo>
                    <a:pt x="6138" y="6501"/>
                    <a:pt x="6389" y="6473"/>
                    <a:pt x="6613" y="6417"/>
                  </a:cubicBezTo>
                  <a:cubicBezTo>
                    <a:pt x="6613" y="6529"/>
                    <a:pt x="6585" y="6641"/>
                    <a:pt x="6585" y="6668"/>
                  </a:cubicBezTo>
                  <a:cubicBezTo>
                    <a:pt x="6557" y="6752"/>
                    <a:pt x="4883" y="6920"/>
                    <a:pt x="3237" y="7031"/>
                  </a:cubicBezTo>
                  <a:lnTo>
                    <a:pt x="3237" y="7031"/>
                  </a:lnTo>
                  <a:lnTo>
                    <a:pt x="3153" y="7031"/>
                  </a:lnTo>
                  <a:cubicBezTo>
                    <a:pt x="2344" y="7087"/>
                    <a:pt x="1479" y="7171"/>
                    <a:pt x="893" y="7199"/>
                  </a:cubicBezTo>
                  <a:lnTo>
                    <a:pt x="865" y="7199"/>
                  </a:lnTo>
                  <a:cubicBezTo>
                    <a:pt x="503" y="7226"/>
                    <a:pt x="224" y="7226"/>
                    <a:pt x="84" y="7254"/>
                  </a:cubicBezTo>
                  <a:lnTo>
                    <a:pt x="84" y="7031"/>
                  </a:lnTo>
                  <a:cubicBezTo>
                    <a:pt x="670" y="6975"/>
                    <a:pt x="3906" y="6780"/>
                    <a:pt x="5915" y="650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2"/>
            <p:cNvSpPr/>
            <p:nvPr/>
          </p:nvSpPr>
          <p:spPr>
            <a:xfrm rot="3111030">
              <a:off x="1735452" y="1895607"/>
              <a:ext cx="187297" cy="30370"/>
            </a:xfrm>
            <a:custGeom>
              <a:avLst/>
              <a:gdLst/>
              <a:ahLst/>
              <a:cxnLst/>
              <a:rect l="l" t="t" r="r" b="b"/>
              <a:pathLst>
                <a:path w="2066" h="335" extrusionOk="0">
                  <a:moveTo>
                    <a:pt x="977" y="168"/>
                  </a:moveTo>
                  <a:cubicBezTo>
                    <a:pt x="1228" y="168"/>
                    <a:pt x="1424" y="195"/>
                    <a:pt x="1619" y="279"/>
                  </a:cubicBezTo>
                  <a:cubicBezTo>
                    <a:pt x="1675" y="307"/>
                    <a:pt x="1703" y="335"/>
                    <a:pt x="1786" y="335"/>
                  </a:cubicBezTo>
                  <a:cubicBezTo>
                    <a:pt x="1898" y="307"/>
                    <a:pt x="1954" y="279"/>
                    <a:pt x="1982" y="279"/>
                  </a:cubicBezTo>
                  <a:cubicBezTo>
                    <a:pt x="2037" y="223"/>
                    <a:pt x="2065" y="223"/>
                    <a:pt x="2065" y="195"/>
                  </a:cubicBezTo>
                  <a:cubicBezTo>
                    <a:pt x="2065" y="168"/>
                    <a:pt x="1982" y="140"/>
                    <a:pt x="1842" y="84"/>
                  </a:cubicBezTo>
                  <a:cubicBezTo>
                    <a:pt x="1647" y="28"/>
                    <a:pt x="1368" y="0"/>
                    <a:pt x="1061" y="0"/>
                  </a:cubicBezTo>
                  <a:cubicBezTo>
                    <a:pt x="726" y="0"/>
                    <a:pt x="447" y="28"/>
                    <a:pt x="252" y="84"/>
                  </a:cubicBezTo>
                  <a:cubicBezTo>
                    <a:pt x="85" y="140"/>
                    <a:pt x="1" y="195"/>
                    <a:pt x="1" y="223"/>
                  </a:cubicBezTo>
                  <a:lnTo>
                    <a:pt x="29" y="223"/>
                  </a:lnTo>
                  <a:cubicBezTo>
                    <a:pt x="85" y="279"/>
                    <a:pt x="140" y="307"/>
                    <a:pt x="252" y="307"/>
                  </a:cubicBezTo>
                  <a:cubicBezTo>
                    <a:pt x="280" y="279"/>
                    <a:pt x="364" y="223"/>
                    <a:pt x="419" y="223"/>
                  </a:cubicBezTo>
                  <a:cubicBezTo>
                    <a:pt x="531" y="195"/>
                    <a:pt x="782" y="168"/>
                    <a:pt x="977" y="1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2"/>
            <p:cNvSpPr/>
            <p:nvPr/>
          </p:nvSpPr>
          <p:spPr>
            <a:xfrm rot="3111030">
              <a:off x="1398294" y="1631735"/>
              <a:ext cx="242869" cy="40614"/>
            </a:xfrm>
            <a:custGeom>
              <a:avLst/>
              <a:gdLst/>
              <a:ahLst/>
              <a:cxnLst/>
              <a:rect l="l" t="t" r="r" b="b"/>
              <a:pathLst>
                <a:path w="2679" h="448" extrusionOk="0">
                  <a:moveTo>
                    <a:pt x="2400" y="113"/>
                  </a:moveTo>
                  <a:cubicBezTo>
                    <a:pt x="2121" y="29"/>
                    <a:pt x="1758" y="1"/>
                    <a:pt x="1396" y="1"/>
                  </a:cubicBezTo>
                  <a:cubicBezTo>
                    <a:pt x="977" y="1"/>
                    <a:pt x="614" y="29"/>
                    <a:pt x="363" y="113"/>
                  </a:cubicBezTo>
                  <a:cubicBezTo>
                    <a:pt x="280" y="140"/>
                    <a:pt x="168" y="168"/>
                    <a:pt x="84" y="168"/>
                  </a:cubicBezTo>
                  <a:cubicBezTo>
                    <a:pt x="84" y="196"/>
                    <a:pt x="56" y="196"/>
                    <a:pt x="29" y="196"/>
                  </a:cubicBezTo>
                  <a:cubicBezTo>
                    <a:pt x="29" y="196"/>
                    <a:pt x="1" y="196"/>
                    <a:pt x="1" y="252"/>
                  </a:cubicBezTo>
                  <a:cubicBezTo>
                    <a:pt x="1" y="280"/>
                    <a:pt x="140" y="308"/>
                    <a:pt x="308" y="336"/>
                  </a:cubicBezTo>
                  <a:cubicBezTo>
                    <a:pt x="559" y="419"/>
                    <a:pt x="921" y="447"/>
                    <a:pt x="1312" y="447"/>
                  </a:cubicBezTo>
                  <a:cubicBezTo>
                    <a:pt x="1703" y="447"/>
                    <a:pt x="2093" y="419"/>
                    <a:pt x="2316" y="336"/>
                  </a:cubicBezTo>
                  <a:cubicBezTo>
                    <a:pt x="2540" y="308"/>
                    <a:pt x="2623" y="252"/>
                    <a:pt x="2679" y="196"/>
                  </a:cubicBezTo>
                  <a:cubicBezTo>
                    <a:pt x="2623" y="196"/>
                    <a:pt x="2623" y="168"/>
                    <a:pt x="2595" y="168"/>
                  </a:cubicBezTo>
                  <a:cubicBezTo>
                    <a:pt x="2595" y="168"/>
                    <a:pt x="2540" y="140"/>
                    <a:pt x="2400" y="113"/>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2"/>
            <p:cNvSpPr/>
            <p:nvPr/>
          </p:nvSpPr>
          <p:spPr>
            <a:xfrm rot="3111030">
              <a:off x="1912967" y="534241"/>
              <a:ext cx="366797" cy="1333015"/>
            </a:xfrm>
            <a:custGeom>
              <a:avLst/>
              <a:gdLst/>
              <a:ahLst/>
              <a:cxnLst/>
              <a:rect l="l" t="t" r="r" b="b"/>
              <a:pathLst>
                <a:path w="4046" h="14704" extrusionOk="0">
                  <a:moveTo>
                    <a:pt x="0" y="14704"/>
                  </a:moveTo>
                  <a:cubicBezTo>
                    <a:pt x="140" y="14676"/>
                    <a:pt x="279" y="14620"/>
                    <a:pt x="446" y="14564"/>
                  </a:cubicBezTo>
                  <a:cubicBezTo>
                    <a:pt x="837" y="14509"/>
                    <a:pt x="1395" y="14481"/>
                    <a:pt x="1981" y="14481"/>
                  </a:cubicBezTo>
                  <a:cubicBezTo>
                    <a:pt x="2567" y="14481"/>
                    <a:pt x="3125" y="14509"/>
                    <a:pt x="3543" y="14564"/>
                  </a:cubicBezTo>
                  <a:cubicBezTo>
                    <a:pt x="3766" y="14620"/>
                    <a:pt x="3906" y="14676"/>
                    <a:pt x="4045" y="14704"/>
                  </a:cubicBezTo>
                  <a:lnTo>
                    <a:pt x="4045" y="2372"/>
                  </a:lnTo>
                  <a:cubicBezTo>
                    <a:pt x="4045" y="1229"/>
                    <a:pt x="3515" y="475"/>
                    <a:pt x="2846" y="168"/>
                  </a:cubicBezTo>
                  <a:cubicBezTo>
                    <a:pt x="2623" y="57"/>
                    <a:pt x="2344" y="1"/>
                    <a:pt x="2065" y="1"/>
                  </a:cubicBezTo>
                  <a:cubicBezTo>
                    <a:pt x="1786" y="1"/>
                    <a:pt x="1479" y="57"/>
                    <a:pt x="1228" y="168"/>
                  </a:cubicBezTo>
                  <a:cubicBezTo>
                    <a:pt x="530" y="475"/>
                    <a:pt x="0" y="1256"/>
                    <a:pt x="0" y="2400"/>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2"/>
            <p:cNvSpPr/>
            <p:nvPr/>
          </p:nvSpPr>
          <p:spPr>
            <a:xfrm rot="3111030">
              <a:off x="1933481" y="512403"/>
              <a:ext cx="288379" cy="1312798"/>
            </a:xfrm>
            <a:custGeom>
              <a:avLst/>
              <a:gdLst/>
              <a:ahLst/>
              <a:cxnLst/>
              <a:rect l="l" t="t" r="r" b="b"/>
              <a:pathLst>
                <a:path w="3181" h="14481" extrusionOk="0">
                  <a:moveTo>
                    <a:pt x="1562" y="14425"/>
                  </a:moveTo>
                  <a:lnTo>
                    <a:pt x="1981" y="14425"/>
                  </a:lnTo>
                  <a:cubicBezTo>
                    <a:pt x="2399" y="14425"/>
                    <a:pt x="2818" y="14453"/>
                    <a:pt x="3181" y="14480"/>
                  </a:cubicBezTo>
                  <a:lnTo>
                    <a:pt x="3181" y="2344"/>
                  </a:lnTo>
                  <a:cubicBezTo>
                    <a:pt x="3181" y="1200"/>
                    <a:pt x="2650" y="475"/>
                    <a:pt x="1981" y="140"/>
                  </a:cubicBezTo>
                  <a:cubicBezTo>
                    <a:pt x="1841" y="84"/>
                    <a:pt x="1758" y="29"/>
                    <a:pt x="1618" y="1"/>
                  </a:cubicBezTo>
                  <a:cubicBezTo>
                    <a:pt x="1479" y="57"/>
                    <a:pt x="1339" y="84"/>
                    <a:pt x="1228" y="140"/>
                  </a:cubicBezTo>
                  <a:cubicBezTo>
                    <a:pt x="530" y="447"/>
                    <a:pt x="0" y="1228"/>
                    <a:pt x="0" y="2372"/>
                  </a:cubicBezTo>
                  <a:lnTo>
                    <a:pt x="0" y="14480"/>
                  </a:lnTo>
                  <a:cubicBezTo>
                    <a:pt x="363" y="14453"/>
                    <a:pt x="725" y="14397"/>
                    <a:pt x="1144" y="143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2"/>
            <p:cNvSpPr/>
            <p:nvPr/>
          </p:nvSpPr>
          <p:spPr>
            <a:xfrm rot="3111030">
              <a:off x="1373500" y="1606167"/>
              <a:ext cx="366797" cy="43153"/>
            </a:xfrm>
            <a:custGeom>
              <a:avLst/>
              <a:gdLst/>
              <a:ahLst/>
              <a:cxnLst/>
              <a:rect l="l" t="t" r="r" b="b"/>
              <a:pathLst>
                <a:path w="4046" h="476" extrusionOk="0">
                  <a:moveTo>
                    <a:pt x="1981" y="252"/>
                  </a:moveTo>
                  <a:cubicBezTo>
                    <a:pt x="2399" y="252"/>
                    <a:pt x="2790" y="280"/>
                    <a:pt x="3069" y="363"/>
                  </a:cubicBezTo>
                  <a:cubicBezTo>
                    <a:pt x="3208" y="391"/>
                    <a:pt x="3320" y="419"/>
                    <a:pt x="3376" y="475"/>
                  </a:cubicBezTo>
                  <a:cubicBezTo>
                    <a:pt x="3599" y="419"/>
                    <a:pt x="3766" y="391"/>
                    <a:pt x="3906" y="336"/>
                  </a:cubicBezTo>
                  <a:cubicBezTo>
                    <a:pt x="4017" y="280"/>
                    <a:pt x="4045" y="252"/>
                    <a:pt x="4045" y="252"/>
                  </a:cubicBezTo>
                  <a:cubicBezTo>
                    <a:pt x="4045" y="224"/>
                    <a:pt x="3878" y="196"/>
                    <a:pt x="3571" y="112"/>
                  </a:cubicBezTo>
                  <a:cubicBezTo>
                    <a:pt x="3181" y="57"/>
                    <a:pt x="2650" y="1"/>
                    <a:pt x="2065" y="1"/>
                  </a:cubicBezTo>
                  <a:cubicBezTo>
                    <a:pt x="1479" y="1"/>
                    <a:pt x="949" y="57"/>
                    <a:pt x="558" y="112"/>
                  </a:cubicBezTo>
                  <a:cubicBezTo>
                    <a:pt x="223" y="196"/>
                    <a:pt x="0" y="252"/>
                    <a:pt x="0" y="280"/>
                  </a:cubicBezTo>
                  <a:cubicBezTo>
                    <a:pt x="0" y="280"/>
                    <a:pt x="28" y="280"/>
                    <a:pt x="112" y="336"/>
                  </a:cubicBezTo>
                  <a:cubicBezTo>
                    <a:pt x="251" y="363"/>
                    <a:pt x="418" y="419"/>
                    <a:pt x="642" y="475"/>
                  </a:cubicBezTo>
                  <a:cubicBezTo>
                    <a:pt x="697" y="419"/>
                    <a:pt x="809" y="391"/>
                    <a:pt x="949" y="363"/>
                  </a:cubicBezTo>
                  <a:cubicBezTo>
                    <a:pt x="1200" y="280"/>
                    <a:pt x="1562" y="252"/>
                    <a:pt x="1981" y="2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2"/>
            <p:cNvSpPr/>
            <p:nvPr/>
          </p:nvSpPr>
          <p:spPr>
            <a:xfrm rot="3111030">
              <a:off x="1884251" y="508517"/>
              <a:ext cx="417383" cy="1396293"/>
            </a:xfrm>
            <a:custGeom>
              <a:avLst/>
              <a:gdLst/>
              <a:ahLst/>
              <a:cxnLst/>
              <a:rect l="l" t="t" r="r" b="b"/>
              <a:pathLst>
                <a:path w="4604" h="15402" extrusionOk="0">
                  <a:moveTo>
                    <a:pt x="4603" y="15262"/>
                  </a:moveTo>
                  <a:cubicBezTo>
                    <a:pt x="4603" y="15345"/>
                    <a:pt x="4548" y="15401"/>
                    <a:pt x="4464" y="15373"/>
                  </a:cubicBezTo>
                  <a:cubicBezTo>
                    <a:pt x="4408" y="15345"/>
                    <a:pt x="4324" y="15318"/>
                    <a:pt x="4324" y="15206"/>
                  </a:cubicBezTo>
                  <a:lnTo>
                    <a:pt x="4324" y="2651"/>
                  </a:lnTo>
                  <a:cubicBezTo>
                    <a:pt x="4324" y="1508"/>
                    <a:pt x="3794" y="754"/>
                    <a:pt x="3153" y="447"/>
                  </a:cubicBezTo>
                  <a:cubicBezTo>
                    <a:pt x="2902" y="336"/>
                    <a:pt x="2623" y="280"/>
                    <a:pt x="2344" y="280"/>
                  </a:cubicBezTo>
                  <a:cubicBezTo>
                    <a:pt x="2065" y="280"/>
                    <a:pt x="1786" y="336"/>
                    <a:pt x="1507" y="447"/>
                  </a:cubicBezTo>
                  <a:cubicBezTo>
                    <a:pt x="809" y="754"/>
                    <a:pt x="279" y="1535"/>
                    <a:pt x="279" y="2679"/>
                  </a:cubicBezTo>
                  <a:lnTo>
                    <a:pt x="279" y="15234"/>
                  </a:lnTo>
                  <a:cubicBezTo>
                    <a:pt x="279" y="15290"/>
                    <a:pt x="223" y="15373"/>
                    <a:pt x="140" y="15345"/>
                  </a:cubicBezTo>
                  <a:cubicBezTo>
                    <a:pt x="84" y="15290"/>
                    <a:pt x="0" y="15262"/>
                    <a:pt x="0" y="15178"/>
                  </a:cubicBezTo>
                  <a:lnTo>
                    <a:pt x="0" y="2624"/>
                  </a:lnTo>
                  <a:cubicBezTo>
                    <a:pt x="0" y="1340"/>
                    <a:pt x="586" y="559"/>
                    <a:pt x="1339" y="196"/>
                  </a:cubicBezTo>
                  <a:cubicBezTo>
                    <a:pt x="1618" y="57"/>
                    <a:pt x="1925" y="1"/>
                    <a:pt x="2260" y="1"/>
                  </a:cubicBezTo>
                  <a:cubicBezTo>
                    <a:pt x="2595" y="1"/>
                    <a:pt x="2929" y="57"/>
                    <a:pt x="3208" y="196"/>
                  </a:cubicBezTo>
                  <a:cubicBezTo>
                    <a:pt x="3990" y="559"/>
                    <a:pt x="4575" y="1396"/>
                    <a:pt x="4575" y="2679"/>
                  </a:cubicBezTo>
                  <a:lnTo>
                    <a:pt x="4575" y="15262"/>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rot="3111030">
              <a:off x="1344642" y="1582984"/>
              <a:ext cx="417383" cy="88662"/>
            </a:xfrm>
            <a:custGeom>
              <a:avLst/>
              <a:gdLst/>
              <a:ahLst/>
              <a:cxnLst/>
              <a:rect l="l" t="t" r="r" b="b"/>
              <a:pathLst>
                <a:path w="4604" h="978" extrusionOk="0">
                  <a:moveTo>
                    <a:pt x="949" y="698"/>
                  </a:moveTo>
                  <a:cubicBezTo>
                    <a:pt x="1004" y="698"/>
                    <a:pt x="1060" y="754"/>
                    <a:pt x="1060" y="838"/>
                  </a:cubicBezTo>
                  <a:cubicBezTo>
                    <a:pt x="1060" y="893"/>
                    <a:pt x="1004" y="949"/>
                    <a:pt x="949" y="921"/>
                  </a:cubicBezTo>
                  <a:cubicBezTo>
                    <a:pt x="698" y="893"/>
                    <a:pt x="474" y="838"/>
                    <a:pt x="307" y="782"/>
                  </a:cubicBezTo>
                  <a:cubicBezTo>
                    <a:pt x="84" y="726"/>
                    <a:pt x="0" y="614"/>
                    <a:pt x="0" y="475"/>
                  </a:cubicBezTo>
                  <a:cubicBezTo>
                    <a:pt x="0" y="307"/>
                    <a:pt x="279" y="168"/>
                    <a:pt x="725" y="84"/>
                  </a:cubicBezTo>
                  <a:cubicBezTo>
                    <a:pt x="1116" y="29"/>
                    <a:pt x="1674" y="1"/>
                    <a:pt x="2260" y="1"/>
                  </a:cubicBezTo>
                  <a:cubicBezTo>
                    <a:pt x="2846" y="1"/>
                    <a:pt x="3404" y="29"/>
                    <a:pt x="3822" y="84"/>
                  </a:cubicBezTo>
                  <a:cubicBezTo>
                    <a:pt x="4297" y="196"/>
                    <a:pt x="4603" y="335"/>
                    <a:pt x="4603" y="559"/>
                  </a:cubicBezTo>
                  <a:cubicBezTo>
                    <a:pt x="4603" y="642"/>
                    <a:pt x="4492" y="754"/>
                    <a:pt x="4324" y="838"/>
                  </a:cubicBezTo>
                  <a:cubicBezTo>
                    <a:pt x="4185" y="893"/>
                    <a:pt x="3962" y="921"/>
                    <a:pt x="3739" y="977"/>
                  </a:cubicBezTo>
                  <a:cubicBezTo>
                    <a:pt x="3655" y="977"/>
                    <a:pt x="3599" y="921"/>
                    <a:pt x="3543" y="865"/>
                  </a:cubicBezTo>
                  <a:cubicBezTo>
                    <a:pt x="3515" y="782"/>
                    <a:pt x="3543" y="726"/>
                    <a:pt x="3627" y="726"/>
                  </a:cubicBezTo>
                  <a:cubicBezTo>
                    <a:pt x="3850" y="698"/>
                    <a:pt x="4045" y="642"/>
                    <a:pt x="4185" y="586"/>
                  </a:cubicBezTo>
                  <a:cubicBezTo>
                    <a:pt x="4297" y="559"/>
                    <a:pt x="4324" y="503"/>
                    <a:pt x="4324" y="503"/>
                  </a:cubicBezTo>
                  <a:cubicBezTo>
                    <a:pt x="4324" y="475"/>
                    <a:pt x="4157" y="447"/>
                    <a:pt x="3822" y="363"/>
                  </a:cubicBezTo>
                  <a:cubicBezTo>
                    <a:pt x="3460" y="307"/>
                    <a:pt x="2930" y="280"/>
                    <a:pt x="2344" y="280"/>
                  </a:cubicBezTo>
                  <a:cubicBezTo>
                    <a:pt x="1730" y="280"/>
                    <a:pt x="1228" y="307"/>
                    <a:pt x="837" y="363"/>
                  </a:cubicBezTo>
                  <a:cubicBezTo>
                    <a:pt x="474" y="447"/>
                    <a:pt x="279" y="503"/>
                    <a:pt x="279" y="559"/>
                  </a:cubicBezTo>
                  <a:cubicBezTo>
                    <a:pt x="279" y="559"/>
                    <a:pt x="307" y="559"/>
                    <a:pt x="363" y="586"/>
                  </a:cubicBezTo>
                  <a:cubicBezTo>
                    <a:pt x="530" y="614"/>
                    <a:pt x="725" y="642"/>
                    <a:pt x="949"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2"/>
            <p:cNvSpPr/>
            <p:nvPr/>
          </p:nvSpPr>
          <p:spPr>
            <a:xfrm rot="3111030">
              <a:off x="1914848" y="1380990"/>
              <a:ext cx="650099" cy="713377"/>
            </a:xfrm>
            <a:custGeom>
              <a:avLst/>
              <a:gdLst/>
              <a:ahLst/>
              <a:cxnLst/>
              <a:rect l="l" t="t" r="r" b="b"/>
              <a:pathLst>
                <a:path w="7171" h="7869" extrusionOk="0">
                  <a:moveTo>
                    <a:pt x="84" y="224"/>
                  </a:moveTo>
                  <a:cubicBezTo>
                    <a:pt x="0" y="196"/>
                    <a:pt x="0" y="85"/>
                    <a:pt x="28" y="57"/>
                  </a:cubicBezTo>
                  <a:cubicBezTo>
                    <a:pt x="84" y="1"/>
                    <a:pt x="140" y="1"/>
                    <a:pt x="196" y="29"/>
                  </a:cubicBezTo>
                  <a:cubicBezTo>
                    <a:pt x="196" y="29"/>
                    <a:pt x="6585" y="4353"/>
                    <a:pt x="6864" y="4604"/>
                  </a:cubicBezTo>
                  <a:lnTo>
                    <a:pt x="6864" y="4604"/>
                  </a:lnTo>
                  <a:cubicBezTo>
                    <a:pt x="7003" y="4744"/>
                    <a:pt x="7087" y="5162"/>
                    <a:pt x="7115" y="5609"/>
                  </a:cubicBezTo>
                  <a:cubicBezTo>
                    <a:pt x="7170" y="6222"/>
                    <a:pt x="7143" y="7004"/>
                    <a:pt x="7115" y="7143"/>
                  </a:cubicBezTo>
                  <a:cubicBezTo>
                    <a:pt x="7003" y="7450"/>
                    <a:pt x="251" y="7868"/>
                    <a:pt x="196" y="7868"/>
                  </a:cubicBezTo>
                  <a:cubicBezTo>
                    <a:pt x="140" y="7868"/>
                    <a:pt x="84" y="7841"/>
                    <a:pt x="84" y="7757"/>
                  </a:cubicBezTo>
                  <a:cubicBezTo>
                    <a:pt x="28" y="7701"/>
                    <a:pt x="112" y="7617"/>
                    <a:pt x="168" y="7617"/>
                  </a:cubicBezTo>
                  <a:cubicBezTo>
                    <a:pt x="224" y="7617"/>
                    <a:pt x="6836" y="7199"/>
                    <a:pt x="6864" y="7031"/>
                  </a:cubicBezTo>
                  <a:cubicBezTo>
                    <a:pt x="6919" y="6892"/>
                    <a:pt x="6947" y="6194"/>
                    <a:pt x="6864" y="5581"/>
                  </a:cubicBezTo>
                  <a:cubicBezTo>
                    <a:pt x="6836" y="5162"/>
                    <a:pt x="6808" y="4800"/>
                    <a:pt x="6724" y="4744"/>
                  </a:cubicBezTo>
                  <a:lnTo>
                    <a:pt x="6724" y="4744"/>
                  </a:lnTo>
                  <a:cubicBezTo>
                    <a:pt x="6445" y="4548"/>
                    <a:pt x="112"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rot="3111030">
              <a:off x="1373570" y="1610491"/>
              <a:ext cx="293455" cy="88662"/>
            </a:xfrm>
            <a:custGeom>
              <a:avLst/>
              <a:gdLst/>
              <a:ahLst/>
              <a:cxnLst/>
              <a:rect l="l" t="t" r="r" b="b"/>
              <a:pathLst>
                <a:path w="3237" h="978" extrusionOk="0">
                  <a:moveTo>
                    <a:pt x="1591" y="1"/>
                  </a:moveTo>
                  <a:cubicBezTo>
                    <a:pt x="2009" y="1"/>
                    <a:pt x="2400" y="29"/>
                    <a:pt x="2679" y="112"/>
                  </a:cubicBezTo>
                  <a:cubicBezTo>
                    <a:pt x="3042" y="168"/>
                    <a:pt x="3237" y="308"/>
                    <a:pt x="3237" y="531"/>
                  </a:cubicBezTo>
                  <a:cubicBezTo>
                    <a:pt x="3237" y="670"/>
                    <a:pt x="3042" y="810"/>
                    <a:pt x="2707" y="866"/>
                  </a:cubicBezTo>
                  <a:cubicBezTo>
                    <a:pt x="2428" y="949"/>
                    <a:pt x="2065" y="977"/>
                    <a:pt x="1647" y="977"/>
                  </a:cubicBezTo>
                  <a:cubicBezTo>
                    <a:pt x="1228" y="977"/>
                    <a:pt x="838" y="949"/>
                    <a:pt x="559" y="866"/>
                  </a:cubicBezTo>
                  <a:cubicBezTo>
                    <a:pt x="196" y="810"/>
                    <a:pt x="1" y="670"/>
                    <a:pt x="1" y="447"/>
                  </a:cubicBezTo>
                  <a:cubicBezTo>
                    <a:pt x="1" y="308"/>
                    <a:pt x="196" y="168"/>
                    <a:pt x="531" y="112"/>
                  </a:cubicBezTo>
                  <a:cubicBezTo>
                    <a:pt x="810" y="29"/>
                    <a:pt x="1172" y="1"/>
                    <a:pt x="1591" y="1"/>
                  </a:cubicBezTo>
                  <a:close/>
                  <a:moveTo>
                    <a:pt x="2651" y="364"/>
                  </a:moveTo>
                  <a:cubicBezTo>
                    <a:pt x="2372" y="280"/>
                    <a:pt x="2009" y="252"/>
                    <a:pt x="1647" y="252"/>
                  </a:cubicBezTo>
                  <a:cubicBezTo>
                    <a:pt x="1228" y="252"/>
                    <a:pt x="865" y="280"/>
                    <a:pt x="614" y="364"/>
                  </a:cubicBezTo>
                  <a:cubicBezTo>
                    <a:pt x="419" y="419"/>
                    <a:pt x="280" y="447"/>
                    <a:pt x="280" y="503"/>
                  </a:cubicBezTo>
                  <a:cubicBezTo>
                    <a:pt x="280" y="531"/>
                    <a:pt x="419" y="559"/>
                    <a:pt x="586" y="587"/>
                  </a:cubicBezTo>
                  <a:cubicBezTo>
                    <a:pt x="838" y="670"/>
                    <a:pt x="1228" y="698"/>
                    <a:pt x="1591" y="698"/>
                  </a:cubicBezTo>
                  <a:cubicBezTo>
                    <a:pt x="1981" y="698"/>
                    <a:pt x="2372" y="670"/>
                    <a:pt x="2623" y="587"/>
                  </a:cubicBezTo>
                  <a:cubicBezTo>
                    <a:pt x="2818" y="531"/>
                    <a:pt x="2958" y="503"/>
                    <a:pt x="2958"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2"/>
            <p:cNvSpPr/>
            <p:nvPr/>
          </p:nvSpPr>
          <p:spPr>
            <a:xfrm rot="3111030">
              <a:off x="1709160" y="1872367"/>
              <a:ext cx="237883" cy="78418"/>
            </a:xfrm>
            <a:custGeom>
              <a:avLst/>
              <a:gdLst/>
              <a:ahLst/>
              <a:cxnLst/>
              <a:rect l="l" t="t" r="r" b="b"/>
              <a:pathLst>
                <a:path w="2624" h="865" extrusionOk="0">
                  <a:moveTo>
                    <a:pt x="559" y="614"/>
                  </a:moveTo>
                  <a:cubicBezTo>
                    <a:pt x="643" y="614"/>
                    <a:pt x="698" y="697"/>
                    <a:pt x="670" y="753"/>
                  </a:cubicBezTo>
                  <a:cubicBezTo>
                    <a:pt x="670" y="837"/>
                    <a:pt x="587" y="865"/>
                    <a:pt x="531" y="865"/>
                  </a:cubicBezTo>
                  <a:cubicBezTo>
                    <a:pt x="391" y="837"/>
                    <a:pt x="252" y="809"/>
                    <a:pt x="168" y="725"/>
                  </a:cubicBezTo>
                  <a:cubicBezTo>
                    <a:pt x="85" y="670"/>
                    <a:pt x="1" y="558"/>
                    <a:pt x="1" y="446"/>
                  </a:cubicBezTo>
                  <a:cubicBezTo>
                    <a:pt x="1" y="307"/>
                    <a:pt x="168" y="167"/>
                    <a:pt x="419" y="112"/>
                  </a:cubicBezTo>
                  <a:cubicBezTo>
                    <a:pt x="643" y="28"/>
                    <a:pt x="949" y="0"/>
                    <a:pt x="1284" y="0"/>
                  </a:cubicBezTo>
                  <a:cubicBezTo>
                    <a:pt x="1647" y="0"/>
                    <a:pt x="1926" y="28"/>
                    <a:pt x="2177" y="112"/>
                  </a:cubicBezTo>
                  <a:cubicBezTo>
                    <a:pt x="2456" y="167"/>
                    <a:pt x="2623" y="307"/>
                    <a:pt x="2623" y="474"/>
                  </a:cubicBezTo>
                  <a:cubicBezTo>
                    <a:pt x="2623" y="586"/>
                    <a:pt x="2540" y="670"/>
                    <a:pt x="2456" y="725"/>
                  </a:cubicBezTo>
                  <a:cubicBezTo>
                    <a:pt x="2372" y="809"/>
                    <a:pt x="2233" y="837"/>
                    <a:pt x="2093" y="865"/>
                  </a:cubicBezTo>
                  <a:cubicBezTo>
                    <a:pt x="2037" y="865"/>
                    <a:pt x="1954" y="837"/>
                    <a:pt x="1926" y="753"/>
                  </a:cubicBezTo>
                  <a:cubicBezTo>
                    <a:pt x="1898" y="697"/>
                    <a:pt x="1926" y="614"/>
                    <a:pt x="1982" y="614"/>
                  </a:cubicBezTo>
                  <a:cubicBezTo>
                    <a:pt x="2121" y="586"/>
                    <a:pt x="2205" y="558"/>
                    <a:pt x="2261" y="530"/>
                  </a:cubicBezTo>
                  <a:cubicBezTo>
                    <a:pt x="2316" y="474"/>
                    <a:pt x="2344" y="474"/>
                    <a:pt x="2344" y="474"/>
                  </a:cubicBezTo>
                  <a:cubicBezTo>
                    <a:pt x="2344" y="446"/>
                    <a:pt x="2261" y="419"/>
                    <a:pt x="2121" y="363"/>
                  </a:cubicBezTo>
                  <a:cubicBezTo>
                    <a:pt x="1926" y="307"/>
                    <a:pt x="1647" y="279"/>
                    <a:pt x="1340" y="279"/>
                  </a:cubicBezTo>
                  <a:cubicBezTo>
                    <a:pt x="1005" y="279"/>
                    <a:pt x="726" y="307"/>
                    <a:pt x="531" y="363"/>
                  </a:cubicBezTo>
                  <a:cubicBezTo>
                    <a:pt x="364" y="419"/>
                    <a:pt x="280" y="474"/>
                    <a:pt x="280" y="502"/>
                  </a:cubicBezTo>
                  <a:lnTo>
                    <a:pt x="308" y="502"/>
                  </a:lnTo>
                  <a:cubicBezTo>
                    <a:pt x="364" y="558"/>
                    <a:pt x="447" y="586"/>
                    <a:pt x="559"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2"/>
            <p:cNvSpPr/>
            <p:nvPr/>
          </p:nvSpPr>
          <p:spPr>
            <a:xfrm rot="3111030">
              <a:off x="1712719" y="1894760"/>
              <a:ext cx="169528" cy="78509"/>
            </a:xfrm>
            <a:custGeom>
              <a:avLst/>
              <a:gdLst/>
              <a:ahLst/>
              <a:cxnLst/>
              <a:rect l="l" t="t" r="r" b="b"/>
              <a:pathLst>
                <a:path w="1870" h="866" extrusionOk="0">
                  <a:moveTo>
                    <a:pt x="893" y="1"/>
                  </a:moveTo>
                  <a:cubicBezTo>
                    <a:pt x="1144" y="1"/>
                    <a:pt x="1340" y="28"/>
                    <a:pt x="1535" y="112"/>
                  </a:cubicBezTo>
                  <a:cubicBezTo>
                    <a:pt x="1730" y="168"/>
                    <a:pt x="1870" y="307"/>
                    <a:pt x="1870" y="447"/>
                  </a:cubicBezTo>
                  <a:cubicBezTo>
                    <a:pt x="1870" y="586"/>
                    <a:pt x="1758" y="698"/>
                    <a:pt x="1563" y="754"/>
                  </a:cubicBezTo>
                  <a:cubicBezTo>
                    <a:pt x="1395" y="837"/>
                    <a:pt x="1172" y="865"/>
                    <a:pt x="977" y="865"/>
                  </a:cubicBezTo>
                  <a:cubicBezTo>
                    <a:pt x="726" y="865"/>
                    <a:pt x="503" y="837"/>
                    <a:pt x="335" y="754"/>
                  </a:cubicBezTo>
                  <a:cubicBezTo>
                    <a:pt x="140" y="698"/>
                    <a:pt x="1" y="558"/>
                    <a:pt x="1" y="419"/>
                  </a:cubicBezTo>
                  <a:cubicBezTo>
                    <a:pt x="1" y="279"/>
                    <a:pt x="84" y="168"/>
                    <a:pt x="307" y="112"/>
                  </a:cubicBezTo>
                  <a:cubicBezTo>
                    <a:pt x="447" y="28"/>
                    <a:pt x="698" y="1"/>
                    <a:pt x="893" y="1"/>
                  </a:cubicBezTo>
                  <a:close/>
                  <a:moveTo>
                    <a:pt x="1451" y="335"/>
                  </a:moveTo>
                  <a:cubicBezTo>
                    <a:pt x="1312" y="307"/>
                    <a:pt x="1144" y="279"/>
                    <a:pt x="921" y="279"/>
                  </a:cubicBezTo>
                  <a:cubicBezTo>
                    <a:pt x="726" y="279"/>
                    <a:pt x="559" y="307"/>
                    <a:pt x="419" y="335"/>
                  </a:cubicBezTo>
                  <a:cubicBezTo>
                    <a:pt x="307" y="391"/>
                    <a:pt x="224" y="419"/>
                    <a:pt x="224" y="447"/>
                  </a:cubicBezTo>
                  <a:cubicBezTo>
                    <a:pt x="224" y="475"/>
                    <a:pt x="280" y="475"/>
                    <a:pt x="363" y="531"/>
                  </a:cubicBezTo>
                  <a:cubicBezTo>
                    <a:pt x="503" y="586"/>
                    <a:pt x="670" y="586"/>
                    <a:pt x="893" y="586"/>
                  </a:cubicBezTo>
                  <a:cubicBezTo>
                    <a:pt x="1116" y="586"/>
                    <a:pt x="1284" y="558"/>
                    <a:pt x="1423" y="531"/>
                  </a:cubicBezTo>
                  <a:cubicBezTo>
                    <a:pt x="1535" y="475"/>
                    <a:pt x="1591" y="447"/>
                    <a:pt x="1591" y="419"/>
                  </a:cubicBezTo>
                  <a:cubicBezTo>
                    <a:pt x="1591" y="419"/>
                    <a:pt x="1563" y="391"/>
                    <a:pt x="1451"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2"/>
            <p:cNvSpPr/>
            <p:nvPr/>
          </p:nvSpPr>
          <p:spPr>
            <a:xfrm rot="3111030">
              <a:off x="1781040" y="1742035"/>
              <a:ext cx="25384" cy="116403"/>
            </a:xfrm>
            <a:custGeom>
              <a:avLst/>
              <a:gdLst/>
              <a:ahLst/>
              <a:cxnLst/>
              <a:rect l="l" t="t" r="r" b="b"/>
              <a:pathLst>
                <a:path w="280" h="1284" extrusionOk="0">
                  <a:moveTo>
                    <a:pt x="280" y="1200"/>
                  </a:moveTo>
                  <a:cubicBezTo>
                    <a:pt x="280" y="1256"/>
                    <a:pt x="196" y="1284"/>
                    <a:pt x="140" y="1284"/>
                  </a:cubicBezTo>
                  <a:cubicBezTo>
                    <a:pt x="57" y="1284"/>
                    <a:pt x="1" y="1228"/>
                    <a:pt x="1" y="1144"/>
                  </a:cubicBezTo>
                  <a:lnTo>
                    <a:pt x="1" y="140"/>
                  </a:lnTo>
                  <a:cubicBezTo>
                    <a:pt x="1" y="84"/>
                    <a:pt x="57" y="0"/>
                    <a:pt x="140" y="28"/>
                  </a:cubicBezTo>
                  <a:cubicBezTo>
                    <a:pt x="196"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rot="3111030">
              <a:off x="1918261" y="1896898"/>
              <a:ext cx="25384" cy="131543"/>
            </a:xfrm>
            <a:custGeom>
              <a:avLst/>
              <a:gdLst/>
              <a:ahLst/>
              <a:cxnLst/>
              <a:rect l="l" t="t" r="r" b="b"/>
              <a:pathLst>
                <a:path w="280" h="1451" extrusionOk="0">
                  <a:moveTo>
                    <a:pt x="279" y="1367"/>
                  </a:moveTo>
                  <a:cubicBezTo>
                    <a:pt x="279" y="1423"/>
                    <a:pt x="196" y="1451"/>
                    <a:pt x="140" y="1451"/>
                  </a:cubicBezTo>
                  <a:cubicBezTo>
                    <a:pt x="56" y="1451"/>
                    <a:pt x="0" y="1395"/>
                    <a:pt x="0" y="1311"/>
                  </a:cubicBezTo>
                  <a:lnTo>
                    <a:pt x="0" y="112"/>
                  </a:lnTo>
                  <a:cubicBezTo>
                    <a:pt x="0" y="28"/>
                    <a:pt x="56" y="0"/>
                    <a:pt x="140" y="0"/>
                  </a:cubicBezTo>
                  <a:cubicBezTo>
                    <a:pt x="196"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2"/>
            <p:cNvSpPr/>
            <p:nvPr/>
          </p:nvSpPr>
          <p:spPr>
            <a:xfrm rot="3111030">
              <a:off x="1700039" y="1868540"/>
              <a:ext cx="642483" cy="78509"/>
            </a:xfrm>
            <a:custGeom>
              <a:avLst/>
              <a:gdLst/>
              <a:ahLst/>
              <a:cxnLst/>
              <a:rect l="l" t="t" r="r" b="b"/>
              <a:pathLst>
                <a:path w="7087" h="866" extrusionOk="0">
                  <a:moveTo>
                    <a:pt x="140" y="865"/>
                  </a:moveTo>
                  <a:cubicBezTo>
                    <a:pt x="84" y="865"/>
                    <a:pt x="56" y="837"/>
                    <a:pt x="0" y="753"/>
                  </a:cubicBezTo>
                  <a:cubicBezTo>
                    <a:pt x="0" y="698"/>
                    <a:pt x="56" y="642"/>
                    <a:pt x="84" y="642"/>
                  </a:cubicBezTo>
                  <a:cubicBezTo>
                    <a:pt x="84" y="642"/>
                    <a:pt x="5022" y="335"/>
                    <a:pt x="6919" y="0"/>
                  </a:cubicBezTo>
                  <a:cubicBezTo>
                    <a:pt x="6975" y="0"/>
                    <a:pt x="7031" y="28"/>
                    <a:pt x="7059" y="56"/>
                  </a:cubicBezTo>
                  <a:cubicBezTo>
                    <a:pt x="7087" y="140"/>
                    <a:pt x="7059" y="168"/>
                    <a:pt x="6975" y="195"/>
                  </a:cubicBezTo>
                  <a:cubicBezTo>
                    <a:pt x="5106"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rot="3111030">
              <a:off x="1732904" y="1841455"/>
              <a:ext cx="642483" cy="81047"/>
            </a:xfrm>
            <a:custGeom>
              <a:avLst/>
              <a:gdLst/>
              <a:ahLst/>
              <a:cxnLst/>
              <a:rect l="l" t="t" r="r" b="b"/>
              <a:pathLst>
                <a:path w="7087" h="894" extrusionOk="0">
                  <a:moveTo>
                    <a:pt x="140" y="894"/>
                  </a:moveTo>
                  <a:cubicBezTo>
                    <a:pt x="84" y="894"/>
                    <a:pt x="56" y="838"/>
                    <a:pt x="0" y="782"/>
                  </a:cubicBezTo>
                  <a:cubicBezTo>
                    <a:pt x="0" y="698"/>
                    <a:pt x="56" y="670"/>
                    <a:pt x="84" y="670"/>
                  </a:cubicBezTo>
                  <a:cubicBezTo>
                    <a:pt x="84" y="670"/>
                    <a:pt x="5022" y="364"/>
                    <a:pt x="6919" y="1"/>
                  </a:cubicBezTo>
                  <a:cubicBezTo>
                    <a:pt x="6975" y="1"/>
                    <a:pt x="7031" y="57"/>
                    <a:pt x="7059" y="85"/>
                  </a:cubicBezTo>
                  <a:cubicBezTo>
                    <a:pt x="7087" y="140"/>
                    <a:pt x="7059" y="196"/>
                    <a:pt x="6975" y="196"/>
                  </a:cubicBezTo>
                  <a:cubicBezTo>
                    <a:pt x="5106" y="531"/>
                    <a:pt x="140" y="894"/>
                    <a:pt x="140" y="8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2"/>
            <p:cNvSpPr/>
            <p:nvPr/>
          </p:nvSpPr>
          <p:spPr>
            <a:xfrm rot="3111030">
              <a:off x="1767695" y="1815395"/>
              <a:ext cx="642483" cy="78509"/>
            </a:xfrm>
            <a:custGeom>
              <a:avLst/>
              <a:gdLst/>
              <a:ahLst/>
              <a:cxnLst/>
              <a:rect l="l" t="t" r="r" b="b"/>
              <a:pathLst>
                <a:path w="7087" h="866" extrusionOk="0">
                  <a:moveTo>
                    <a:pt x="140" y="865"/>
                  </a:moveTo>
                  <a:cubicBezTo>
                    <a:pt x="84" y="865"/>
                    <a:pt x="56" y="838"/>
                    <a:pt x="0" y="754"/>
                  </a:cubicBezTo>
                  <a:cubicBezTo>
                    <a:pt x="0" y="698"/>
                    <a:pt x="56" y="670"/>
                    <a:pt x="84" y="670"/>
                  </a:cubicBezTo>
                  <a:cubicBezTo>
                    <a:pt x="84" y="670"/>
                    <a:pt x="5022" y="335"/>
                    <a:pt x="6919" y="1"/>
                  </a:cubicBezTo>
                  <a:cubicBezTo>
                    <a:pt x="6975" y="1"/>
                    <a:pt x="7031" y="29"/>
                    <a:pt x="7059" y="112"/>
                  </a:cubicBezTo>
                  <a:cubicBezTo>
                    <a:pt x="7087" y="140"/>
                    <a:pt x="7059" y="196"/>
                    <a:pt x="6975" y="196"/>
                  </a:cubicBezTo>
                  <a:cubicBezTo>
                    <a:pt x="5106" y="559"/>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2"/>
            <p:cNvSpPr/>
            <p:nvPr/>
          </p:nvSpPr>
          <p:spPr>
            <a:xfrm rot="3111030">
              <a:off x="1801415" y="1786462"/>
              <a:ext cx="632420" cy="78509"/>
            </a:xfrm>
            <a:custGeom>
              <a:avLst/>
              <a:gdLst/>
              <a:ahLst/>
              <a:cxnLst/>
              <a:rect l="l" t="t" r="r" b="b"/>
              <a:pathLst>
                <a:path w="6976" h="866" extrusionOk="0">
                  <a:moveTo>
                    <a:pt x="140" y="865"/>
                  </a:moveTo>
                  <a:cubicBezTo>
                    <a:pt x="84" y="865"/>
                    <a:pt x="56" y="837"/>
                    <a:pt x="0" y="753"/>
                  </a:cubicBezTo>
                  <a:cubicBezTo>
                    <a:pt x="0" y="698"/>
                    <a:pt x="56" y="642"/>
                    <a:pt x="84" y="642"/>
                  </a:cubicBezTo>
                  <a:cubicBezTo>
                    <a:pt x="84" y="642"/>
                    <a:pt x="4938" y="335"/>
                    <a:pt x="6836" y="0"/>
                  </a:cubicBezTo>
                  <a:cubicBezTo>
                    <a:pt x="6919" y="0"/>
                    <a:pt x="6947" y="28"/>
                    <a:pt x="6975" y="56"/>
                  </a:cubicBezTo>
                  <a:cubicBezTo>
                    <a:pt x="6975" y="140"/>
                    <a:pt x="6975" y="168"/>
                    <a:pt x="6919" y="196"/>
                  </a:cubicBezTo>
                  <a:cubicBezTo>
                    <a:pt x="4994"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2"/>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2"/>
            <p:cNvSpPr/>
            <p:nvPr/>
          </p:nvSpPr>
          <p:spPr>
            <a:xfrm rot="3111030">
              <a:off x="1288164" y="575894"/>
              <a:ext cx="647651" cy="720901"/>
            </a:xfrm>
            <a:custGeom>
              <a:avLst/>
              <a:gdLst/>
              <a:ahLst/>
              <a:cxnLst/>
              <a:rect l="l" t="t" r="r" b="b"/>
              <a:pathLst>
                <a:path w="7144" h="7952" extrusionOk="0">
                  <a:moveTo>
                    <a:pt x="6920" y="56"/>
                  </a:moveTo>
                  <a:cubicBezTo>
                    <a:pt x="6976" y="0"/>
                    <a:pt x="7059" y="0"/>
                    <a:pt x="7115" y="84"/>
                  </a:cubicBezTo>
                  <a:cubicBezTo>
                    <a:pt x="7143" y="140"/>
                    <a:pt x="7143" y="223"/>
                    <a:pt x="7059" y="251"/>
                  </a:cubicBezTo>
                  <a:cubicBezTo>
                    <a:pt x="7059" y="251"/>
                    <a:pt x="671" y="4576"/>
                    <a:pt x="475" y="4827"/>
                  </a:cubicBezTo>
                  <a:lnTo>
                    <a:pt x="475" y="4827"/>
                  </a:lnTo>
                  <a:cubicBezTo>
                    <a:pt x="419" y="4882"/>
                    <a:pt x="336" y="5273"/>
                    <a:pt x="308" y="5692"/>
                  </a:cubicBezTo>
                  <a:cubicBezTo>
                    <a:pt x="252" y="6277"/>
                    <a:pt x="252" y="6975"/>
                    <a:pt x="308" y="7114"/>
                  </a:cubicBezTo>
                  <a:cubicBezTo>
                    <a:pt x="336" y="7254"/>
                    <a:pt x="6976" y="7672"/>
                    <a:pt x="6976" y="7672"/>
                  </a:cubicBezTo>
                  <a:cubicBezTo>
                    <a:pt x="7032" y="7672"/>
                    <a:pt x="7115" y="7756"/>
                    <a:pt x="7115" y="7812"/>
                  </a:cubicBezTo>
                  <a:cubicBezTo>
                    <a:pt x="7115" y="7896"/>
                    <a:pt x="7059" y="7951"/>
                    <a:pt x="7004" y="7923"/>
                  </a:cubicBezTo>
                  <a:cubicBezTo>
                    <a:pt x="6948" y="7923"/>
                    <a:pt x="168" y="7505"/>
                    <a:pt x="57" y="7170"/>
                  </a:cubicBezTo>
                  <a:cubicBezTo>
                    <a:pt x="1" y="6975"/>
                    <a:pt x="1" y="6249"/>
                    <a:pt x="29" y="5580"/>
                  </a:cubicBezTo>
                  <a:cubicBezTo>
                    <a:pt x="57" y="5134"/>
                    <a:pt x="140" y="4715"/>
                    <a:pt x="252" y="4576"/>
                  </a:cubicBezTo>
                  <a:lnTo>
                    <a:pt x="252" y="4576"/>
                  </a:lnTo>
                  <a:cubicBezTo>
                    <a:pt x="559" y="4408"/>
                    <a:pt x="6920" y="84"/>
                    <a:pt x="692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2"/>
            <p:cNvSpPr/>
            <p:nvPr/>
          </p:nvSpPr>
          <p:spPr>
            <a:xfrm rot="3111030">
              <a:off x="1227442" y="1255739"/>
              <a:ext cx="237792" cy="80956"/>
            </a:xfrm>
            <a:custGeom>
              <a:avLst/>
              <a:gdLst/>
              <a:ahLst/>
              <a:cxnLst/>
              <a:rect l="l" t="t" r="r" b="b"/>
              <a:pathLst>
                <a:path w="2623" h="893" extrusionOk="0">
                  <a:moveTo>
                    <a:pt x="2092" y="893"/>
                  </a:moveTo>
                  <a:cubicBezTo>
                    <a:pt x="2037" y="893"/>
                    <a:pt x="1953" y="865"/>
                    <a:pt x="1925" y="781"/>
                  </a:cubicBezTo>
                  <a:cubicBezTo>
                    <a:pt x="1897" y="725"/>
                    <a:pt x="1925" y="642"/>
                    <a:pt x="2009" y="642"/>
                  </a:cubicBezTo>
                  <a:cubicBezTo>
                    <a:pt x="2148" y="614"/>
                    <a:pt x="2204" y="586"/>
                    <a:pt x="2288" y="558"/>
                  </a:cubicBezTo>
                  <a:cubicBezTo>
                    <a:pt x="2316" y="502"/>
                    <a:pt x="2344" y="502"/>
                    <a:pt x="2344" y="474"/>
                  </a:cubicBezTo>
                  <a:cubicBezTo>
                    <a:pt x="2344" y="447"/>
                    <a:pt x="2288" y="419"/>
                    <a:pt x="2092" y="363"/>
                  </a:cubicBezTo>
                  <a:cubicBezTo>
                    <a:pt x="1897" y="307"/>
                    <a:pt x="1618" y="279"/>
                    <a:pt x="1339" y="279"/>
                  </a:cubicBezTo>
                  <a:cubicBezTo>
                    <a:pt x="1032" y="279"/>
                    <a:pt x="753" y="307"/>
                    <a:pt x="530" y="363"/>
                  </a:cubicBezTo>
                  <a:cubicBezTo>
                    <a:pt x="363" y="419"/>
                    <a:pt x="251" y="474"/>
                    <a:pt x="251" y="502"/>
                  </a:cubicBezTo>
                  <a:lnTo>
                    <a:pt x="279" y="502"/>
                  </a:lnTo>
                  <a:cubicBezTo>
                    <a:pt x="363" y="558"/>
                    <a:pt x="474" y="586"/>
                    <a:pt x="558" y="614"/>
                  </a:cubicBezTo>
                  <a:cubicBezTo>
                    <a:pt x="642" y="614"/>
                    <a:pt x="698" y="698"/>
                    <a:pt x="670" y="753"/>
                  </a:cubicBezTo>
                  <a:cubicBezTo>
                    <a:pt x="670" y="837"/>
                    <a:pt x="614" y="865"/>
                    <a:pt x="530" y="865"/>
                  </a:cubicBezTo>
                  <a:cubicBezTo>
                    <a:pt x="391" y="837"/>
                    <a:pt x="251" y="781"/>
                    <a:pt x="195" y="725"/>
                  </a:cubicBezTo>
                  <a:cubicBezTo>
                    <a:pt x="56" y="642"/>
                    <a:pt x="0" y="558"/>
                    <a:pt x="0" y="447"/>
                  </a:cubicBezTo>
                  <a:cubicBezTo>
                    <a:pt x="0" y="307"/>
                    <a:pt x="140" y="168"/>
                    <a:pt x="419" y="84"/>
                  </a:cubicBezTo>
                  <a:cubicBezTo>
                    <a:pt x="642" y="28"/>
                    <a:pt x="949" y="0"/>
                    <a:pt x="1311" y="0"/>
                  </a:cubicBezTo>
                  <a:cubicBezTo>
                    <a:pt x="1646" y="0"/>
                    <a:pt x="1925" y="28"/>
                    <a:pt x="2176" y="84"/>
                  </a:cubicBezTo>
                  <a:cubicBezTo>
                    <a:pt x="2455" y="168"/>
                    <a:pt x="2623" y="307"/>
                    <a:pt x="2623" y="474"/>
                  </a:cubicBezTo>
                  <a:cubicBezTo>
                    <a:pt x="2623" y="586"/>
                    <a:pt x="2567" y="642"/>
                    <a:pt x="2455" y="725"/>
                  </a:cubicBezTo>
                  <a:cubicBezTo>
                    <a:pt x="2371" y="837"/>
                    <a:pt x="2232" y="865"/>
                    <a:pt x="2092" y="8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2"/>
            <p:cNvSpPr/>
            <p:nvPr/>
          </p:nvSpPr>
          <p:spPr>
            <a:xfrm rot="3111030">
              <a:off x="1231012" y="1283144"/>
              <a:ext cx="172066" cy="78509"/>
            </a:xfrm>
            <a:custGeom>
              <a:avLst/>
              <a:gdLst/>
              <a:ahLst/>
              <a:cxnLst/>
              <a:rect l="l" t="t" r="r" b="b"/>
              <a:pathLst>
                <a:path w="1898" h="866" extrusionOk="0">
                  <a:moveTo>
                    <a:pt x="949" y="279"/>
                  </a:moveTo>
                  <a:cubicBezTo>
                    <a:pt x="726" y="279"/>
                    <a:pt x="559" y="307"/>
                    <a:pt x="419" y="335"/>
                  </a:cubicBezTo>
                  <a:cubicBezTo>
                    <a:pt x="308" y="391"/>
                    <a:pt x="252" y="419"/>
                    <a:pt x="252" y="447"/>
                  </a:cubicBezTo>
                  <a:cubicBezTo>
                    <a:pt x="252" y="475"/>
                    <a:pt x="308" y="475"/>
                    <a:pt x="391" y="531"/>
                  </a:cubicBezTo>
                  <a:cubicBezTo>
                    <a:pt x="531" y="586"/>
                    <a:pt x="698" y="586"/>
                    <a:pt x="921" y="586"/>
                  </a:cubicBezTo>
                  <a:cubicBezTo>
                    <a:pt x="1117" y="586"/>
                    <a:pt x="1284" y="558"/>
                    <a:pt x="1423" y="531"/>
                  </a:cubicBezTo>
                  <a:cubicBezTo>
                    <a:pt x="1535" y="475"/>
                    <a:pt x="1619" y="447"/>
                    <a:pt x="1619" y="419"/>
                  </a:cubicBezTo>
                  <a:cubicBezTo>
                    <a:pt x="1619" y="391"/>
                    <a:pt x="1563" y="391"/>
                    <a:pt x="1479" y="335"/>
                  </a:cubicBezTo>
                  <a:cubicBezTo>
                    <a:pt x="1340" y="307"/>
                    <a:pt x="1144" y="279"/>
                    <a:pt x="949" y="279"/>
                  </a:cubicBezTo>
                  <a:close/>
                  <a:moveTo>
                    <a:pt x="308" y="112"/>
                  </a:moveTo>
                  <a:cubicBezTo>
                    <a:pt x="447" y="28"/>
                    <a:pt x="698" y="1"/>
                    <a:pt x="921" y="1"/>
                  </a:cubicBezTo>
                  <a:cubicBezTo>
                    <a:pt x="1117" y="1"/>
                    <a:pt x="1368" y="28"/>
                    <a:pt x="1535" y="112"/>
                  </a:cubicBezTo>
                  <a:cubicBezTo>
                    <a:pt x="1758" y="168"/>
                    <a:pt x="1898" y="307"/>
                    <a:pt x="1898" y="447"/>
                  </a:cubicBezTo>
                  <a:cubicBezTo>
                    <a:pt x="1898" y="586"/>
                    <a:pt x="1786" y="698"/>
                    <a:pt x="1563" y="754"/>
                  </a:cubicBezTo>
                  <a:cubicBezTo>
                    <a:pt x="1396" y="837"/>
                    <a:pt x="1200" y="865"/>
                    <a:pt x="977" y="865"/>
                  </a:cubicBezTo>
                  <a:cubicBezTo>
                    <a:pt x="726" y="865"/>
                    <a:pt x="531" y="837"/>
                    <a:pt x="363" y="754"/>
                  </a:cubicBezTo>
                  <a:cubicBezTo>
                    <a:pt x="140" y="698"/>
                    <a:pt x="1" y="558"/>
                    <a:pt x="1" y="419"/>
                  </a:cubicBezTo>
                  <a:cubicBezTo>
                    <a:pt x="1" y="279"/>
                    <a:pt x="112" y="168"/>
                    <a:pt x="30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2"/>
            <p:cNvSpPr/>
            <p:nvPr/>
          </p:nvSpPr>
          <p:spPr>
            <a:xfrm rot="3111030">
              <a:off x="1431086" y="1296529"/>
              <a:ext cx="25384" cy="116403"/>
            </a:xfrm>
            <a:custGeom>
              <a:avLst/>
              <a:gdLst/>
              <a:ahLst/>
              <a:cxnLst/>
              <a:rect l="l" t="t" r="r" b="b"/>
              <a:pathLst>
                <a:path w="280" h="1284" extrusionOk="0">
                  <a:moveTo>
                    <a:pt x="280" y="1200"/>
                  </a:moveTo>
                  <a:cubicBezTo>
                    <a:pt x="280" y="1256"/>
                    <a:pt x="224" y="1284"/>
                    <a:pt x="140" y="1284"/>
                  </a:cubicBezTo>
                  <a:cubicBezTo>
                    <a:pt x="84" y="1284"/>
                    <a:pt x="1" y="1228"/>
                    <a:pt x="1" y="1144"/>
                  </a:cubicBezTo>
                  <a:lnTo>
                    <a:pt x="1" y="140"/>
                  </a:lnTo>
                  <a:cubicBezTo>
                    <a:pt x="1" y="84"/>
                    <a:pt x="84" y="0"/>
                    <a:pt x="140" y="28"/>
                  </a:cubicBezTo>
                  <a:cubicBezTo>
                    <a:pt x="224"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2"/>
            <p:cNvSpPr/>
            <p:nvPr/>
          </p:nvSpPr>
          <p:spPr>
            <a:xfrm rot="3111030">
              <a:off x="1305827" y="1117246"/>
              <a:ext cx="25384" cy="131543"/>
            </a:xfrm>
            <a:custGeom>
              <a:avLst/>
              <a:gdLst/>
              <a:ahLst/>
              <a:cxnLst/>
              <a:rect l="l" t="t" r="r" b="b"/>
              <a:pathLst>
                <a:path w="280" h="1451" extrusionOk="0">
                  <a:moveTo>
                    <a:pt x="279" y="1367"/>
                  </a:moveTo>
                  <a:cubicBezTo>
                    <a:pt x="279" y="1423"/>
                    <a:pt x="223" y="1451"/>
                    <a:pt x="140" y="1451"/>
                  </a:cubicBezTo>
                  <a:cubicBezTo>
                    <a:pt x="84" y="1451"/>
                    <a:pt x="0" y="1395"/>
                    <a:pt x="0" y="1311"/>
                  </a:cubicBezTo>
                  <a:lnTo>
                    <a:pt x="0" y="112"/>
                  </a:lnTo>
                  <a:cubicBezTo>
                    <a:pt x="0" y="28"/>
                    <a:pt x="84" y="0"/>
                    <a:pt x="140" y="0"/>
                  </a:cubicBezTo>
                  <a:cubicBezTo>
                    <a:pt x="223"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2"/>
            <p:cNvSpPr/>
            <p:nvPr/>
          </p:nvSpPr>
          <p:spPr>
            <a:xfrm rot="3111030">
              <a:off x="1073903" y="1064855"/>
              <a:ext cx="642574" cy="83585"/>
            </a:xfrm>
            <a:custGeom>
              <a:avLst/>
              <a:gdLst/>
              <a:ahLst/>
              <a:cxnLst/>
              <a:rect l="l" t="t" r="r" b="b"/>
              <a:pathLst>
                <a:path w="7088" h="922" extrusionOk="0">
                  <a:moveTo>
                    <a:pt x="6976" y="698"/>
                  </a:moveTo>
                  <a:cubicBezTo>
                    <a:pt x="7031" y="698"/>
                    <a:pt x="7087" y="782"/>
                    <a:pt x="7087" y="809"/>
                  </a:cubicBezTo>
                  <a:cubicBezTo>
                    <a:pt x="7087" y="893"/>
                    <a:pt x="7031" y="921"/>
                    <a:pt x="6976" y="921"/>
                  </a:cubicBezTo>
                  <a:cubicBezTo>
                    <a:pt x="6976" y="921"/>
                    <a:pt x="1982" y="614"/>
                    <a:pt x="112" y="251"/>
                  </a:cubicBezTo>
                  <a:cubicBezTo>
                    <a:pt x="29" y="251"/>
                    <a:pt x="1" y="196"/>
                    <a:pt x="1" y="112"/>
                  </a:cubicBezTo>
                  <a:cubicBezTo>
                    <a:pt x="1" y="56"/>
                    <a:pt x="29" y="0"/>
                    <a:pt x="112" y="56"/>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2"/>
            <p:cNvSpPr/>
            <p:nvPr/>
          </p:nvSpPr>
          <p:spPr>
            <a:xfrm rot="3111030">
              <a:off x="1104773" y="1041876"/>
              <a:ext cx="642574" cy="81047"/>
            </a:xfrm>
            <a:custGeom>
              <a:avLst/>
              <a:gdLst/>
              <a:ahLst/>
              <a:cxnLst/>
              <a:rect l="l" t="t" r="r" b="b"/>
              <a:pathLst>
                <a:path w="7088" h="894" extrusionOk="0">
                  <a:moveTo>
                    <a:pt x="6976" y="670"/>
                  </a:moveTo>
                  <a:cubicBezTo>
                    <a:pt x="7031" y="670"/>
                    <a:pt x="7087" y="698"/>
                    <a:pt x="7087" y="782"/>
                  </a:cubicBezTo>
                  <a:cubicBezTo>
                    <a:pt x="7087" y="838"/>
                    <a:pt x="7031" y="894"/>
                    <a:pt x="6976" y="894"/>
                  </a:cubicBezTo>
                  <a:cubicBezTo>
                    <a:pt x="6976" y="894"/>
                    <a:pt x="1982" y="559"/>
                    <a:pt x="112" y="224"/>
                  </a:cubicBezTo>
                  <a:cubicBezTo>
                    <a:pt x="29" y="224"/>
                    <a:pt x="1" y="140"/>
                    <a:pt x="1" y="112"/>
                  </a:cubicBezTo>
                  <a:cubicBezTo>
                    <a:pt x="1" y="57"/>
                    <a:pt x="29" y="1"/>
                    <a:pt x="112" y="57"/>
                  </a:cubicBezTo>
                  <a:cubicBezTo>
                    <a:pt x="2010" y="336"/>
                    <a:pt x="6976" y="670"/>
                    <a:pt x="6976"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2"/>
            <p:cNvSpPr/>
            <p:nvPr/>
          </p:nvSpPr>
          <p:spPr>
            <a:xfrm rot="3111030">
              <a:off x="1140561" y="1013763"/>
              <a:ext cx="642574" cy="81047"/>
            </a:xfrm>
            <a:custGeom>
              <a:avLst/>
              <a:gdLst/>
              <a:ahLst/>
              <a:cxnLst/>
              <a:rect l="l" t="t" r="r" b="b"/>
              <a:pathLst>
                <a:path w="7088" h="894" extrusionOk="0">
                  <a:moveTo>
                    <a:pt x="6976" y="698"/>
                  </a:moveTo>
                  <a:cubicBezTo>
                    <a:pt x="7031" y="698"/>
                    <a:pt x="7087" y="754"/>
                    <a:pt x="7087" y="782"/>
                  </a:cubicBezTo>
                  <a:cubicBezTo>
                    <a:pt x="7087" y="866"/>
                    <a:pt x="7031" y="893"/>
                    <a:pt x="6976" y="893"/>
                  </a:cubicBezTo>
                  <a:cubicBezTo>
                    <a:pt x="6976" y="893"/>
                    <a:pt x="1982" y="587"/>
                    <a:pt x="112" y="224"/>
                  </a:cubicBezTo>
                  <a:cubicBezTo>
                    <a:pt x="29" y="224"/>
                    <a:pt x="1" y="168"/>
                    <a:pt x="1" y="84"/>
                  </a:cubicBezTo>
                  <a:cubicBezTo>
                    <a:pt x="1" y="29"/>
                    <a:pt x="29" y="1"/>
                    <a:pt x="112" y="29"/>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2"/>
            <p:cNvSpPr/>
            <p:nvPr/>
          </p:nvSpPr>
          <p:spPr>
            <a:xfrm rot="3111030">
              <a:off x="1177462" y="988730"/>
              <a:ext cx="637497" cy="83585"/>
            </a:xfrm>
            <a:custGeom>
              <a:avLst/>
              <a:gdLst/>
              <a:ahLst/>
              <a:cxnLst/>
              <a:rect l="l" t="t" r="r" b="b"/>
              <a:pathLst>
                <a:path w="7032" h="922" extrusionOk="0">
                  <a:moveTo>
                    <a:pt x="6920" y="698"/>
                  </a:moveTo>
                  <a:cubicBezTo>
                    <a:pt x="6975" y="698"/>
                    <a:pt x="7031" y="754"/>
                    <a:pt x="7031" y="809"/>
                  </a:cubicBezTo>
                  <a:cubicBezTo>
                    <a:pt x="7031" y="893"/>
                    <a:pt x="6975" y="921"/>
                    <a:pt x="6920" y="921"/>
                  </a:cubicBezTo>
                  <a:cubicBezTo>
                    <a:pt x="6920" y="921"/>
                    <a:pt x="2037" y="614"/>
                    <a:pt x="112" y="252"/>
                  </a:cubicBezTo>
                  <a:cubicBezTo>
                    <a:pt x="56" y="252"/>
                    <a:pt x="1" y="196"/>
                    <a:pt x="1" y="112"/>
                  </a:cubicBezTo>
                  <a:cubicBezTo>
                    <a:pt x="1" y="56"/>
                    <a:pt x="84" y="0"/>
                    <a:pt x="112" y="56"/>
                  </a:cubicBezTo>
                  <a:cubicBezTo>
                    <a:pt x="2065" y="391"/>
                    <a:pt x="6920" y="698"/>
                    <a:pt x="6920"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2"/>
            <p:cNvSpPr/>
            <p:nvPr/>
          </p:nvSpPr>
          <p:spPr>
            <a:xfrm rot="3111030">
              <a:off x="1278826" y="1211313"/>
              <a:ext cx="212590" cy="108879"/>
            </a:xfrm>
            <a:custGeom>
              <a:avLst/>
              <a:gdLst/>
              <a:ahLst/>
              <a:cxnLst/>
              <a:rect l="l" t="t" r="r" b="b"/>
              <a:pathLst>
                <a:path w="2345" h="1201" extrusionOk="0">
                  <a:moveTo>
                    <a:pt x="1200" y="866"/>
                  </a:moveTo>
                  <a:cubicBezTo>
                    <a:pt x="1814" y="866"/>
                    <a:pt x="2344" y="1005"/>
                    <a:pt x="2344" y="1200"/>
                  </a:cubicBezTo>
                  <a:lnTo>
                    <a:pt x="2344" y="168"/>
                  </a:lnTo>
                  <a:cubicBezTo>
                    <a:pt x="1730" y="140"/>
                    <a:pt x="893" y="56"/>
                    <a:pt x="1" y="1"/>
                  </a:cubicBezTo>
                  <a:lnTo>
                    <a:pt x="1" y="1172"/>
                  </a:lnTo>
                  <a:cubicBezTo>
                    <a:pt x="1" y="1005"/>
                    <a:pt x="531" y="866"/>
                    <a:pt x="1200" y="8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2"/>
            <p:cNvSpPr/>
            <p:nvPr/>
          </p:nvSpPr>
          <p:spPr>
            <a:xfrm rot="3111030">
              <a:off x="1758582" y="1826943"/>
              <a:ext cx="215037" cy="106340"/>
            </a:xfrm>
            <a:custGeom>
              <a:avLst/>
              <a:gdLst/>
              <a:ahLst/>
              <a:cxnLst/>
              <a:rect l="l" t="t" r="r" b="b"/>
              <a:pathLst>
                <a:path w="2372" h="1173" extrusionOk="0">
                  <a:moveTo>
                    <a:pt x="0" y="140"/>
                  </a:moveTo>
                  <a:lnTo>
                    <a:pt x="0" y="1172"/>
                  </a:lnTo>
                  <a:cubicBezTo>
                    <a:pt x="0" y="977"/>
                    <a:pt x="531" y="838"/>
                    <a:pt x="1172" y="838"/>
                  </a:cubicBezTo>
                  <a:cubicBezTo>
                    <a:pt x="1842" y="838"/>
                    <a:pt x="2372" y="977"/>
                    <a:pt x="2372" y="1172"/>
                  </a:cubicBezTo>
                  <a:lnTo>
                    <a:pt x="2372" y="1"/>
                  </a:lnTo>
                  <a:cubicBezTo>
                    <a:pt x="1507" y="56"/>
                    <a:pt x="614" y="112"/>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2"/>
            <p:cNvSpPr/>
            <p:nvPr/>
          </p:nvSpPr>
          <p:spPr>
            <a:xfrm rot="3111030">
              <a:off x="2113947" y="1211545"/>
              <a:ext cx="20307" cy="311133"/>
            </a:xfrm>
            <a:custGeom>
              <a:avLst/>
              <a:gdLst/>
              <a:ahLst/>
              <a:cxnLst/>
              <a:rect l="l" t="t" r="r" b="b"/>
              <a:pathLst>
                <a:path w="224" h="3432" extrusionOk="0">
                  <a:moveTo>
                    <a:pt x="0" y="2986"/>
                  </a:moveTo>
                  <a:lnTo>
                    <a:pt x="0" y="3265"/>
                  </a:lnTo>
                  <a:cubicBezTo>
                    <a:pt x="0" y="3348"/>
                    <a:pt x="0" y="3376"/>
                    <a:pt x="56" y="3432"/>
                  </a:cubicBezTo>
                  <a:lnTo>
                    <a:pt x="84" y="3432"/>
                  </a:lnTo>
                  <a:cubicBezTo>
                    <a:pt x="84" y="3404"/>
                    <a:pt x="112" y="3348"/>
                    <a:pt x="112" y="3265"/>
                  </a:cubicBezTo>
                  <a:lnTo>
                    <a:pt x="140" y="2790"/>
                  </a:lnTo>
                  <a:lnTo>
                    <a:pt x="140" y="2679"/>
                  </a:lnTo>
                  <a:cubicBezTo>
                    <a:pt x="196" y="2149"/>
                    <a:pt x="223" y="1898"/>
                    <a:pt x="140" y="1395"/>
                  </a:cubicBezTo>
                  <a:cubicBezTo>
                    <a:pt x="112" y="1256"/>
                    <a:pt x="112" y="1061"/>
                    <a:pt x="112" y="921"/>
                  </a:cubicBezTo>
                  <a:cubicBezTo>
                    <a:pt x="112" y="754"/>
                    <a:pt x="84" y="558"/>
                    <a:pt x="112" y="447"/>
                  </a:cubicBezTo>
                  <a:cubicBezTo>
                    <a:pt x="112" y="419"/>
                    <a:pt x="140" y="363"/>
                    <a:pt x="140" y="335"/>
                  </a:cubicBezTo>
                  <a:lnTo>
                    <a:pt x="140" y="84"/>
                  </a:lnTo>
                  <a:cubicBezTo>
                    <a:pt x="140" y="28"/>
                    <a:pt x="140" y="28"/>
                    <a:pt x="112" y="0"/>
                  </a:cubicBezTo>
                  <a:cubicBezTo>
                    <a:pt x="84" y="140"/>
                    <a:pt x="112" y="224"/>
                    <a:pt x="84" y="335"/>
                  </a:cubicBezTo>
                  <a:cubicBezTo>
                    <a:pt x="56" y="447"/>
                    <a:pt x="0" y="558"/>
                    <a:pt x="56" y="698"/>
                  </a:cubicBezTo>
                  <a:lnTo>
                    <a:pt x="56" y="1061"/>
                  </a:lnTo>
                  <a:lnTo>
                    <a:pt x="84" y="1423"/>
                  </a:lnTo>
                  <a:cubicBezTo>
                    <a:pt x="84" y="1479"/>
                    <a:pt x="112" y="1535"/>
                    <a:pt x="112" y="1591"/>
                  </a:cubicBezTo>
                  <a:lnTo>
                    <a:pt x="112" y="1758"/>
                  </a:lnTo>
                  <a:cubicBezTo>
                    <a:pt x="56" y="1953"/>
                    <a:pt x="0" y="2846"/>
                    <a:pt x="0" y="29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2"/>
            <p:cNvSpPr/>
            <p:nvPr/>
          </p:nvSpPr>
          <p:spPr>
            <a:xfrm rot="3111030">
              <a:off x="1947336" y="1416139"/>
              <a:ext cx="17769" cy="207422"/>
            </a:xfrm>
            <a:custGeom>
              <a:avLst/>
              <a:gdLst/>
              <a:ahLst/>
              <a:cxnLst/>
              <a:rect l="l" t="t" r="r" b="b"/>
              <a:pathLst>
                <a:path w="196" h="2288" extrusionOk="0">
                  <a:moveTo>
                    <a:pt x="1" y="363"/>
                  </a:moveTo>
                  <a:cubicBezTo>
                    <a:pt x="1" y="614"/>
                    <a:pt x="1" y="502"/>
                    <a:pt x="28" y="754"/>
                  </a:cubicBezTo>
                  <a:lnTo>
                    <a:pt x="56" y="977"/>
                  </a:lnTo>
                  <a:cubicBezTo>
                    <a:pt x="84" y="1060"/>
                    <a:pt x="56" y="1284"/>
                    <a:pt x="56" y="1423"/>
                  </a:cubicBezTo>
                  <a:lnTo>
                    <a:pt x="56" y="1618"/>
                  </a:lnTo>
                  <a:cubicBezTo>
                    <a:pt x="56" y="1814"/>
                    <a:pt x="28" y="1953"/>
                    <a:pt x="56" y="2093"/>
                  </a:cubicBezTo>
                  <a:lnTo>
                    <a:pt x="84" y="2288"/>
                  </a:lnTo>
                  <a:lnTo>
                    <a:pt x="140" y="2288"/>
                  </a:lnTo>
                  <a:cubicBezTo>
                    <a:pt x="140" y="2232"/>
                    <a:pt x="168" y="2176"/>
                    <a:pt x="168" y="2093"/>
                  </a:cubicBezTo>
                  <a:lnTo>
                    <a:pt x="196" y="1451"/>
                  </a:lnTo>
                  <a:cubicBezTo>
                    <a:pt x="196" y="1172"/>
                    <a:pt x="196" y="921"/>
                    <a:pt x="140" y="642"/>
                  </a:cubicBezTo>
                  <a:cubicBezTo>
                    <a:pt x="84" y="502"/>
                    <a:pt x="140" y="475"/>
                    <a:pt x="140" y="335"/>
                  </a:cubicBezTo>
                  <a:lnTo>
                    <a:pt x="140" y="196"/>
                  </a:lnTo>
                  <a:cubicBezTo>
                    <a:pt x="84" y="56"/>
                    <a:pt x="1" y="0"/>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2"/>
            <p:cNvSpPr/>
            <p:nvPr/>
          </p:nvSpPr>
          <p:spPr>
            <a:xfrm rot="3111030">
              <a:off x="1781021" y="1544326"/>
              <a:ext cx="15230" cy="146773"/>
            </a:xfrm>
            <a:custGeom>
              <a:avLst/>
              <a:gdLst/>
              <a:ahLst/>
              <a:cxnLst/>
              <a:rect l="l" t="t" r="r" b="b"/>
              <a:pathLst>
                <a:path w="168" h="1619" extrusionOk="0">
                  <a:moveTo>
                    <a:pt x="1" y="921"/>
                  </a:moveTo>
                  <a:lnTo>
                    <a:pt x="28" y="1507"/>
                  </a:lnTo>
                  <a:cubicBezTo>
                    <a:pt x="28" y="1563"/>
                    <a:pt x="28" y="1563"/>
                    <a:pt x="56" y="1619"/>
                  </a:cubicBezTo>
                  <a:cubicBezTo>
                    <a:pt x="140" y="1563"/>
                    <a:pt x="84" y="1395"/>
                    <a:pt x="140" y="1340"/>
                  </a:cubicBezTo>
                  <a:lnTo>
                    <a:pt x="140" y="977"/>
                  </a:lnTo>
                  <a:lnTo>
                    <a:pt x="140" y="809"/>
                  </a:lnTo>
                  <a:lnTo>
                    <a:pt x="140" y="475"/>
                  </a:lnTo>
                  <a:cubicBezTo>
                    <a:pt x="140" y="363"/>
                    <a:pt x="168" y="168"/>
                    <a:pt x="140" y="84"/>
                  </a:cubicBezTo>
                  <a:cubicBezTo>
                    <a:pt x="140" y="28"/>
                    <a:pt x="140" y="28"/>
                    <a:pt x="84" y="0"/>
                  </a:cubicBezTo>
                  <a:cubicBezTo>
                    <a:pt x="56" y="84"/>
                    <a:pt x="28" y="307"/>
                    <a:pt x="28" y="419"/>
                  </a:cubicBezTo>
                  <a:cubicBezTo>
                    <a:pt x="1" y="558"/>
                    <a:pt x="1" y="754"/>
                    <a:pt x="1" y="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2"/>
            <p:cNvSpPr/>
            <p:nvPr/>
          </p:nvSpPr>
          <p:spPr>
            <a:xfrm rot="3111030">
              <a:off x="1785151" y="1592795"/>
              <a:ext cx="15321" cy="101263"/>
            </a:xfrm>
            <a:custGeom>
              <a:avLst/>
              <a:gdLst/>
              <a:ahLst/>
              <a:cxnLst/>
              <a:rect l="l" t="t" r="r" b="b"/>
              <a:pathLst>
                <a:path w="169" h="1117" extrusionOk="0">
                  <a:moveTo>
                    <a:pt x="29" y="280"/>
                  </a:moveTo>
                  <a:lnTo>
                    <a:pt x="56" y="977"/>
                  </a:lnTo>
                  <a:cubicBezTo>
                    <a:pt x="56" y="977"/>
                    <a:pt x="29" y="1117"/>
                    <a:pt x="56" y="1117"/>
                  </a:cubicBezTo>
                  <a:cubicBezTo>
                    <a:pt x="84" y="1117"/>
                    <a:pt x="112" y="1061"/>
                    <a:pt x="112" y="1005"/>
                  </a:cubicBezTo>
                  <a:cubicBezTo>
                    <a:pt x="168" y="866"/>
                    <a:pt x="112" y="475"/>
                    <a:pt x="112" y="392"/>
                  </a:cubicBezTo>
                  <a:lnTo>
                    <a:pt x="112" y="168"/>
                  </a:lnTo>
                  <a:cubicBezTo>
                    <a:pt x="112" y="140"/>
                    <a:pt x="168" y="1"/>
                    <a:pt x="84" y="1"/>
                  </a:cubicBezTo>
                  <a:cubicBezTo>
                    <a:pt x="1" y="1"/>
                    <a:pt x="29" y="57"/>
                    <a:pt x="29" y="113"/>
                  </a:cubicBezTo>
                  <a:cubicBezTo>
                    <a:pt x="56" y="140"/>
                    <a:pt x="29" y="224"/>
                    <a:pt x="29"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2"/>
            <p:cNvSpPr/>
            <p:nvPr/>
          </p:nvSpPr>
          <p:spPr>
            <a:xfrm rot="3111030">
              <a:off x="1897940" y="1481006"/>
              <a:ext cx="15230" cy="96187"/>
            </a:xfrm>
            <a:custGeom>
              <a:avLst/>
              <a:gdLst/>
              <a:ahLst/>
              <a:cxnLst/>
              <a:rect l="l" t="t" r="r" b="b"/>
              <a:pathLst>
                <a:path w="168" h="1061" extrusionOk="0">
                  <a:moveTo>
                    <a:pt x="0" y="614"/>
                  </a:moveTo>
                  <a:cubicBezTo>
                    <a:pt x="0" y="698"/>
                    <a:pt x="0" y="1060"/>
                    <a:pt x="28" y="1060"/>
                  </a:cubicBezTo>
                  <a:cubicBezTo>
                    <a:pt x="112" y="1060"/>
                    <a:pt x="112" y="893"/>
                    <a:pt x="112" y="837"/>
                  </a:cubicBezTo>
                  <a:lnTo>
                    <a:pt x="112" y="698"/>
                  </a:lnTo>
                  <a:lnTo>
                    <a:pt x="112" y="558"/>
                  </a:lnTo>
                  <a:cubicBezTo>
                    <a:pt x="112" y="363"/>
                    <a:pt x="168" y="196"/>
                    <a:pt x="140" y="56"/>
                  </a:cubicBezTo>
                  <a:lnTo>
                    <a:pt x="140" y="0"/>
                  </a:lnTo>
                  <a:cubicBezTo>
                    <a:pt x="56" y="0"/>
                    <a:pt x="56" y="0"/>
                    <a:pt x="56" y="56"/>
                  </a:cubicBezTo>
                  <a:lnTo>
                    <a:pt x="56" y="56"/>
                  </a:lnTo>
                  <a:cubicBezTo>
                    <a:pt x="56" y="140"/>
                    <a:pt x="56" y="140"/>
                    <a:pt x="28" y="307"/>
                  </a:cubicBezTo>
                  <a:cubicBezTo>
                    <a:pt x="28" y="363"/>
                    <a:pt x="0" y="502"/>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2"/>
            <p:cNvSpPr/>
            <p:nvPr/>
          </p:nvSpPr>
          <p:spPr>
            <a:xfrm rot="3111030">
              <a:off x="2369536" y="1139569"/>
              <a:ext cx="12692" cy="101263"/>
            </a:xfrm>
            <a:custGeom>
              <a:avLst/>
              <a:gdLst/>
              <a:ahLst/>
              <a:cxnLst/>
              <a:rect l="l" t="t" r="r" b="b"/>
              <a:pathLst>
                <a:path w="140" h="1117" extrusionOk="0">
                  <a:moveTo>
                    <a:pt x="0" y="614"/>
                  </a:moveTo>
                  <a:cubicBezTo>
                    <a:pt x="0" y="726"/>
                    <a:pt x="0" y="977"/>
                    <a:pt x="28" y="1061"/>
                  </a:cubicBezTo>
                  <a:cubicBezTo>
                    <a:pt x="28" y="1116"/>
                    <a:pt x="28" y="1116"/>
                    <a:pt x="56" y="1116"/>
                  </a:cubicBezTo>
                  <a:cubicBezTo>
                    <a:pt x="112" y="1033"/>
                    <a:pt x="112" y="1033"/>
                    <a:pt x="112" y="921"/>
                  </a:cubicBezTo>
                  <a:lnTo>
                    <a:pt x="140" y="196"/>
                  </a:lnTo>
                  <a:lnTo>
                    <a:pt x="140" y="140"/>
                  </a:lnTo>
                  <a:cubicBezTo>
                    <a:pt x="140" y="56"/>
                    <a:pt x="140" y="28"/>
                    <a:pt x="112" y="0"/>
                  </a:cubicBezTo>
                  <a:lnTo>
                    <a:pt x="112" y="0"/>
                  </a:lnTo>
                  <a:cubicBezTo>
                    <a:pt x="112" y="0"/>
                    <a:pt x="56" y="0"/>
                    <a:pt x="56" y="84"/>
                  </a:cubicBezTo>
                  <a:lnTo>
                    <a:pt x="56" y="279"/>
                  </a:lnTo>
                  <a:cubicBezTo>
                    <a:pt x="28" y="419"/>
                    <a:pt x="0" y="503"/>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2"/>
            <p:cNvSpPr/>
            <p:nvPr/>
          </p:nvSpPr>
          <p:spPr>
            <a:xfrm rot="3111030">
              <a:off x="1454613" y="1312412"/>
              <a:ext cx="96187" cy="17769"/>
            </a:xfrm>
            <a:custGeom>
              <a:avLst/>
              <a:gdLst/>
              <a:ahLst/>
              <a:cxnLst/>
              <a:rect l="l" t="t" r="r" b="b"/>
              <a:pathLst>
                <a:path w="1061" h="196" extrusionOk="0">
                  <a:moveTo>
                    <a:pt x="838" y="168"/>
                  </a:moveTo>
                  <a:cubicBezTo>
                    <a:pt x="921" y="168"/>
                    <a:pt x="1061" y="195"/>
                    <a:pt x="1061" y="140"/>
                  </a:cubicBezTo>
                  <a:cubicBezTo>
                    <a:pt x="1061" y="84"/>
                    <a:pt x="921" y="84"/>
                    <a:pt x="838" y="56"/>
                  </a:cubicBezTo>
                  <a:cubicBezTo>
                    <a:pt x="586" y="28"/>
                    <a:pt x="307" y="0"/>
                    <a:pt x="112" y="0"/>
                  </a:cubicBezTo>
                  <a:cubicBezTo>
                    <a:pt x="84" y="0"/>
                    <a:pt x="1" y="56"/>
                    <a:pt x="168" y="84"/>
                  </a:cubicBezTo>
                  <a:cubicBezTo>
                    <a:pt x="391" y="140"/>
                    <a:pt x="586" y="168"/>
                    <a:pt x="83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2"/>
            <p:cNvSpPr/>
            <p:nvPr/>
          </p:nvSpPr>
          <p:spPr>
            <a:xfrm rot="3111030">
              <a:off x="1798182" y="1739909"/>
              <a:ext cx="91110" cy="22845"/>
            </a:xfrm>
            <a:custGeom>
              <a:avLst/>
              <a:gdLst/>
              <a:ahLst/>
              <a:cxnLst/>
              <a:rect l="l" t="t" r="r" b="b"/>
              <a:pathLst>
                <a:path w="1005" h="252" extrusionOk="0">
                  <a:moveTo>
                    <a:pt x="1" y="140"/>
                  </a:moveTo>
                  <a:cubicBezTo>
                    <a:pt x="28" y="196"/>
                    <a:pt x="1" y="196"/>
                    <a:pt x="1" y="140"/>
                  </a:cubicBezTo>
                  <a:cubicBezTo>
                    <a:pt x="140" y="251"/>
                    <a:pt x="698" y="140"/>
                    <a:pt x="838" y="140"/>
                  </a:cubicBezTo>
                  <a:cubicBezTo>
                    <a:pt x="893" y="140"/>
                    <a:pt x="1005" y="140"/>
                    <a:pt x="1005" y="84"/>
                  </a:cubicBezTo>
                  <a:cubicBezTo>
                    <a:pt x="1005" y="0"/>
                    <a:pt x="838" y="56"/>
                    <a:pt x="754" y="56"/>
                  </a:cubicBezTo>
                  <a:lnTo>
                    <a:pt x="224" y="112"/>
                  </a:lnTo>
                  <a:cubicBezTo>
                    <a:pt x="140" y="112"/>
                    <a:pt x="56" y="112"/>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2"/>
            <p:cNvSpPr/>
            <p:nvPr/>
          </p:nvSpPr>
          <p:spPr>
            <a:xfrm rot="3111030">
              <a:off x="2261736" y="1971525"/>
              <a:ext cx="75970" cy="20398"/>
            </a:xfrm>
            <a:custGeom>
              <a:avLst/>
              <a:gdLst/>
              <a:ahLst/>
              <a:cxnLst/>
              <a:rect l="l" t="t" r="r" b="b"/>
              <a:pathLst>
                <a:path w="838" h="225" extrusionOk="0">
                  <a:moveTo>
                    <a:pt x="1" y="113"/>
                  </a:moveTo>
                  <a:lnTo>
                    <a:pt x="1" y="196"/>
                  </a:lnTo>
                  <a:cubicBezTo>
                    <a:pt x="57" y="224"/>
                    <a:pt x="112" y="196"/>
                    <a:pt x="196" y="196"/>
                  </a:cubicBezTo>
                  <a:cubicBezTo>
                    <a:pt x="280" y="196"/>
                    <a:pt x="336" y="196"/>
                    <a:pt x="447" y="140"/>
                  </a:cubicBezTo>
                  <a:lnTo>
                    <a:pt x="670" y="140"/>
                  </a:lnTo>
                  <a:cubicBezTo>
                    <a:pt x="698" y="140"/>
                    <a:pt x="838" y="113"/>
                    <a:pt x="838" y="85"/>
                  </a:cubicBezTo>
                  <a:cubicBezTo>
                    <a:pt x="838" y="1"/>
                    <a:pt x="810" y="1"/>
                    <a:pt x="754" y="1"/>
                  </a:cubicBezTo>
                  <a:cubicBezTo>
                    <a:pt x="587" y="57"/>
                    <a:pt x="196" y="85"/>
                    <a:pt x="1"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2"/>
            <p:cNvSpPr/>
            <p:nvPr/>
          </p:nvSpPr>
          <p:spPr>
            <a:xfrm rot="3111030">
              <a:off x="1354005" y="815948"/>
              <a:ext cx="75970" cy="20398"/>
            </a:xfrm>
            <a:custGeom>
              <a:avLst/>
              <a:gdLst/>
              <a:ahLst/>
              <a:cxnLst/>
              <a:rect l="l" t="t" r="r" b="b"/>
              <a:pathLst>
                <a:path w="838" h="225" extrusionOk="0">
                  <a:moveTo>
                    <a:pt x="0" y="85"/>
                  </a:moveTo>
                  <a:cubicBezTo>
                    <a:pt x="0" y="140"/>
                    <a:pt x="140" y="140"/>
                    <a:pt x="168" y="140"/>
                  </a:cubicBezTo>
                  <a:lnTo>
                    <a:pt x="614" y="196"/>
                  </a:lnTo>
                  <a:cubicBezTo>
                    <a:pt x="726" y="196"/>
                    <a:pt x="837" y="224"/>
                    <a:pt x="837" y="113"/>
                  </a:cubicBezTo>
                  <a:cubicBezTo>
                    <a:pt x="837" y="57"/>
                    <a:pt x="558" y="57"/>
                    <a:pt x="475" y="57"/>
                  </a:cubicBezTo>
                  <a:cubicBezTo>
                    <a:pt x="335" y="1"/>
                    <a:pt x="196" y="1"/>
                    <a:pt x="56" y="1"/>
                  </a:cubicBezTo>
                  <a:cubicBezTo>
                    <a:pt x="0" y="57"/>
                    <a:pt x="0" y="85"/>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2"/>
            <p:cNvSpPr/>
            <p:nvPr/>
          </p:nvSpPr>
          <p:spPr>
            <a:xfrm rot="3111030">
              <a:off x="1993541" y="1702323"/>
              <a:ext cx="75970" cy="15230"/>
            </a:xfrm>
            <a:custGeom>
              <a:avLst/>
              <a:gdLst/>
              <a:ahLst/>
              <a:cxnLst/>
              <a:rect l="l" t="t" r="r" b="b"/>
              <a:pathLst>
                <a:path w="838" h="168" extrusionOk="0">
                  <a:moveTo>
                    <a:pt x="1" y="112"/>
                  </a:moveTo>
                  <a:cubicBezTo>
                    <a:pt x="29" y="168"/>
                    <a:pt x="308" y="140"/>
                    <a:pt x="419" y="140"/>
                  </a:cubicBezTo>
                  <a:lnTo>
                    <a:pt x="726" y="56"/>
                  </a:lnTo>
                  <a:cubicBezTo>
                    <a:pt x="754" y="56"/>
                    <a:pt x="782" y="28"/>
                    <a:pt x="838" y="28"/>
                  </a:cubicBezTo>
                  <a:lnTo>
                    <a:pt x="838" y="0"/>
                  </a:lnTo>
                  <a:lnTo>
                    <a:pt x="726" y="0"/>
                  </a:lnTo>
                  <a:cubicBezTo>
                    <a:pt x="587" y="0"/>
                    <a:pt x="336" y="28"/>
                    <a:pt x="168" y="56"/>
                  </a:cubicBezTo>
                  <a:cubicBezTo>
                    <a:pt x="57" y="56"/>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2"/>
            <p:cNvSpPr/>
            <p:nvPr/>
          </p:nvSpPr>
          <p:spPr>
            <a:xfrm rot="3111030">
              <a:off x="1556597" y="1144461"/>
              <a:ext cx="73432" cy="15230"/>
            </a:xfrm>
            <a:custGeom>
              <a:avLst/>
              <a:gdLst/>
              <a:ahLst/>
              <a:cxnLst/>
              <a:rect l="l" t="t" r="r" b="b"/>
              <a:pathLst>
                <a:path w="810" h="168" extrusionOk="0">
                  <a:moveTo>
                    <a:pt x="0" y="28"/>
                  </a:moveTo>
                  <a:lnTo>
                    <a:pt x="0" y="28"/>
                  </a:lnTo>
                  <a:cubicBezTo>
                    <a:pt x="0" y="56"/>
                    <a:pt x="140" y="112"/>
                    <a:pt x="168" y="112"/>
                  </a:cubicBezTo>
                  <a:cubicBezTo>
                    <a:pt x="251" y="112"/>
                    <a:pt x="307" y="140"/>
                    <a:pt x="391" y="140"/>
                  </a:cubicBezTo>
                  <a:lnTo>
                    <a:pt x="586" y="168"/>
                  </a:lnTo>
                  <a:cubicBezTo>
                    <a:pt x="670" y="168"/>
                    <a:pt x="753" y="140"/>
                    <a:pt x="809" y="140"/>
                  </a:cubicBezTo>
                  <a:cubicBezTo>
                    <a:pt x="809" y="56"/>
                    <a:pt x="753" y="56"/>
                    <a:pt x="670" y="56"/>
                  </a:cubicBezTo>
                  <a:lnTo>
                    <a:pt x="558" y="56"/>
                  </a:lnTo>
                  <a:lnTo>
                    <a:pt x="447" y="56"/>
                  </a:lnTo>
                  <a:cubicBezTo>
                    <a:pt x="335" y="56"/>
                    <a:pt x="112" y="0"/>
                    <a:pt x="0" y="28"/>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2"/>
            <p:cNvSpPr/>
            <p:nvPr/>
          </p:nvSpPr>
          <p:spPr>
            <a:xfrm rot="3111030">
              <a:off x="1517387" y="1672580"/>
              <a:ext cx="65817" cy="20307"/>
            </a:xfrm>
            <a:custGeom>
              <a:avLst/>
              <a:gdLst/>
              <a:ahLst/>
              <a:cxnLst/>
              <a:rect l="l" t="t" r="r" b="b"/>
              <a:pathLst>
                <a:path w="726" h="224" extrusionOk="0">
                  <a:moveTo>
                    <a:pt x="0" y="112"/>
                  </a:moveTo>
                  <a:cubicBezTo>
                    <a:pt x="0" y="196"/>
                    <a:pt x="419" y="196"/>
                    <a:pt x="558" y="196"/>
                  </a:cubicBezTo>
                  <a:cubicBezTo>
                    <a:pt x="642" y="196"/>
                    <a:pt x="670" y="224"/>
                    <a:pt x="726" y="196"/>
                  </a:cubicBezTo>
                  <a:cubicBezTo>
                    <a:pt x="726" y="112"/>
                    <a:pt x="726" y="112"/>
                    <a:pt x="586" y="84"/>
                  </a:cubicBezTo>
                  <a:cubicBezTo>
                    <a:pt x="503" y="57"/>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2"/>
            <p:cNvSpPr/>
            <p:nvPr/>
          </p:nvSpPr>
          <p:spPr>
            <a:xfrm rot="3111030">
              <a:off x="1219848" y="925318"/>
              <a:ext cx="65817" cy="20398"/>
            </a:xfrm>
            <a:custGeom>
              <a:avLst/>
              <a:gdLst/>
              <a:ahLst/>
              <a:cxnLst/>
              <a:rect l="l" t="t" r="r" b="b"/>
              <a:pathLst>
                <a:path w="726" h="225" extrusionOk="0">
                  <a:moveTo>
                    <a:pt x="0" y="57"/>
                  </a:moveTo>
                  <a:cubicBezTo>
                    <a:pt x="0" y="140"/>
                    <a:pt x="419" y="168"/>
                    <a:pt x="502" y="168"/>
                  </a:cubicBezTo>
                  <a:cubicBezTo>
                    <a:pt x="558" y="168"/>
                    <a:pt x="614" y="224"/>
                    <a:pt x="698" y="224"/>
                  </a:cubicBezTo>
                  <a:cubicBezTo>
                    <a:pt x="698" y="168"/>
                    <a:pt x="726" y="168"/>
                    <a:pt x="726" y="140"/>
                  </a:cubicBezTo>
                  <a:cubicBezTo>
                    <a:pt x="698" y="112"/>
                    <a:pt x="670" y="85"/>
                    <a:pt x="586" y="85"/>
                  </a:cubicBezTo>
                  <a:cubicBezTo>
                    <a:pt x="530" y="85"/>
                    <a:pt x="502" y="57"/>
                    <a:pt x="419" y="57"/>
                  </a:cubicBezTo>
                  <a:lnTo>
                    <a:pt x="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2"/>
            <p:cNvSpPr/>
            <p:nvPr/>
          </p:nvSpPr>
          <p:spPr>
            <a:xfrm rot="3111030">
              <a:off x="1609436" y="1220612"/>
              <a:ext cx="73432" cy="17859"/>
            </a:xfrm>
            <a:custGeom>
              <a:avLst/>
              <a:gdLst/>
              <a:ahLst/>
              <a:cxnLst/>
              <a:rect l="l" t="t" r="r" b="b"/>
              <a:pathLst>
                <a:path w="810" h="197" extrusionOk="0">
                  <a:moveTo>
                    <a:pt x="475" y="196"/>
                  </a:moveTo>
                  <a:lnTo>
                    <a:pt x="698" y="196"/>
                  </a:lnTo>
                  <a:cubicBezTo>
                    <a:pt x="782" y="196"/>
                    <a:pt x="810" y="196"/>
                    <a:pt x="810" y="113"/>
                  </a:cubicBezTo>
                  <a:cubicBezTo>
                    <a:pt x="782" y="85"/>
                    <a:pt x="586" y="85"/>
                    <a:pt x="531" y="85"/>
                  </a:cubicBezTo>
                  <a:lnTo>
                    <a:pt x="224" y="85"/>
                  </a:lnTo>
                  <a:cubicBezTo>
                    <a:pt x="0" y="1"/>
                    <a:pt x="56" y="196"/>
                    <a:pt x="475"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2"/>
            <p:cNvSpPr/>
            <p:nvPr/>
          </p:nvSpPr>
          <p:spPr>
            <a:xfrm rot="3111030">
              <a:off x="1927668" y="1629993"/>
              <a:ext cx="68446" cy="15321"/>
            </a:xfrm>
            <a:custGeom>
              <a:avLst/>
              <a:gdLst/>
              <a:ahLst/>
              <a:cxnLst/>
              <a:rect l="l" t="t" r="r" b="b"/>
              <a:pathLst>
                <a:path w="755" h="169" extrusionOk="0">
                  <a:moveTo>
                    <a:pt x="1" y="57"/>
                  </a:moveTo>
                  <a:cubicBezTo>
                    <a:pt x="1" y="168"/>
                    <a:pt x="503" y="140"/>
                    <a:pt x="559" y="84"/>
                  </a:cubicBezTo>
                  <a:cubicBezTo>
                    <a:pt x="698" y="84"/>
                    <a:pt x="754" y="57"/>
                    <a:pt x="754" y="1"/>
                  </a:cubicBezTo>
                  <a:lnTo>
                    <a:pt x="559" y="1"/>
                  </a:lnTo>
                  <a:lnTo>
                    <a:pt x="363" y="1"/>
                  </a:lnTo>
                  <a:cubicBezTo>
                    <a:pt x="252" y="29"/>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2"/>
            <p:cNvSpPr/>
            <p:nvPr/>
          </p:nvSpPr>
          <p:spPr>
            <a:xfrm rot="3111030">
              <a:off x="2120618" y="2089992"/>
              <a:ext cx="83585" cy="15321"/>
            </a:xfrm>
            <a:custGeom>
              <a:avLst/>
              <a:gdLst/>
              <a:ahLst/>
              <a:cxnLst/>
              <a:rect l="l" t="t" r="r" b="b"/>
              <a:pathLst>
                <a:path w="922" h="169" extrusionOk="0">
                  <a:moveTo>
                    <a:pt x="1" y="84"/>
                  </a:moveTo>
                  <a:cubicBezTo>
                    <a:pt x="1" y="140"/>
                    <a:pt x="1" y="140"/>
                    <a:pt x="29" y="168"/>
                  </a:cubicBezTo>
                  <a:lnTo>
                    <a:pt x="419" y="112"/>
                  </a:lnTo>
                  <a:cubicBezTo>
                    <a:pt x="921" y="56"/>
                    <a:pt x="698" y="1"/>
                    <a:pt x="698" y="1"/>
                  </a:cubicBezTo>
                  <a:cubicBezTo>
                    <a:pt x="587" y="1"/>
                    <a:pt x="252" y="29"/>
                    <a:pt x="140" y="56"/>
                  </a:cubicBezTo>
                  <a:cubicBezTo>
                    <a:pt x="112" y="56"/>
                    <a:pt x="1" y="56"/>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2"/>
            <p:cNvSpPr/>
            <p:nvPr/>
          </p:nvSpPr>
          <p:spPr>
            <a:xfrm rot="3111030">
              <a:off x="2191930" y="1294823"/>
              <a:ext cx="12783" cy="63369"/>
            </a:xfrm>
            <a:custGeom>
              <a:avLst/>
              <a:gdLst/>
              <a:ahLst/>
              <a:cxnLst/>
              <a:rect l="l" t="t" r="r" b="b"/>
              <a:pathLst>
                <a:path w="141" h="699" extrusionOk="0">
                  <a:moveTo>
                    <a:pt x="56" y="698"/>
                  </a:moveTo>
                  <a:cubicBezTo>
                    <a:pt x="140" y="698"/>
                    <a:pt x="140" y="419"/>
                    <a:pt x="140" y="336"/>
                  </a:cubicBezTo>
                  <a:lnTo>
                    <a:pt x="140" y="168"/>
                  </a:lnTo>
                  <a:cubicBezTo>
                    <a:pt x="140" y="112"/>
                    <a:pt x="140" y="57"/>
                    <a:pt x="84" y="1"/>
                  </a:cubicBezTo>
                  <a:lnTo>
                    <a:pt x="56" y="1"/>
                  </a:lnTo>
                  <a:cubicBezTo>
                    <a:pt x="28" y="112"/>
                    <a:pt x="28" y="168"/>
                    <a:pt x="28" y="280"/>
                  </a:cubicBezTo>
                  <a:lnTo>
                    <a:pt x="28" y="336"/>
                  </a:lnTo>
                  <a:lnTo>
                    <a:pt x="28" y="447"/>
                  </a:lnTo>
                  <a:cubicBezTo>
                    <a:pt x="28" y="475"/>
                    <a:pt x="1" y="698"/>
                    <a:pt x="5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2"/>
            <p:cNvSpPr/>
            <p:nvPr/>
          </p:nvSpPr>
          <p:spPr>
            <a:xfrm rot="3111030">
              <a:off x="2092478" y="1375482"/>
              <a:ext cx="12783" cy="58292"/>
            </a:xfrm>
            <a:custGeom>
              <a:avLst/>
              <a:gdLst/>
              <a:ahLst/>
              <a:cxnLst/>
              <a:rect l="l" t="t" r="r" b="b"/>
              <a:pathLst>
                <a:path w="141" h="643" extrusionOk="0">
                  <a:moveTo>
                    <a:pt x="56" y="642"/>
                  </a:moveTo>
                  <a:lnTo>
                    <a:pt x="84" y="642"/>
                  </a:lnTo>
                  <a:cubicBezTo>
                    <a:pt x="140" y="586"/>
                    <a:pt x="140" y="559"/>
                    <a:pt x="140" y="503"/>
                  </a:cubicBezTo>
                  <a:lnTo>
                    <a:pt x="140" y="419"/>
                  </a:lnTo>
                  <a:lnTo>
                    <a:pt x="140" y="252"/>
                  </a:lnTo>
                  <a:cubicBezTo>
                    <a:pt x="140" y="140"/>
                    <a:pt x="140" y="29"/>
                    <a:pt x="56" y="1"/>
                  </a:cubicBezTo>
                  <a:cubicBezTo>
                    <a:pt x="1" y="29"/>
                    <a:pt x="28" y="112"/>
                    <a:pt x="1" y="224"/>
                  </a:cubicBezTo>
                  <a:lnTo>
                    <a:pt x="1" y="280"/>
                  </a:lnTo>
                  <a:lnTo>
                    <a:pt x="1" y="447"/>
                  </a:lnTo>
                  <a:cubicBezTo>
                    <a:pt x="1" y="531"/>
                    <a:pt x="28" y="559"/>
                    <a:pt x="56"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2"/>
            <p:cNvSpPr/>
            <p:nvPr/>
          </p:nvSpPr>
          <p:spPr>
            <a:xfrm rot="3111030">
              <a:off x="1687890" y="1200497"/>
              <a:ext cx="48139" cy="12692"/>
            </a:xfrm>
            <a:custGeom>
              <a:avLst/>
              <a:gdLst/>
              <a:ahLst/>
              <a:cxnLst/>
              <a:rect l="l" t="t" r="r" b="b"/>
              <a:pathLst>
                <a:path w="531" h="140" extrusionOk="0">
                  <a:moveTo>
                    <a:pt x="0" y="84"/>
                  </a:moveTo>
                  <a:cubicBezTo>
                    <a:pt x="0" y="140"/>
                    <a:pt x="279" y="140"/>
                    <a:pt x="363" y="140"/>
                  </a:cubicBezTo>
                  <a:cubicBezTo>
                    <a:pt x="419" y="140"/>
                    <a:pt x="530" y="140"/>
                    <a:pt x="530" y="84"/>
                  </a:cubicBezTo>
                  <a:cubicBezTo>
                    <a:pt x="530" y="0"/>
                    <a:pt x="279" y="0"/>
                    <a:pt x="112" y="0"/>
                  </a:cubicBezTo>
                  <a:cubicBezTo>
                    <a:pt x="84"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2"/>
            <p:cNvSpPr/>
            <p:nvPr/>
          </p:nvSpPr>
          <p:spPr>
            <a:xfrm rot="3111030">
              <a:off x="1983102" y="1571374"/>
              <a:ext cx="45600" cy="15230"/>
            </a:xfrm>
            <a:custGeom>
              <a:avLst/>
              <a:gdLst/>
              <a:ahLst/>
              <a:cxnLst/>
              <a:rect l="l" t="t" r="r" b="b"/>
              <a:pathLst>
                <a:path w="503" h="168" extrusionOk="0">
                  <a:moveTo>
                    <a:pt x="28" y="84"/>
                  </a:moveTo>
                  <a:cubicBezTo>
                    <a:pt x="0" y="140"/>
                    <a:pt x="0" y="168"/>
                    <a:pt x="167" y="168"/>
                  </a:cubicBezTo>
                  <a:cubicBezTo>
                    <a:pt x="279" y="168"/>
                    <a:pt x="446" y="168"/>
                    <a:pt x="502" y="112"/>
                  </a:cubicBezTo>
                  <a:cubicBezTo>
                    <a:pt x="474" y="1"/>
                    <a:pt x="419" y="84"/>
                    <a:pt x="307"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2"/>
            <p:cNvSpPr/>
            <p:nvPr/>
          </p:nvSpPr>
          <p:spPr>
            <a:xfrm rot="3111030">
              <a:off x="2296839" y="1955936"/>
              <a:ext cx="45600" cy="20398"/>
            </a:xfrm>
            <a:custGeom>
              <a:avLst/>
              <a:gdLst/>
              <a:ahLst/>
              <a:cxnLst/>
              <a:rect l="l" t="t" r="r" b="b"/>
              <a:pathLst>
                <a:path w="503" h="225" extrusionOk="0">
                  <a:moveTo>
                    <a:pt x="502" y="113"/>
                  </a:moveTo>
                  <a:lnTo>
                    <a:pt x="502" y="57"/>
                  </a:lnTo>
                  <a:cubicBezTo>
                    <a:pt x="391" y="1"/>
                    <a:pt x="84" y="85"/>
                    <a:pt x="28" y="113"/>
                  </a:cubicBezTo>
                  <a:cubicBezTo>
                    <a:pt x="0" y="140"/>
                    <a:pt x="28" y="196"/>
                    <a:pt x="84" y="196"/>
                  </a:cubicBezTo>
                  <a:cubicBezTo>
                    <a:pt x="112" y="224"/>
                    <a:pt x="502" y="196"/>
                    <a:pt x="502"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2"/>
            <p:cNvSpPr/>
            <p:nvPr/>
          </p:nvSpPr>
          <p:spPr>
            <a:xfrm rot="3111030">
              <a:off x="1386526" y="805485"/>
              <a:ext cx="43153" cy="12783"/>
            </a:xfrm>
            <a:custGeom>
              <a:avLst/>
              <a:gdLst/>
              <a:ahLst/>
              <a:cxnLst/>
              <a:rect l="l" t="t" r="r" b="b"/>
              <a:pathLst>
                <a:path w="476" h="141" extrusionOk="0">
                  <a:moveTo>
                    <a:pt x="1" y="29"/>
                  </a:moveTo>
                  <a:cubicBezTo>
                    <a:pt x="1" y="112"/>
                    <a:pt x="140" y="112"/>
                    <a:pt x="252" y="140"/>
                  </a:cubicBezTo>
                  <a:lnTo>
                    <a:pt x="391" y="140"/>
                  </a:lnTo>
                  <a:cubicBezTo>
                    <a:pt x="447" y="140"/>
                    <a:pt x="475" y="140"/>
                    <a:pt x="475" y="56"/>
                  </a:cubicBezTo>
                  <a:cubicBezTo>
                    <a:pt x="475" y="1"/>
                    <a:pt x="140" y="1"/>
                    <a:pt x="57" y="1"/>
                  </a:cubicBezTo>
                  <a:cubicBezTo>
                    <a:pt x="29" y="1"/>
                    <a:pt x="1" y="1"/>
                    <a:pt x="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2"/>
            <p:cNvSpPr/>
            <p:nvPr/>
          </p:nvSpPr>
          <p:spPr>
            <a:xfrm rot="3111030">
              <a:off x="2296458" y="1919537"/>
              <a:ext cx="43062" cy="15321"/>
            </a:xfrm>
            <a:custGeom>
              <a:avLst/>
              <a:gdLst/>
              <a:ahLst/>
              <a:cxnLst/>
              <a:rect l="l" t="t" r="r" b="b"/>
              <a:pathLst>
                <a:path w="475" h="169" extrusionOk="0">
                  <a:moveTo>
                    <a:pt x="0" y="57"/>
                  </a:moveTo>
                  <a:cubicBezTo>
                    <a:pt x="0" y="168"/>
                    <a:pt x="28" y="140"/>
                    <a:pt x="224" y="140"/>
                  </a:cubicBezTo>
                  <a:cubicBezTo>
                    <a:pt x="307" y="140"/>
                    <a:pt x="475" y="140"/>
                    <a:pt x="475" y="57"/>
                  </a:cubicBezTo>
                  <a:cubicBezTo>
                    <a:pt x="475" y="1"/>
                    <a:pt x="196" y="29"/>
                    <a:pt x="140" y="29"/>
                  </a:cubicBezTo>
                  <a:cubicBezTo>
                    <a:pt x="56" y="29"/>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2"/>
            <p:cNvSpPr/>
            <p:nvPr/>
          </p:nvSpPr>
          <p:spPr>
            <a:xfrm rot="3111030">
              <a:off x="1427219" y="809545"/>
              <a:ext cx="48139" cy="20398"/>
            </a:xfrm>
            <a:custGeom>
              <a:avLst/>
              <a:gdLst/>
              <a:ahLst/>
              <a:cxnLst/>
              <a:rect l="l" t="t" r="r" b="b"/>
              <a:pathLst>
                <a:path w="531" h="225" extrusionOk="0">
                  <a:moveTo>
                    <a:pt x="503" y="196"/>
                  </a:moveTo>
                  <a:cubicBezTo>
                    <a:pt x="531" y="85"/>
                    <a:pt x="503" y="85"/>
                    <a:pt x="280" y="57"/>
                  </a:cubicBezTo>
                  <a:cubicBezTo>
                    <a:pt x="252" y="57"/>
                    <a:pt x="84" y="1"/>
                    <a:pt x="56" y="85"/>
                  </a:cubicBezTo>
                  <a:cubicBezTo>
                    <a:pt x="1" y="140"/>
                    <a:pt x="140" y="140"/>
                    <a:pt x="224" y="196"/>
                  </a:cubicBezTo>
                  <a:cubicBezTo>
                    <a:pt x="335" y="196"/>
                    <a:pt x="391" y="224"/>
                    <a:pt x="503"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2"/>
            <p:cNvSpPr/>
            <p:nvPr/>
          </p:nvSpPr>
          <p:spPr>
            <a:xfrm rot="3111030">
              <a:off x="2013927" y="1548393"/>
              <a:ext cx="50677" cy="15230"/>
            </a:xfrm>
            <a:custGeom>
              <a:avLst/>
              <a:gdLst/>
              <a:ahLst/>
              <a:cxnLst/>
              <a:rect l="l" t="t" r="r" b="b"/>
              <a:pathLst>
                <a:path w="559" h="168" extrusionOk="0">
                  <a:moveTo>
                    <a:pt x="307" y="168"/>
                  </a:moveTo>
                  <a:cubicBezTo>
                    <a:pt x="363" y="168"/>
                    <a:pt x="474" y="168"/>
                    <a:pt x="558" y="112"/>
                  </a:cubicBezTo>
                  <a:cubicBezTo>
                    <a:pt x="502" y="0"/>
                    <a:pt x="446" y="28"/>
                    <a:pt x="335" y="28"/>
                  </a:cubicBezTo>
                  <a:cubicBezTo>
                    <a:pt x="307" y="28"/>
                    <a:pt x="140" y="28"/>
                    <a:pt x="84" y="56"/>
                  </a:cubicBezTo>
                  <a:cubicBezTo>
                    <a:pt x="0" y="168"/>
                    <a:pt x="223" y="168"/>
                    <a:pt x="307"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2"/>
            <p:cNvSpPr/>
            <p:nvPr/>
          </p:nvSpPr>
          <p:spPr>
            <a:xfrm rot="3111030">
              <a:off x="1718090" y="1171043"/>
              <a:ext cx="43062" cy="15230"/>
            </a:xfrm>
            <a:custGeom>
              <a:avLst/>
              <a:gdLst/>
              <a:ahLst/>
              <a:cxnLst/>
              <a:rect l="l" t="t" r="r" b="b"/>
              <a:pathLst>
                <a:path w="475" h="168" extrusionOk="0">
                  <a:moveTo>
                    <a:pt x="28" y="28"/>
                  </a:moveTo>
                  <a:cubicBezTo>
                    <a:pt x="28" y="84"/>
                    <a:pt x="0" y="28"/>
                    <a:pt x="0" y="112"/>
                  </a:cubicBezTo>
                  <a:cubicBezTo>
                    <a:pt x="0" y="167"/>
                    <a:pt x="335" y="140"/>
                    <a:pt x="391" y="140"/>
                  </a:cubicBezTo>
                  <a:cubicBezTo>
                    <a:pt x="474" y="140"/>
                    <a:pt x="447" y="84"/>
                    <a:pt x="447" y="28"/>
                  </a:cubicBezTo>
                  <a:cubicBezTo>
                    <a:pt x="307" y="0"/>
                    <a:pt x="251" y="28"/>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2"/>
            <p:cNvSpPr/>
            <p:nvPr/>
          </p:nvSpPr>
          <p:spPr>
            <a:xfrm rot="3111030">
              <a:off x="1304026" y="1319410"/>
              <a:ext cx="40524" cy="20307"/>
            </a:xfrm>
            <a:custGeom>
              <a:avLst/>
              <a:gdLst/>
              <a:ahLst/>
              <a:cxnLst/>
              <a:rect l="l" t="t" r="r" b="b"/>
              <a:pathLst>
                <a:path w="447" h="224" extrusionOk="0">
                  <a:moveTo>
                    <a:pt x="1" y="84"/>
                  </a:moveTo>
                  <a:lnTo>
                    <a:pt x="1" y="112"/>
                  </a:lnTo>
                  <a:cubicBezTo>
                    <a:pt x="28" y="112"/>
                    <a:pt x="28" y="140"/>
                    <a:pt x="140" y="140"/>
                  </a:cubicBezTo>
                  <a:cubicBezTo>
                    <a:pt x="168" y="140"/>
                    <a:pt x="419" y="224"/>
                    <a:pt x="419" y="140"/>
                  </a:cubicBezTo>
                  <a:cubicBezTo>
                    <a:pt x="447" y="28"/>
                    <a:pt x="112"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2"/>
            <p:cNvSpPr/>
            <p:nvPr/>
          </p:nvSpPr>
          <p:spPr>
            <a:xfrm rot="3111030">
              <a:off x="2035920" y="1536309"/>
              <a:ext cx="38076" cy="17859"/>
            </a:xfrm>
            <a:custGeom>
              <a:avLst/>
              <a:gdLst/>
              <a:ahLst/>
              <a:cxnLst/>
              <a:rect l="l" t="t" r="r" b="b"/>
              <a:pathLst>
                <a:path w="420" h="197" extrusionOk="0">
                  <a:moveTo>
                    <a:pt x="1" y="85"/>
                  </a:moveTo>
                  <a:cubicBezTo>
                    <a:pt x="1" y="196"/>
                    <a:pt x="419" y="140"/>
                    <a:pt x="419" y="85"/>
                  </a:cubicBezTo>
                  <a:cubicBezTo>
                    <a:pt x="419" y="57"/>
                    <a:pt x="391" y="1"/>
                    <a:pt x="363" y="1"/>
                  </a:cubicBezTo>
                  <a:lnTo>
                    <a:pt x="252" y="1"/>
                  </a:lnTo>
                  <a:lnTo>
                    <a:pt x="112" y="1"/>
                  </a:lnTo>
                  <a:cubicBezTo>
                    <a:pt x="84" y="1"/>
                    <a:pt x="1" y="57"/>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2"/>
            <p:cNvSpPr/>
            <p:nvPr/>
          </p:nvSpPr>
          <p:spPr>
            <a:xfrm rot="3111030">
              <a:off x="1738523" y="1154448"/>
              <a:ext cx="37985" cy="20307"/>
            </a:xfrm>
            <a:custGeom>
              <a:avLst/>
              <a:gdLst/>
              <a:ahLst/>
              <a:cxnLst/>
              <a:rect l="l" t="t" r="r" b="b"/>
              <a:pathLst>
                <a:path w="419" h="224" extrusionOk="0">
                  <a:moveTo>
                    <a:pt x="0" y="112"/>
                  </a:moveTo>
                  <a:cubicBezTo>
                    <a:pt x="0" y="140"/>
                    <a:pt x="28" y="140"/>
                    <a:pt x="112" y="167"/>
                  </a:cubicBezTo>
                  <a:cubicBezTo>
                    <a:pt x="167" y="167"/>
                    <a:pt x="419" y="223"/>
                    <a:pt x="419" y="140"/>
                  </a:cubicBezTo>
                  <a:cubicBezTo>
                    <a:pt x="419" y="56"/>
                    <a:pt x="0" y="0"/>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2"/>
            <p:cNvSpPr/>
            <p:nvPr/>
          </p:nvSpPr>
          <p:spPr>
            <a:xfrm rot="3111030">
              <a:off x="1969924" y="1594034"/>
              <a:ext cx="35537" cy="17769"/>
            </a:xfrm>
            <a:custGeom>
              <a:avLst/>
              <a:gdLst/>
              <a:ahLst/>
              <a:cxnLst/>
              <a:rect l="l" t="t" r="r" b="b"/>
              <a:pathLst>
                <a:path w="392" h="196" extrusionOk="0">
                  <a:moveTo>
                    <a:pt x="28" y="112"/>
                  </a:moveTo>
                  <a:cubicBezTo>
                    <a:pt x="84" y="112"/>
                    <a:pt x="56" y="140"/>
                    <a:pt x="84" y="140"/>
                  </a:cubicBezTo>
                  <a:cubicBezTo>
                    <a:pt x="196" y="140"/>
                    <a:pt x="363" y="196"/>
                    <a:pt x="391" y="112"/>
                  </a:cubicBezTo>
                  <a:cubicBezTo>
                    <a:pt x="391" y="84"/>
                    <a:pt x="391" y="84"/>
                    <a:pt x="363" y="56"/>
                  </a:cubicBezTo>
                  <a:cubicBezTo>
                    <a:pt x="335" y="0"/>
                    <a:pt x="84" y="0"/>
                    <a:pt x="28" y="56"/>
                  </a:cubicBezTo>
                  <a:cubicBezTo>
                    <a:pt x="1" y="84"/>
                    <a:pt x="28" y="84"/>
                    <a:pt x="2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2"/>
            <p:cNvSpPr/>
            <p:nvPr/>
          </p:nvSpPr>
          <p:spPr>
            <a:xfrm rot="3111030">
              <a:off x="1794071" y="1945021"/>
              <a:ext cx="38076" cy="17769"/>
            </a:xfrm>
            <a:custGeom>
              <a:avLst/>
              <a:gdLst/>
              <a:ahLst/>
              <a:cxnLst/>
              <a:rect l="l" t="t" r="r" b="b"/>
              <a:pathLst>
                <a:path w="420" h="196" extrusionOk="0">
                  <a:moveTo>
                    <a:pt x="1" y="84"/>
                  </a:moveTo>
                  <a:cubicBezTo>
                    <a:pt x="1" y="140"/>
                    <a:pt x="57" y="140"/>
                    <a:pt x="140" y="140"/>
                  </a:cubicBezTo>
                  <a:cubicBezTo>
                    <a:pt x="196" y="140"/>
                    <a:pt x="308" y="196"/>
                    <a:pt x="364" y="140"/>
                  </a:cubicBezTo>
                  <a:cubicBezTo>
                    <a:pt x="364" y="112"/>
                    <a:pt x="419" y="84"/>
                    <a:pt x="308" y="56"/>
                  </a:cubicBezTo>
                  <a:cubicBezTo>
                    <a:pt x="280" y="56"/>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2"/>
            <p:cNvSpPr/>
            <p:nvPr/>
          </p:nvSpPr>
          <p:spPr>
            <a:xfrm rot="3111030">
              <a:off x="1669855" y="1207081"/>
              <a:ext cx="35447" cy="15230"/>
            </a:xfrm>
            <a:custGeom>
              <a:avLst/>
              <a:gdLst/>
              <a:ahLst/>
              <a:cxnLst/>
              <a:rect l="l" t="t" r="r" b="b"/>
              <a:pathLst>
                <a:path w="391" h="168" extrusionOk="0">
                  <a:moveTo>
                    <a:pt x="0" y="84"/>
                  </a:moveTo>
                  <a:lnTo>
                    <a:pt x="0" y="140"/>
                  </a:lnTo>
                  <a:cubicBezTo>
                    <a:pt x="140" y="168"/>
                    <a:pt x="56" y="168"/>
                    <a:pt x="195" y="168"/>
                  </a:cubicBezTo>
                  <a:lnTo>
                    <a:pt x="335" y="168"/>
                  </a:lnTo>
                  <a:cubicBezTo>
                    <a:pt x="391" y="140"/>
                    <a:pt x="391" y="168"/>
                    <a:pt x="391" y="140"/>
                  </a:cubicBezTo>
                  <a:cubicBezTo>
                    <a:pt x="391" y="1"/>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2"/>
            <p:cNvSpPr/>
            <p:nvPr/>
          </p:nvSpPr>
          <p:spPr>
            <a:xfrm rot="3111030">
              <a:off x="1793600" y="1133032"/>
              <a:ext cx="32999" cy="12692"/>
            </a:xfrm>
            <a:custGeom>
              <a:avLst/>
              <a:gdLst/>
              <a:ahLst/>
              <a:cxnLst/>
              <a:rect l="l" t="t" r="r" b="b"/>
              <a:pathLst>
                <a:path w="364" h="140" extrusionOk="0">
                  <a:moveTo>
                    <a:pt x="0" y="56"/>
                  </a:moveTo>
                  <a:cubicBezTo>
                    <a:pt x="0" y="140"/>
                    <a:pt x="112" y="140"/>
                    <a:pt x="196" y="140"/>
                  </a:cubicBezTo>
                  <a:cubicBezTo>
                    <a:pt x="252" y="140"/>
                    <a:pt x="363" y="140"/>
                    <a:pt x="363" y="56"/>
                  </a:cubicBezTo>
                  <a:cubicBezTo>
                    <a:pt x="363"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2"/>
            <p:cNvSpPr/>
            <p:nvPr/>
          </p:nvSpPr>
          <p:spPr>
            <a:xfrm rot="3111030">
              <a:off x="2078479" y="1494021"/>
              <a:ext cx="30370" cy="12692"/>
            </a:xfrm>
            <a:custGeom>
              <a:avLst/>
              <a:gdLst/>
              <a:ahLst/>
              <a:cxnLst/>
              <a:rect l="l" t="t" r="r" b="b"/>
              <a:pathLst>
                <a:path w="335" h="140" extrusionOk="0">
                  <a:moveTo>
                    <a:pt x="0" y="56"/>
                  </a:moveTo>
                  <a:cubicBezTo>
                    <a:pt x="0" y="140"/>
                    <a:pt x="84" y="140"/>
                    <a:pt x="167" y="140"/>
                  </a:cubicBezTo>
                  <a:cubicBezTo>
                    <a:pt x="223" y="140"/>
                    <a:pt x="335" y="140"/>
                    <a:pt x="335" y="56"/>
                  </a:cubicBezTo>
                  <a:cubicBezTo>
                    <a:pt x="335"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2"/>
            <p:cNvSpPr/>
            <p:nvPr/>
          </p:nvSpPr>
          <p:spPr>
            <a:xfrm rot="3111030">
              <a:off x="2130297" y="1460868"/>
              <a:ext cx="35537" cy="12783"/>
            </a:xfrm>
            <a:custGeom>
              <a:avLst/>
              <a:gdLst/>
              <a:ahLst/>
              <a:cxnLst/>
              <a:rect l="l" t="t" r="r" b="b"/>
              <a:pathLst>
                <a:path w="392" h="141" extrusionOk="0">
                  <a:moveTo>
                    <a:pt x="1" y="112"/>
                  </a:moveTo>
                  <a:cubicBezTo>
                    <a:pt x="85" y="140"/>
                    <a:pt x="112" y="140"/>
                    <a:pt x="224" y="140"/>
                  </a:cubicBezTo>
                  <a:cubicBezTo>
                    <a:pt x="391" y="140"/>
                    <a:pt x="364" y="56"/>
                    <a:pt x="364" y="29"/>
                  </a:cubicBezTo>
                  <a:cubicBezTo>
                    <a:pt x="280" y="1"/>
                    <a:pt x="168" y="1"/>
                    <a:pt x="112" y="1"/>
                  </a:cubicBezTo>
                  <a:cubicBezTo>
                    <a:pt x="1" y="29"/>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2"/>
            <p:cNvSpPr/>
            <p:nvPr/>
          </p:nvSpPr>
          <p:spPr>
            <a:xfrm rot="3111030">
              <a:off x="1651516" y="1224694"/>
              <a:ext cx="32999" cy="20307"/>
            </a:xfrm>
            <a:custGeom>
              <a:avLst/>
              <a:gdLst/>
              <a:ahLst/>
              <a:cxnLst/>
              <a:rect l="l" t="t" r="r" b="b"/>
              <a:pathLst>
                <a:path w="364" h="224" extrusionOk="0">
                  <a:moveTo>
                    <a:pt x="1" y="28"/>
                  </a:moveTo>
                  <a:lnTo>
                    <a:pt x="1" y="112"/>
                  </a:lnTo>
                  <a:cubicBezTo>
                    <a:pt x="85" y="140"/>
                    <a:pt x="364" y="224"/>
                    <a:pt x="364" y="112"/>
                  </a:cubicBezTo>
                  <a:cubicBezTo>
                    <a:pt x="336" y="28"/>
                    <a:pt x="85" y="1"/>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2"/>
            <p:cNvSpPr/>
            <p:nvPr/>
          </p:nvSpPr>
          <p:spPr>
            <a:xfrm rot="3111030">
              <a:off x="1953998" y="1606579"/>
              <a:ext cx="30461" cy="15230"/>
            </a:xfrm>
            <a:custGeom>
              <a:avLst/>
              <a:gdLst/>
              <a:ahLst/>
              <a:cxnLst/>
              <a:rect l="l" t="t" r="r" b="b"/>
              <a:pathLst>
                <a:path w="336" h="168" extrusionOk="0">
                  <a:moveTo>
                    <a:pt x="1" y="112"/>
                  </a:moveTo>
                  <a:lnTo>
                    <a:pt x="1" y="140"/>
                  </a:lnTo>
                  <a:cubicBezTo>
                    <a:pt x="84" y="168"/>
                    <a:pt x="224" y="140"/>
                    <a:pt x="335" y="112"/>
                  </a:cubicBezTo>
                  <a:cubicBezTo>
                    <a:pt x="335" y="1"/>
                    <a:pt x="280" y="1"/>
                    <a:pt x="140" y="28"/>
                  </a:cubicBezTo>
                  <a:cubicBezTo>
                    <a:pt x="56" y="28"/>
                    <a:pt x="56"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2"/>
            <p:cNvSpPr/>
            <p:nvPr/>
          </p:nvSpPr>
          <p:spPr>
            <a:xfrm rot="3111030">
              <a:off x="1838707" y="1090447"/>
              <a:ext cx="35537" cy="15321"/>
            </a:xfrm>
            <a:custGeom>
              <a:avLst/>
              <a:gdLst/>
              <a:ahLst/>
              <a:cxnLst/>
              <a:rect l="l" t="t" r="r" b="b"/>
              <a:pathLst>
                <a:path w="392" h="169" extrusionOk="0">
                  <a:moveTo>
                    <a:pt x="1" y="56"/>
                  </a:moveTo>
                  <a:cubicBezTo>
                    <a:pt x="1" y="168"/>
                    <a:pt x="140" y="140"/>
                    <a:pt x="252" y="140"/>
                  </a:cubicBezTo>
                  <a:cubicBezTo>
                    <a:pt x="391" y="140"/>
                    <a:pt x="391" y="29"/>
                    <a:pt x="252" y="29"/>
                  </a:cubicBezTo>
                  <a:cubicBezTo>
                    <a:pt x="196"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2"/>
            <p:cNvSpPr/>
            <p:nvPr/>
          </p:nvSpPr>
          <p:spPr>
            <a:xfrm rot="3111030">
              <a:off x="2021511" y="1574720"/>
              <a:ext cx="27922" cy="10154"/>
            </a:xfrm>
            <a:custGeom>
              <a:avLst/>
              <a:gdLst/>
              <a:ahLst/>
              <a:cxnLst/>
              <a:rect l="l" t="t" r="r" b="b"/>
              <a:pathLst>
                <a:path w="308" h="112" extrusionOk="0">
                  <a:moveTo>
                    <a:pt x="1" y="56"/>
                  </a:moveTo>
                  <a:cubicBezTo>
                    <a:pt x="1" y="112"/>
                    <a:pt x="57" y="112"/>
                    <a:pt x="140" y="112"/>
                  </a:cubicBezTo>
                  <a:lnTo>
                    <a:pt x="252" y="112"/>
                  </a:lnTo>
                  <a:cubicBezTo>
                    <a:pt x="280" y="112"/>
                    <a:pt x="280" y="84"/>
                    <a:pt x="308" y="84"/>
                  </a:cubicBezTo>
                  <a:lnTo>
                    <a:pt x="308" y="56"/>
                  </a:lnTo>
                  <a:cubicBezTo>
                    <a:pt x="196" y="0"/>
                    <a:pt x="196" y="0"/>
                    <a:pt x="57" y="56"/>
                  </a:cubicBezTo>
                  <a:cubicBezTo>
                    <a:pt x="29" y="28"/>
                    <a:pt x="1"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2"/>
            <p:cNvSpPr/>
            <p:nvPr/>
          </p:nvSpPr>
          <p:spPr>
            <a:xfrm rot="3111030">
              <a:off x="1701893" y="1168481"/>
              <a:ext cx="30461" cy="20307"/>
            </a:xfrm>
            <a:custGeom>
              <a:avLst/>
              <a:gdLst/>
              <a:ahLst/>
              <a:cxnLst/>
              <a:rect l="l" t="t" r="r" b="b"/>
              <a:pathLst>
                <a:path w="336" h="224" extrusionOk="0">
                  <a:moveTo>
                    <a:pt x="0" y="84"/>
                  </a:moveTo>
                  <a:lnTo>
                    <a:pt x="0" y="84"/>
                  </a:lnTo>
                  <a:cubicBezTo>
                    <a:pt x="0" y="196"/>
                    <a:pt x="307" y="224"/>
                    <a:pt x="307" y="112"/>
                  </a:cubicBezTo>
                  <a:cubicBezTo>
                    <a:pt x="335" y="0"/>
                    <a:pt x="56"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2"/>
            <p:cNvSpPr/>
            <p:nvPr/>
          </p:nvSpPr>
          <p:spPr>
            <a:xfrm rot="3111030">
              <a:off x="2140624" y="1346952"/>
              <a:ext cx="20307" cy="30461"/>
            </a:xfrm>
            <a:custGeom>
              <a:avLst/>
              <a:gdLst/>
              <a:ahLst/>
              <a:cxnLst/>
              <a:rect l="l" t="t" r="r" b="b"/>
              <a:pathLst>
                <a:path w="224" h="336" extrusionOk="0">
                  <a:moveTo>
                    <a:pt x="112" y="336"/>
                  </a:moveTo>
                  <a:cubicBezTo>
                    <a:pt x="224" y="336"/>
                    <a:pt x="196" y="1"/>
                    <a:pt x="112" y="1"/>
                  </a:cubicBezTo>
                  <a:cubicBezTo>
                    <a:pt x="1" y="1"/>
                    <a:pt x="57" y="196"/>
                    <a:pt x="57" y="280"/>
                  </a:cubicBezTo>
                  <a:cubicBezTo>
                    <a:pt x="57" y="308"/>
                    <a:pt x="84" y="336"/>
                    <a:pt x="112"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2"/>
            <p:cNvSpPr/>
            <p:nvPr/>
          </p:nvSpPr>
          <p:spPr>
            <a:xfrm rot="3111030">
              <a:off x="1675457" y="1677702"/>
              <a:ext cx="15321" cy="32999"/>
            </a:xfrm>
            <a:custGeom>
              <a:avLst/>
              <a:gdLst/>
              <a:ahLst/>
              <a:cxnLst/>
              <a:rect l="l" t="t" r="r" b="b"/>
              <a:pathLst>
                <a:path w="169" h="364" extrusionOk="0">
                  <a:moveTo>
                    <a:pt x="57" y="85"/>
                  </a:moveTo>
                  <a:cubicBezTo>
                    <a:pt x="57" y="113"/>
                    <a:pt x="1" y="364"/>
                    <a:pt x="112" y="308"/>
                  </a:cubicBezTo>
                  <a:cubicBezTo>
                    <a:pt x="168" y="308"/>
                    <a:pt x="168" y="1"/>
                    <a:pt x="112" y="1"/>
                  </a:cubicBezTo>
                  <a:cubicBezTo>
                    <a:pt x="57" y="1"/>
                    <a:pt x="57" y="1"/>
                    <a:pt x="57"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2"/>
            <p:cNvSpPr/>
            <p:nvPr/>
          </p:nvSpPr>
          <p:spPr>
            <a:xfrm rot="3111030">
              <a:off x="2062914" y="1746896"/>
              <a:ext cx="25384" cy="17769"/>
            </a:xfrm>
            <a:custGeom>
              <a:avLst/>
              <a:gdLst/>
              <a:ahLst/>
              <a:cxnLst/>
              <a:rect l="l" t="t" r="r" b="b"/>
              <a:pathLst>
                <a:path w="280" h="196" extrusionOk="0">
                  <a:moveTo>
                    <a:pt x="0" y="112"/>
                  </a:moveTo>
                  <a:cubicBezTo>
                    <a:pt x="0" y="196"/>
                    <a:pt x="56" y="196"/>
                    <a:pt x="140" y="140"/>
                  </a:cubicBezTo>
                  <a:cubicBezTo>
                    <a:pt x="196" y="140"/>
                    <a:pt x="251" y="112"/>
                    <a:pt x="279" y="84"/>
                  </a:cubicBezTo>
                  <a:cubicBezTo>
                    <a:pt x="224" y="0"/>
                    <a:pt x="224" y="0"/>
                    <a:pt x="56" y="56"/>
                  </a:cubicBezTo>
                  <a:cubicBezTo>
                    <a:pt x="56" y="56"/>
                    <a:pt x="0" y="56"/>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2"/>
            <p:cNvSpPr/>
            <p:nvPr/>
          </p:nvSpPr>
          <p:spPr>
            <a:xfrm rot="3111030">
              <a:off x="1543674" y="1082501"/>
              <a:ext cx="25293" cy="20307"/>
            </a:xfrm>
            <a:custGeom>
              <a:avLst/>
              <a:gdLst/>
              <a:ahLst/>
              <a:cxnLst/>
              <a:rect l="l" t="t" r="r" b="b"/>
              <a:pathLst>
                <a:path w="279" h="224" extrusionOk="0">
                  <a:moveTo>
                    <a:pt x="0" y="112"/>
                  </a:moveTo>
                  <a:cubicBezTo>
                    <a:pt x="0" y="168"/>
                    <a:pt x="279" y="224"/>
                    <a:pt x="279" y="140"/>
                  </a:cubicBezTo>
                  <a:cubicBezTo>
                    <a:pt x="279" y="84"/>
                    <a:pt x="279" y="84"/>
                    <a:pt x="195" y="28"/>
                  </a:cubicBezTo>
                  <a:cubicBezTo>
                    <a:pt x="112" y="28"/>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2"/>
            <p:cNvSpPr/>
            <p:nvPr/>
          </p:nvSpPr>
          <p:spPr>
            <a:xfrm rot="3111030">
              <a:off x="2101832" y="1478846"/>
              <a:ext cx="25384" cy="10154"/>
            </a:xfrm>
            <a:custGeom>
              <a:avLst/>
              <a:gdLst/>
              <a:ahLst/>
              <a:cxnLst/>
              <a:rect l="l" t="t" r="r" b="b"/>
              <a:pathLst>
                <a:path w="280" h="112" extrusionOk="0">
                  <a:moveTo>
                    <a:pt x="1" y="28"/>
                  </a:moveTo>
                  <a:cubicBezTo>
                    <a:pt x="1" y="112"/>
                    <a:pt x="29" y="112"/>
                    <a:pt x="140" y="112"/>
                  </a:cubicBezTo>
                  <a:cubicBezTo>
                    <a:pt x="196" y="112"/>
                    <a:pt x="252" y="112"/>
                    <a:pt x="280" y="56"/>
                  </a:cubicBezTo>
                  <a:cubicBezTo>
                    <a:pt x="224" y="0"/>
                    <a:pt x="196" y="0"/>
                    <a:pt x="140" y="0"/>
                  </a:cubicBezTo>
                  <a:cubicBezTo>
                    <a:pt x="113" y="0"/>
                    <a:pt x="1"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2"/>
            <p:cNvSpPr/>
            <p:nvPr/>
          </p:nvSpPr>
          <p:spPr>
            <a:xfrm rot="3111030">
              <a:off x="1816970" y="1110250"/>
              <a:ext cx="30461" cy="20307"/>
            </a:xfrm>
            <a:custGeom>
              <a:avLst/>
              <a:gdLst/>
              <a:ahLst/>
              <a:cxnLst/>
              <a:rect l="l" t="t" r="r" b="b"/>
              <a:pathLst>
                <a:path w="336" h="224" extrusionOk="0">
                  <a:moveTo>
                    <a:pt x="0" y="140"/>
                  </a:moveTo>
                  <a:cubicBezTo>
                    <a:pt x="0" y="224"/>
                    <a:pt x="224" y="196"/>
                    <a:pt x="279" y="196"/>
                  </a:cubicBezTo>
                  <a:cubicBezTo>
                    <a:pt x="335" y="112"/>
                    <a:pt x="335" y="140"/>
                    <a:pt x="279" y="84"/>
                  </a:cubicBezTo>
                  <a:cubicBezTo>
                    <a:pt x="252"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2"/>
            <p:cNvSpPr/>
            <p:nvPr/>
          </p:nvSpPr>
          <p:spPr>
            <a:xfrm rot="3111030">
              <a:off x="1687305" y="1713411"/>
              <a:ext cx="12692" cy="25384"/>
            </a:xfrm>
            <a:custGeom>
              <a:avLst/>
              <a:gdLst/>
              <a:ahLst/>
              <a:cxnLst/>
              <a:rect l="l" t="t" r="r" b="b"/>
              <a:pathLst>
                <a:path w="140" h="280" extrusionOk="0">
                  <a:moveTo>
                    <a:pt x="0" y="140"/>
                  </a:moveTo>
                  <a:cubicBezTo>
                    <a:pt x="0" y="224"/>
                    <a:pt x="0" y="279"/>
                    <a:pt x="56" y="279"/>
                  </a:cubicBezTo>
                  <a:cubicBezTo>
                    <a:pt x="140" y="279"/>
                    <a:pt x="140" y="56"/>
                    <a:pt x="56" y="56"/>
                  </a:cubicBezTo>
                  <a:cubicBezTo>
                    <a:pt x="28" y="0"/>
                    <a:pt x="0" y="56"/>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2"/>
            <p:cNvSpPr/>
            <p:nvPr/>
          </p:nvSpPr>
          <p:spPr>
            <a:xfrm rot="3111030">
              <a:off x="1764080" y="1147869"/>
              <a:ext cx="25384" cy="12783"/>
            </a:xfrm>
            <a:custGeom>
              <a:avLst/>
              <a:gdLst/>
              <a:ahLst/>
              <a:cxnLst/>
              <a:rect l="l" t="t" r="r" b="b"/>
              <a:pathLst>
                <a:path w="280" h="141" extrusionOk="0">
                  <a:moveTo>
                    <a:pt x="1" y="57"/>
                  </a:moveTo>
                  <a:cubicBezTo>
                    <a:pt x="56" y="140"/>
                    <a:pt x="140" y="84"/>
                    <a:pt x="252" y="84"/>
                  </a:cubicBezTo>
                  <a:cubicBezTo>
                    <a:pt x="280" y="1"/>
                    <a:pt x="196" y="1"/>
                    <a:pt x="56" y="1"/>
                  </a:cubicBezTo>
                  <a:cubicBezTo>
                    <a:pt x="1"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2"/>
            <p:cNvSpPr/>
            <p:nvPr/>
          </p:nvSpPr>
          <p:spPr>
            <a:xfrm rot="3111030">
              <a:off x="2066505" y="1524649"/>
              <a:ext cx="25384" cy="12783"/>
            </a:xfrm>
            <a:custGeom>
              <a:avLst/>
              <a:gdLst/>
              <a:ahLst/>
              <a:cxnLst/>
              <a:rect l="l" t="t" r="r" b="b"/>
              <a:pathLst>
                <a:path w="280" h="141" extrusionOk="0">
                  <a:moveTo>
                    <a:pt x="0" y="85"/>
                  </a:moveTo>
                  <a:cubicBezTo>
                    <a:pt x="0" y="140"/>
                    <a:pt x="0" y="140"/>
                    <a:pt x="112" y="140"/>
                  </a:cubicBezTo>
                  <a:cubicBezTo>
                    <a:pt x="279" y="140"/>
                    <a:pt x="251" y="57"/>
                    <a:pt x="140" y="57"/>
                  </a:cubicBezTo>
                  <a:cubicBezTo>
                    <a:pt x="112" y="57"/>
                    <a:pt x="0" y="1"/>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2"/>
            <p:cNvSpPr/>
            <p:nvPr/>
          </p:nvSpPr>
          <p:spPr>
            <a:xfrm rot="3111030">
              <a:off x="1961604" y="1463905"/>
              <a:ext cx="15230" cy="30370"/>
            </a:xfrm>
            <a:custGeom>
              <a:avLst/>
              <a:gdLst/>
              <a:ahLst/>
              <a:cxnLst/>
              <a:rect l="l" t="t" r="r" b="b"/>
              <a:pathLst>
                <a:path w="168" h="335" extrusionOk="0">
                  <a:moveTo>
                    <a:pt x="168" y="279"/>
                  </a:moveTo>
                  <a:cubicBezTo>
                    <a:pt x="168" y="0"/>
                    <a:pt x="0" y="28"/>
                    <a:pt x="56" y="251"/>
                  </a:cubicBezTo>
                  <a:cubicBezTo>
                    <a:pt x="112" y="335"/>
                    <a:pt x="168" y="307"/>
                    <a:pt x="168"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2"/>
            <p:cNvSpPr/>
            <p:nvPr/>
          </p:nvSpPr>
          <p:spPr>
            <a:xfrm rot="3111030">
              <a:off x="2172505" y="1424629"/>
              <a:ext cx="22845" cy="12783"/>
            </a:xfrm>
            <a:custGeom>
              <a:avLst/>
              <a:gdLst/>
              <a:ahLst/>
              <a:cxnLst/>
              <a:rect l="l" t="t" r="r" b="b"/>
              <a:pathLst>
                <a:path w="252" h="141" extrusionOk="0">
                  <a:moveTo>
                    <a:pt x="85" y="140"/>
                  </a:moveTo>
                  <a:cubicBezTo>
                    <a:pt x="140" y="140"/>
                    <a:pt x="252" y="140"/>
                    <a:pt x="252" y="57"/>
                  </a:cubicBezTo>
                  <a:cubicBezTo>
                    <a:pt x="252" y="1"/>
                    <a:pt x="168" y="1"/>
                    <a:pt x="112" y="1"/>
                  </a:cubicBezTo>
                  <a:cubicBezTo>
                    <a:pt x="1" y="29"/>
                    <a:pt x="29" y="140"/>
                    <a:pt x="85"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2"/>
            <p:cNvSpPr/>
            <p:nvPr/>
          </p:nvSpPr>
          <p:spPr>
            <a:xfrm rot="3111030">
              <a:off x="1884563" y="1059683"/>
              <a:ext cx="25384" cy="12783"/>
            </a:xfrm>
            <a:custGeom>
              <a:avLst/>
              <a:gdLst/>
              <a:ahLst/>
              <a:cxnLst/>
              <a:rect l="l" t="t" r="r" b="b"/>
              <a:pathLst>
                <a:path w="280" h="141" extrusionOk="0">
                  <a:moveTo>
                    <a:pt x="0" y="29"/>
                  </a:moveTo>
                  <a:cubicBezTo>
                    <a:pt x="0" y="140"/>
                    <a:pt x="112" y="112"/>
                    <a:pt x="196" y="112"/>
                  </a:cubicBezTo>
                  <a:cubicBezTo>
                    <a:pt x="224" y="112"/>
                    <a:pt x="279" y="1"/>
                    <a:pt x="112" y="1"/>
                  </a:cubicBezTo>
                  <a:cubicBezTo>
                    <a:pt x="112" y="1"/>
                    <a:pt x="0"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2"/>
            <p:cNvSpPr/>
            <p:nvPr/>
          </p:nvSpPr>
          <p:spPr>
            <a:xfrm rot="3111030">
              <a:off x="2036621" y="1429357"/>
              <a:ext cx="12783" cy="25384"/>
            </a:xfrm>
            <a:custGeom>
              <a:avLst/>
              <a:gdLst/>
              <a:ahLst/>
              <a:cxnLst/>
              <a:rect l="l" t="t" r="r" b="b"/>
              <a:pathLst>
                <a:path w="141" h="280" extrusionOk="0">
                  <a:moveTo>
                    <a:pt x="1" y="140"/>
                  </a:moveTo>
                  <a:cubicBezTo>
                    <a:pt x="1" y="279"/>
                    <a:pt x="112" y="279"/>
                    <a:pt x="140" y="140"/>
                  </a:cubicBezTo>
                  <a:cubicBezTo>
                    <a:pt x="140" y="0"/>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2"/>
            <p:cNvSpPr/>
            <p:nvPr/>
          </p:nvSpPr>
          <p:spPr>
            <a:xfrm rot="3111030">
              <a:off x="1706854" y="1661451"/>
              <a:ext cx="7706" cy="25384"/>
            </a:xfrm>
            <a:custGeom>
              <a:avLst/>
              <a:gdLst/>
              <a:ahLst/>
              <a:cxnLst/>
              <a:rect l="l" t="t" r="r" b="b"/>
              <a:pathLst>
                <a:path w="85" h="280" extrusionOk="0">
                  <a:moveTo>
                    <a:pt x="1" y="140"/>
                  </a:moveTo>
                  <a:lnTo>
                    <a:pt x="1" y="223"/>
                  </a:lnTo>
                  <a:cubicBezTo>
                    <a:pt x="28" y="223"/>
                    <a:pt x="84" y="279"/>
                    <a:pt x="84" y="168"/>
                  </a:cubicBezTo>
                  <a:cubicBezTo>
                    <a:pt x="84" y="84"/>
                    <a:pt x="84" y="84"/>
                    <a:pt x="56" y="28"/>
                  </a:cubicBezTo>
                  <a:cubicBezTo>
                    <a:pt x="28" y="28"/>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2"/>
            <p:cNvSpPr/>
            <p:nvPr/>
          </p:nvSpPr>
          <p:spPr>
            <a:xfrm rot="3111030">
              <a:off x="1470846" y="818010"/>
              <a:ext cx="22845" cy="12783"/>
            </a:xfrm>
            <a:custGeom>
              <a:avLst/>
              <a:gdLst/>
              <a:ahLst/>
              <a:cxnLst/>
              <a:rect l="l" t="t" r="r" b="b"/>
              <a:pathLst>
                <a:path w="252" h="141" extrusionOk="0">
                  <a:moveTo>
                    <a:pt x="0" y="56"/>
                  </a:moveTo>
                  <a:cubicBezTo>
                    <a:pt x="0" y="140"/>
                    <a:pt x="28" y="140"/>
                    <a:pt x="140" y="140"/>
                  </a:cubicBezTo>
                  <a:cubicBezTo>
                    <a:pt x="251" y="140"/>
                    <a:pt x="251" y="29"/>
                    <a:pt x="140" y="29"/>
                  </a:cubicBezTo>
                  <a:cubicBezTo>
                    <a:pt x="112" y="1"/>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2"/>
            <p:cNvSpPr/>
            <p:nvPr/>
          </p:nvSpPr>
          <p:spPr>
            <a:xfrm rot="3111030">
              <a:off x="2311945" y="1889547"/>
              <a:ext cx="22845" cy="15321"/>
            </a:xfrm>
            <a:custGeom>
              <a:avLst/>
              <a:gdLst/>
              <a:ahLst/>
              <a:cxnLst/>
              <a:rect l="l" t="t" r="r" b="b"/>
              <a:pathLst>
                <a:path w="252" h="169" extrusionOk="0">
                  <a:moveTo>
                    <a:pt x="1" y="56"/>
                  </a:moveTo>
                  <a:cubicBezTo>
                    <a:pt x="1" y="168"/>
                    <a:pt x="168" y="140"/>
                    <a:pt x="196" y="112"/>
                  </a:cubicBezTo>
                  <a:cubicBezTo>
                    <a:pt x="252" y="1"/>
                    <a:pt x="196" y="1"/>
                    <a:pt x="57" y="1"/>
                  </a:cubicBezTo>
                  <a:cubicBezTo>
                    <a:pt x="29" y="1"/>
                    <a:pt x="1" y="29"/>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2"/>
            <p:cNvSpPr/>
            <p:nvPr/>
          </p:nvSpPr>
          <p:spPr>
            <a:xfrm rot="3111030">
              <a:off x="1713184" y="1693083"/>
              <a:ext cx="12692" cy="25384"/>
            </a:xfrm>
            <a:custGeom>
              <a:avLst/>
              <a:gdLst/>
              <a:ahLst/>
              <a:cxnLst/>
              <a:rect l="l" t="t" r="r" b="b"/>
              <a:pathLst>
                <a:path w="140" h="280" extrusionOk="0">
                  <a:moveTo>
                    <a:pt x="140" y="84"/>
                  </a:moveTo>
                  <a:cubicBezTo>
                    <a:pt x="140" y="56"/>
                    <a:pt x="140" y="29"/>
                    <a:pt x="112" y="1"/>
                  </a:cubicBezTo>
                  <a:lnTo>
                    <a:pt x="56" y="1"/>
                  </a:lnTo>
                  <a:cubicBezTo>
                    <a:pt x="0" y="1"/>
                    <a:pt x="0" y="280"/>
                    <a:pt x="112" y="196"/>
                  </a:cubicBezTo>
                  <a:cubicBezTo>
                    <a:pt x="112" y="196"/>
                    <a:pt x="140" y="140"/>
                    <a:pt x="14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2"/>
            <p:cNvSpPr/>
            <p:nvPr/>
          </p:nvSpPr>
          <p:spPr>
            <a:xfrm rot="3111030">
              <a:off x="1968289" y="1001749"/>
              <a:ext cx="17769" cy="12783"/>
            </a:xfrm>
            <a:custGeom>
              <a:avLst/>
              <a:gdLst/>
              <a:ahLst/>
              <a:cxnLst/>
              <a:rect l="l" t="t" r="r" b="b"/>
              <a:pathLst>
                <a:path w="196" h="141" extrusionOk="0">
                  <a:moveTo>
                    <a:pt x="0" y="29"/>
                  </a:moveTo>
                  <a:cubicBezTo>
                    <a:pt x="0" y="140"/>
                    <a:pt x="195" y="112"/>
                    <a:pt x="195" y="84"/>
                  </a:cubicBezTo>
                  <a:cubicBezTo>
                    <a:pt x="195" y="29"/>
                    <a:pt x="195" y="1"/>
                    <a:pt x="112" y="1"/>
                  </a:cubicBezTo>
                  <a:cubicBezTo>
                    <a:pt x="56" y="1"/>
                    <a:pt x="0" y="1"/>
                    <a:pt x="0" y="29"/>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2"/>
            <p:cNvSpPr/>
            <p:nvPr/>
          </p:nvSpPr>
          <p:spPr>
            <a:xfrm rot="3111030">
              <a:off x="2249483" y="1359686"/>
              <a:ext cx="22936" cy="15321"/>
            </a:xfrm>
            <a:custGeom>
              <a:avLst/>
              <a:gdLst/>
              <a:ahLst/>
              <a:cxnLst/>
              <a:rect l="l" t="t" r="r" b="b"/>
              <a:pathLst>
                <a:path w="253" h="169" extrusionOk="0">
                  <a:moveTo>
                    <a:pt x="252" y="112"/>
                  </a:moveTo>
                  <a:cubicBezTo>
                    <a:pt x="252" y="57"/>
                    <a:pt x="252" y="57"/>
                    <a:pt x="196" y="29"/>
                  </a:cubicBezTo>
                  <a:cubicBezTo>
                    <a:pt x="57" y="1"/>
                    <a:pt x="1" y="57"/>
                    <a:pt x="57" y="140"/>
                  </a:cubicBezTo>
                  <a:cubicBezTo>
                    <a:pt x="113" y="168"/>
                    <a:pt x="252" y="168"/>
                    <a:pt x="252"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2"/>
            <p:cNvSpPr/>
            <p:nvPr/>
          </p:nvSpPr>
          <p:spPr>
            <a:xfrm rot="3111030">
              <a:off x="1848368" y="1586821"/>
              <a:ext cx="15230" cy="20307"/>
            </a:xfrm>
            <a:custGeom>
              <a:avLst/>
              <a:gdLst/>
              <a:ahLst/>
              <a:cxnLst/>
              <a:rect l="l" t="t" r="r" b="b"/>
              <a:pathLst>
                <a:path w="168" h="224" extrusionOk="0">
                  <a:moveTo>
                    <a:pt x="84" y="224"/>
                  </a:moveTo>
                  <a:cubicBezTo>
                    <a:pt x="168" y="224"/>
                    <a:pt x="168" y="168"/>
                    <a:pt x="168" y="140"/>
                  </a:cubicBezTo>
                  <a:cubicBezTo>
                    <a:pt x="168" y="84"/>
                    <a:pt x="168" y="28"/>
                    <a:pt x="84" y="28"/>
                  </a:cubicBezTo>
                  <a:cubicBezTo>
                    <a:pt x="1" y="0"/>
                    <a:pt x="28"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2"/>
            <p:cNvSpPr/>
            <p:nvPr/>
          </p:nvSpPr>
          <p:spPr>
            <a:xfrm rot="3111030">
              <a:off x="2282570" y="1933258"/>
              <a:ext cx="22845" cy="12783"/>
            </a:xfrm>
            <a:custGeom>
              <a:avLst/>
              <a:gdLst/>
              <a:ahLst/>
              <a:cxnLst/>
              <a:rect l="l" t="t" r="r" b="b"/>
              <a:pathLst>
                <a:path w="252" h="141" extrusionOk="0">
                  <a:moveTo>
                    <a:pt x="0" y="56"/>
                  </a:moveTo>
                  <a:lnTo>
                    <a:pt x="0" y="112"/>
                  </a:lnTo>
                  <a:cubicBezTo>
                    <a:pt x="84" y="140"/>
                    <a:pt x="251" y="140"/>
                    <a:pt x="168" y="29"/>
                  </a:cubicBezTo>
                  <a:cubicBezTo>
                    <a:pt x="140" y="29"/>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2"/>
            <p:cNvSpPr/>
            <p:nvPr/>
          </p:nvSpPr>
          <p:spPr>
            <a:xfrm rot="3111030">
              <a:off x="1423225" y="839278"/>
              <a:ext cx="22845" cy="12783"/>
            </a:xfrm>
            <a:custGeom>
              <a:avLst/>
              <a:gdLst/>
              <a:ahLst/>
              <a:cxnLst/>
              <a:rect l="l" t="t" r="r" b="b"/>
              <a:pathLst>
                <a:path w="252" h="141" extrusionOk="0">
                  <a:moveTo>
                    <a:pt x="1" y="56"/>
                  </a:moveTo>
                  <a:lnTo>
                    <a:pt x="1" y="112"/>
                  </a:lnTo>
                  <a:cubicBezTo>
                    <a:pt x="84" y="140"/>
                    <a:pt x="252" y="140"/>
                    <a:pt x="168" y="29"/>
                  </a:cubicBezTo>
                  <a:cubicBezTo>
                    <a:pt x="140"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2"/>
            <p:cNvSpPr/>
            <p:nvPr/>
          </p:nvSpPr>
          <p:spPr>
            <a:xfrm rot="3111030">
              <a:off x="2253505" y="1264106"/>
              <a:ext cx="15321" cy="22845"/>
            </a:xfrm>
            <a:custGeom>
              <a:avLst/>
              <a:gdLst/>
              <a:ahLst/>
              <a:cxnLst/>
              <a:rect l="l" t="t" r="r" b="b"/>
              <a:pathLst>
                <a:path w="169" h="252" extrusionOk="0">
                  <a:moveTo>
                    <a:pt x="84" y="251"/>
                  </a:moveTo>
                  <a:cubicBezTo>
                    <a:pt x="112" y="251"/>
                    <a:pt x="168" y="251"/>
                    <a:pt x="168" y="140"/>
                  </a:cubicBezTo>
                  <a:cubicBezTo>
                    <a:pt x="168" y="112"/>
                    <a:pt x="168" y="84"/>
                    <a:pt x="112" y="28"/>
                  </a:cubicBezTo>
                  <a:cubicBezTo>
                    <a:pt x="84" y="28"/>
                    <a:pt x="1" y="0"/>
                    <a:pt x="1" y="112"/>
                  </a:cubicBezTo>
                  <a:cubicBezTo>
                    <a:pt x="56" y="168"/>
                    <a:pt x="56" y="251"/>
                    <a:pt x="84"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2"/>
            <p:cNvSpPr/>
            <p:nvPr/>
          </p:nvSpPr>
          <p:spPr>
            <a:xfrm rot="3111030">
              <a:off x="2247080" y="1248572"/>
              <a:ext cx="12692" cy="17769"/>
            </a:xfrm>
            <a:custGeom>
              <a:avLst/>
              <a:gdLst/>
              <a:ahLst/>
              <a:cxnLst/>
              <a:rect l="l" t="t" r="r" b="b"/>
              <a:pathLst>
                <a:path w="140" h="196" extrusionOk="0">
                  <a:moveTo>
                    <a:pt x="0" y="56"/>
                  </a:moveTo>
                  <a:cubicBezTo>
                    <a:pt x="0" y="196"/>
                    <a:pt x="140" y="196"/>
                    <a:pt x="140" y="112"/>
                  </a:cubicBezTo>
                  <a:cubicBezTo>
                    <a:pt x="140" y="0"/>
                    <a:pt x="112" y="0"/>
                    <a:pt x="28" y="0"/>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2"/>
            <p:cNvSpPr/>
            <p:nvPr/>
          </p:nvSpPr>
          <p:spPr>
            <a:xfrm rot="3111030">
              <a:off x="1863759" y="1079870"/>
              <a:ext cx="27922" cy="12783"/>
            </a:xfrm>
            <a:custGeom>
              <a:avLst/>
              <a:gdLst/>
              <a:ahLst/>
              <a:cxnLst/>
              <a:rect l="l" t="t" r="r" b="b"/>
              <a:pathLst>
                <a:path w="308" h="141" extrusionOk="0">
                  <a:moveTo>
                    <a:pt x="56" y="1"/>
                  </a:moveTo>
                  <a:cubicBezTo>
                    <a:pt x="56" y="29"/>
                    <a:pt x="0" y="84"/>
                    <a:pt x="168" y="112"/>
                  </a:cubicBezTo>
                  <a:cubicBezTo>
                    <a:pt x="307" y="140"/>
                    <a:pt x="307" y="1"/>
                    <a:pt x="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2"/>
            <p:cNvSpPr/>
            <p:nvPr/>
          </p:nvSpPr>
          <p:spPr>
            <a:xfrm rot="3111030">
              <a:off x="1786360" y="1919150"/>
              <a:ext cx="15321" cy="12692"/>
            </a:xfrm>
            <a:custGeom>
              <a:avLst/>
              <a:gdLst/>
              <a:ahLst/>
              <a:cxnLst/>
              <a:rect l="l" t="t" r="r" b="b"/>
              <a:pathLst>
                <a:path w="169" h="140" extrusionOk="0">
                  <a:moveTo>
                    <a:pt x="1" y="56"/>
                  </a:moveTo>
                  <a:lnTo>
                    <a:pt x="1" y="140"/>
                  </a:lnTo>
                  <a:lnTo>
                    <a:pt x="140" y="140"/>
                  </a:lnTo>
                  <a:cubicBezTo>
                    <a:pt x="168" y="112"/>
                    <a:pt x="140" y="84"/>
                    <a:pt x="140" y="56"/>
                  </a:cubicBezTo>
                  <a:cubicBezTo>
                    <a:pt x="84" y="0"/>
                    <a:pt x="84" y="56"/>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2"/>
            <p:cNvSpPr/>
            <p:nvPr/>
          </p:nvSpPr>
          <p:spPr>
            <a:xfrm rot="3111030">
              <a:off x="2152176" y="1441389"/>
              <a:ext cx="17859" cy="15230"/>
            </a:xfrm>
            <a:custGeom>
              <a:avLst/>
              <a:gdLst/>
              <a:ahLst/>
              <a:cxnLst/>
              <a:rect l="l" t="t" r="r" b="b"/>
              <a:pathLst>
                <a:path w="197" h="168" extrusionOk="0">
                  <a:moveTo>
                    <a:pt x="1" y="84"/>
                  </a:moveTo>
                  <a:cubicBezTo>
                    <a:pt x="1" y="168"/>
                    <a:pt x="196" y="112"/>
                    <a:pt x="196" y="84"/>
                  </a:cubicBezTo>
                  <a:cubicBezTo>
                    <a:pt x="196" y="1"/>
                    <a:pt x="196" y="1"/>
                    <a:pt x="84" y="1"/>
                  </a:cubicBezTo>
                  <a:cubicBezTo>
                    <a:pt x="57"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2"/>
            <p:cNvSpPr/>
            <p:nvPr/>
          </p:nvSpPr>
          <p:spPr>
            <a:xfrm rot="3111030">
              <a:off x="2303969" y="1234163"/>
              <a:ext cx="10154" cy="20307"/>
            </a:xfrm>
            <a:custGeom>
              <a:avLst/>
              <a:gdLst/>
              <a:ahLst/>
              <a:cxnLst/>
              <a:rect l="l" t="t" r="r" b="b"/>
              <a:pathLst>
                <a:path w="112" h="224" extrusionOk="0">
                  <a:moveTo>
                    <a:pt x="0" y="84"/>
                  </a:moveTo>
                  <a:cubicBezTo>
                    <a:pt x="0" y="224"/>
                    <a:pt x="112" y="168"/>
                    <a:pt x="112" y="84"/>
                  </a:cubicBezTo>
                  <a:cubicBezTo>
                    <a:pt x="112" y="84"/>
                    <a:pt x="112" y="0"/>
                    <a:pt x="84" y="0"/>
                  </a:cubicBezTo>
                  <a:cubicBezTo>
                    <a:pt x="0"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2"/>
            <p:cNvSpPr/>
            <p:nvPr/>
          </p:nvSpPr>
          <p:spPr>
            <a:xfrm rot="3111030">
              <a:off x="2426819" y="1138279"/>
              <a:ext cx="12692" cy="20307"/>
            </a:xfrm>
            <a:custGeom>
              <a:avLst/>
              <a:gdLst/>
              <a:ahLst/>
              <a:cxnLst/>
              <a:rect l="l" t="t" r="r" b="b"/>
              <a:pathLst>
                <a:path w="140" h="224" extrusionOk="0">
                  <a:moveTo>
                    <a:pt x="0" y="112"/>
                  </a:moveTo>
                  <a:cubicBezTo>
                    <a:pt x="0" y="140"/>
                    <a:pt x="0" y="140"/>
                    <a:pt x="28" y="196"/>
                  </a:cubicBezTo>
                  <a:cubicBezTo>
                    <a:pt x="84" y="196"/>
                    <a:pt x="84" y="224"/>
                    <a:pt x="112" y="196"/>
                  </a:cubicBezTo>
                  <a:cubicBezTo>
                    <a:pt x="140" y="84"/>
                    <a:pt x="112" y="56"/>
                    <a:pt x="84" y="1"/>
                  </a:cubicBezTo>
                  <a:lnTo>
                    <a:pt x="28" y="1"/>
                  </a:lnTo>
                  <a:cubicBezTo>
                    <a:pt x="0" y="56"/>
                    <a:pt x="0" y="84"/>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2"/>
            <p:cNvSpPr/>
            <p:nvPr/>
          </p:nvSpPr>
          <p:spPr>
            <a:xfrm rot="3111030">
              <a:off x="2246029" y="1928564"/>
              <a:ext cx="17769" cy="12783"/>
            </a:xfrm>
            <a:custGeom>
              <a:avLst/>
              <a:gdLst/>
              <a:ahLst/>
              <a:cxnLst/>
              <a:rect l="l" t="t" r="r" b="b"/>
              <a:pathLst>
                <a:path w="196" h="141" extrusionOk="0">
                  <a:moveTo>
                    <a:pt x="0" y="84"/>
                  </a:moveTo>
                  <a:cubicBezTo>
                    <a:pt x="0" y="140"/>
                    <a:pt x="84" y="140"/>
                    <a:pt x="140" y="140"/>
                  </a:cubicBezTo>
                  <a:cubicBezTo>
                    <a:pt x="168" y="140"/>
                    <a:pt x="168" y="112"/>
                    <a:pt x="195" y="84"/>
                  </a:cubicBezTo>
                  <a:cubicBezTo>
                    <a:pt x="168" y="28"/>
                    <a:pt x="168" y="1"/>
                    <a:pt x="84" y="1"/>
                  </a:cubicBezTo>
                  <a:cubicBezTo>
                    <a:pt x="28" y="28"/>
                    <a:pt x="28" y="84"/>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2"/>
            <p:cNvSpPr/>
            <p:nvPr/>
          </p:nvSpPr>
          <p:spPr>
            <a:xfrm rot="3111030">
              <a:off x="1416348" y="872404"/>
              <a:ext cx="17859" cy="12783"/>
            </a:xfrm>
            <a:custGeom>
              <a:avLst/>
              <a:gdLst/>
              <a:ahLst/>
              <a:cxnLst/>
              <a:rect l="l" t="t" r="r" b="b"/>
              <a:pathLst>
                <a:path w="197" h="141" extrusionOk="0">
                  <a:moveTo>
                    <a:pt x="1" y="84"/>
                  </a:moveTo>
                  <a:lnTo>
                    <a:pt x="1" y="112"/>
                  </a:lnTo>
                  <a:cubicBezTo>
                    <a:pt x="29" y="140"/>
                    <a:pt x="140" y="140"/>
                    <a:pt x="168" y="112"/>
                  </a:cubicBezTo>
                  <a:cubicBezTo>
                    <a:pt x="168" y="84"/>
                    <a:pt x="196" y="1"/>
                    <a:pt x="140" y="1"/>
                  </a:cubicBezTo>
                  <a:cubicBezTo>
                    <a:pt x="112" y="28"/>
                    <a:pt x="1" y="28"/>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2"/>
            <p:cNvSpPr/>
            <p:nvPr/>
          </p:nvSpPr>
          <p:spPr>
            <a:xfrm rot="3111030">
              <a:off x="1932500" y="1029861"/>
              <a:ext cx="17769" cy="12783"/>
            </a:xfrm>
            <a:custGeom>
              <a:avLst/>
              <a:gdLst/>
              <a:ahLst/>
              <a:cxnLst/>
              <a:rect l="l" t="t" r="r" b="b"/>
              <a:pathLst>
                <a:path w="196" h="141" extrusionOk="0">
                  <a:moveTo>
                    <a:pt x="0" y="57"/>
                  </a:moveTo>
                  <a:cubicBezTo>
                    <a:pt x="0" y="85"/>
                    <a:pt x="56" y="140"/>
                    <a:pt x="112" y="140"/>
                  </a:cubicBezTo>
                  <a:cubicBezTo>
                    <a:pt x="140" y="140"/>
                    <a:pt x="112" y="140"/>
                    <a:pt x="112" y="140"/>
                  </a:cubicBezTo>
                  <a:cubicBezTo>
                    <a:pt x="112" y="140"/>
                    <a:pt x="195" y="140"/>
                    <a:pt x="140" y="57"/>
                  </a:cubicBezTo>
                  <a:cubicBezTo>
                    <a:pt x="140" y="57"/>
                    <a:pt x="112" y="29"/>
                    <a:pt x="56" y="29"/>
                  </a:cubicBezTo>
                  <a:cubicBezTo>
                    <a:pt x="28" y="1"/>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2"/>
            <p:cNvSpPr/>
            <p:nvPr/>
          </p:nvSpPr>
          <p:spPr>
            <a:xfrm rot="3111030">
              <a:off x="2216335" y="1392810"/>
              <a:ext cx="20307" cy="12783"/>
            </a:xfrm>
            <a:custGeom>
              <a:avLst/>
              <a:gdLst/>
              <a:ahLst/>
              <a:cxnLst/>
              <a:rect l="l" t="t" r="r" b="b"/>
              <a:pathLst>
                <a:path w="224" h="141" extrusionOk="0">
                  <a:moveTo>
                    <a:pt x="1" y="85"/>
                  </a:moveTo>
                  <a:cubicBezTo>
                    <a:pt x="84" y="140"/>
                    <a:pt x="140" y="140"/>
                    <a:pt x="224" y="57"/>
                  </a:cubicBezTo>
                  <a:cubicBezTo>
                    <a:pt x="196" y="29"/>
                    <a:pt x="196" y="1"/>
                    <a:pt x="112" y="1"/>
                  </a:cubicBezTo>
                  <a:cubicBezTo>
                    <a:pt x="57" y="29"/>
                    <a:pt x="1"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2"/>
            <p:cNvSpPr/>
            <p:nvPr/>
          </p:nvSpPr>
          <p:spPr>
            <a:xfrm rot="3111030">
              <a:off x="1988207" y="988606"/>
              <a:ext cx="22845" cy="10244"/>
            </a:xfrm>
            <a:custGeom>
              <a:avLst/>
              <a:gdLst/>
              <a:ahLst/>
              <a:cxnLst/>
              <a:rect l="l" t="t" r="r" b="b"/>
              <a:pathLst>
                <a:path w="252" h="113" extrusionOk="0">
                  <a:moveTo>
                    <a:pt x="28" y="1"/>
                  </a:moveTo>
                  <a:cubicBezTo>
                    <a:pt x="28" y="84"/>
                    <a:pt x="0" y="112"/>
                    <a:pt x="112" y="112"/>
                  </a:cubicBezTo>
                  <a:cubicBezTo>
                    <a:pt x="168" y="112"/>
                    <a:pt x="251" y="1"/>
                    <a:pt x="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2"/>
            <p:cNvSpPr/>
            <p:nvPr/>
          </p:nvSpPr>
          <p:spPr>
            <a:xfrm rot="3111030">
              <a:off x="2270429" y="1347113"/>
              <a:ext cx="20398" cy="12783"/>
            </a:xfrm>
            <a:custGeom>
              <a:avLst/>
              <a:gdLst/>
              <a:ahLst/>
              <a:cxnLst/>
              <a:rect l="l" t="t" r="r" b="b"/>
              <a:pathLst>
                <a:path w="225" h="141" extrusionOk="0">
                  <a:moveTo>
                    <a:pt x="1" y="84"/>
                  </a:moveTo>
                  <a:cubicBezTo>
                    <a:pt x="29" y="140"/>
                    <a:pt x="112" y="140"/>
                    <a:pt x="168" y="112"/>
                  </a:cubicBezTo>
                  <a:cubicBezTo>
                    <a:pt x="224" y="1"/>
                    <a:pt x="168" y="1"/>
                    <a:pt x="85" y="1"/>
                  </a:cubicBezTo>
                  <a:cubicBezTo>
                    <a:pt x="29"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2"/>
            <p:cNvSpPr/>
            <p:nvPr/>
          </p:nvSpPr>
          <p:spPr>
            <a:xfrm rot="3111030">
              <a:off x="1461477" y="1258951"/>
              <a:ext cx="20307" cy="12692"/>
            </a:xfrm>
            <a:custGeom>
              <a:avLst/>
              <a:gdLst/>
              <a:ahLst/>
              <a:cxnLst/>
              <a:rect l="l" t="t" r="r" b="b"/>
              <a:pathLst>
                <a:path w="224" h="140" extrusionOk="0">
                  <a:moveTo>
                    <a:pt x="112" y="140"/>
                  </a:moveTo>
                  <a:cubicBezTo>
                    <a:pt x="140" y="140"/>
                    <a:pt x="224" y="140"/>
                    <a:pt x="224" y="84"/>
                  </a:cubicBezTo>
                  <a:cubicBezTo>
                    <a:pt x="224" y="28"/>
                    <a:pt x="140" y="0"/>
                    <a:pt x="112" y="0"/>
                  </a:cubicBezTo>
                  <a:cubicBezTo>
                    <a:pt x="28" y="0"/>
                    <a:pt x="1" y="140"/>
                    <a:pt x="112"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2"/>
            <p:cNvSpPr/>
            <p:nvPr/>
          </p:nvSpPr>
          <p:spPr>
            <a:xfrm rot="3111030">
              <a:off x="2278033" y="1251925"/>
              <a:ext cx="12692" cy="20307"/>
            </a:xfrm>
            <a:custGeom>
              <a:avLst/>
              <a:gdLst/>
              <a:ahLst/>
              <a:cxnLst/>
              <a:rect l="l" t="t" r="r" b="b"/>
              <a:pathLst>
                <a:path w="140" h="224" extrusionOk="0">
                  <a:moveTo>
                    <a:pt x="28" y="168"/>
                  </a:moveTo>
                  <a:cubicBezTo>
                    <a:pt x="56" y="168"/>
                    <a:pt x="140" y="223"/>
                    <a:pt x="140" y="112"/>
                  </a:cubicBezTo>
                  <a:cubicBezTo>
                    <a:pt x="140" y="0"/>
                    <a:pt x="28" y="0"/>
                    <a:pt x="28" y="84"/>
                  </a:cubicBezTo>
                  <a:cubicBezTo>
                    <a:pt x="0" y="140"/>
                    <a:pt x="0" y="140"/>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2"/>
            <p:cNvSpPr/>
            <p:nvPr/>
          </p:nvSpPr>
          <p:spPr>
            <a:xfrm rot="3111030">
              <a:off x="1879260" y="1791546"/>
              <a:ext cx="17769" cy="20307"/>
            </a:xfrm>
            <a:custGeom>
              <a:avLst/>
              <a:gdLst/>
              <a:ahLst/>
              <a:cxnLst/>
              <a:rect l="l" t="t" r="r" b="b"/>
              <a:pathLst>
                <a:path w="196" h="224" extrusionOk="0">
                  <a:moveTo>
                    <a:pt x="0" y="84"/>
                  </a:moveTo>
                  <a:lnTo>
                    <a:pt x="0" y="140"/>
                  </a:lnTo>
                  <a:cubicBezTo>
                    <a:pt x="196" y="224"/>
                    <a:pt x="168" y="28"/>
                    <a:pt x="56" y="28"/>
                  </a:cubicBezTo>
                  <a:cubicBezTo>
                    <a:pt x="56" y="0"/>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2"/>
            <p:cNvSpPr/>
            <p:nvPr/>
          </p:nvSpPr>
          <p:spPr>
            <a:xfrm rot="3111030">
              <a:off x="1723233" y="1199999"/>
              <a:ext cx="20398" cy="15230"/>
            </a:xfrm>
            <a:custGeom>
              <a:avLst/>
              <a:gdLst/>
              <a:ahLst/>
              <a:cxnLst/>
              <a:rect l="l" t="t" r="r" b="b"/>
              <a:pathLst>
                <a:path w="225" h="168" extrusionOk="0">
                  <a:moveTo>
                    <a:pt x="57" y="28"/>
                  </a:moveTo>
                  <a:cubicBezTo>
                    <a:pt x="57" y="56"/>
                    <a:pt x="1" y="112"/>
                    <a:pt x="85" y="140"/>
                  </a:cubicBezTo>
                  <a:cubicBezTo>
                    <a:pt x="224" y="168"/>
                    <a:pt x="224" y="28"/>
                    <a:pt x="113" y="28"/>
                  </a:cubicBezTo>
                  <a:cubicBezTo>
                    <a:pt x="85" y="0"/>
                    <a:pt x="57" y="28"/>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2"/>
            <p:cNvSpPr/>
            <p:nvPr/>
          </p:nvSpPr>
          <p:spPr>
            <a:xfrm rot="3111030">
              <a:off x="2002307" y="1552040"/>
              <a:ext cx="15321" cy="15230"/>
            </a:xfrm>
            <a:custGeom>
              <a:avLst/>
              <a:gdLst/>
              <a:ahLst/>
              <a:cxnLst/>
              <a:rect l="l" t="t" r="r" b="b"/>
              <a:pathLst>
                <a:path w="169" h="168" extrusionOk="0">
                  <a:moveTo>
                    <a:pt x="1" y="28"/>
                  </a:moveTo>
                  <a:cubicBezTo>
                    <a:pt x="1" y="112"/>
                    <a:pt x="1" y="140"/>
                    <a:pt x="29" y="140"/>
                  </a:cubicBezTo>
                  <a:cubicBezTo>
                    <a:pt x="168" y="168"/>
                    <a:pt x="168" y="28"/>
                    <a:pt x="57" y="28"/>
                  </a:cubicBezTo>
                  <a:cubicBezTo>
                    <a:pt x="57" y="0"/>
                    <a:pt x="29"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2"/>
            <p:cNvSpPr/>
            <p:nvPr/>
          </p:nvSpPr>
          <p:spPr>
            <a:xfrm rot="3111030">
              <a:off x="1733980" y="1680437"/>
              <a:ext cx="15230" cy="12783"/>
            </a:xfrm>
            <a:custGeom>
              <a:avLst/>
              <a:gdLst/>
              <a:ahLst/>
              <a:cxnLst/>
              <a:rect l="l" t="t" r="r" b="b"/>
              <a:pathLst>
                <a:path w="168" h="141" extrusionOk="0">
                  <a:moveTo>
                    <a:pt x="56" y="140"/>
                  </a:moveTo>
                  <a:cubicBezTo>
                    <a:pt x="84" y="140"/>
                    <a:pt x="168" y="140"/>
                    <a:pt x="140" y="56"/>
                  </a:cubicBezTo>
                  <a:cubicBezTo>
                    <a:pt x="140" y="1"/>
                    <a:pt x="84" y="1"/>
                    <a:pt x="56" y="1"/>
                  </a:cubicBezTo>
                  <a:cubicBezTo>
                    <a:pt x="1" y="56"/>
                    <a:pt x="28" y="140"/>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2"/>
            <p:cNvSpPr/>
            <p:nvPr/>
          </p:nvSpPr>
          <p:spPr>
            <a:xfrm rot="3111030">
              <a:off x="1984331" y="1627308"/>
              <a:ext cx="15230" cy="15321"/>
            </a:xfrm>
            <a:custGeom>
              <a:avLst/>
              <a:gdLst/>
              <a:ahLst/>
              <a:cxnLst/>
              <a:rect l="l" t="t" r="r" b="b"/>
              <a:pathLst>
                <a:path w="168" h="169" extrusionOk="0">
                  <a:moveTo>
                    <a:pt x="56" y="168"/>
                  </a:moveTo>
                  <a:cubicBezTo>
                    <a:pt x="140" y="168"/>
                    <a:pt x="140" y="168"/>
                    <a:pt x="167" y="84"/>
                  </a:cubicBezTo>
                  <a:cubicBezTo>
                    <a:pt x="167" y="29"/>
                    <a:pt x="140" y="1"/>
                    <a:pt x="56" y="29"/>
                  </a:cubicBezTo>
                  <a:cubicBezTo>
                    <a:pt x="0" y="57"/>
                    <a:pt x="28" y="168"/>
                    <a:pt x="56"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2"/>
            <p:cNvSpPr/>
            <p:nvPr/>
          </p:nvSpPr>
          <p:spPr>
            <a:xfrm rot="3111030">
              <a:off x="1494866" y="1617528"/>
              <a:ext cx="12692" cy="17769"/>
            </a:xfrm>
            <a:custGeom>
              <a:avLst/>
              <a:gdLst/>
              <a:ahLst/>
              <a:cxnLst/>
              <a:rect l="l" t="t" r="r" b="b"/>
              <a:pathLst>
                <a:path w="140" h="196" extrusionOk="0">
                  <a:moveTo>
                    <a:pt x="0" y="56"/>
                  </a:moveTo>
                  <a:cubicBezTo>
                    <a:pt x="0" y="196"/>
                    <a:pt x="140" y="168"/>
                    <a:pt x="140" y="84"/>
                  </a:cubicBezTo>
                  <a:lnTo>
                    <a:pt x="140" y="56"/>
                  </a:lnTo>
                  <a:cubicBezTo>
                    <a:pt x="112" y="28"/>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2"/>
            <p:cNvSpPr/>
            <p:nvPr/>
          </p:nvSpPr>
          <p:spPr>
            <a:xfrm rot="3111030">
              <a:off x="1268813" y="967797"/>
              <a:ext cx="17769" cy="15230"/>
            </a:xfrm>
            <a:custGeom>
              <a:avLst/>
              <a:gdLst/>
              <a:ahLst/>
              <a:cxnLst/>
              <a:rect l="l" t="t" r="r" b="b"/>
              <a:pathLst>
                <a:path w="196" h="168" extrusionOk="0">
                  <a:moveTo>
                    <a:pt x="28" y="56"/>
                  </a:moveTo>
                  <a:cubicBezTo>
                    <a:pt x="28" y="140"/>
                    <a:pt x="0" y="168"/>
                    <a:pt x="140" y="168"/>
                  </a:cubicBezTo>
                  <a:cubicBezTo>
                    <a:pt x="196" y="168"/>
                    <a:pt x="196" y="1"/>
                    <a:pt x="2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2"/>
            <p:cNvSpPr/>
            <p:nvPr/>
          </p:nvSpPr>
          <p:spPr>
            <a:xfrm rot="3111030">
              <a:off x="2199023" y="1411036"/>
              <a:ext cx="12783" cy="12783"/>
            </a:xfrm>
            <a:custGeom>
              <a:avLst/>
              <a:gdLst/>
              <a:ahLst/>
              <a:cxnLst/>
              <a:rect l="l" t="t" r="r" b="b"/>
              <a:pathLst>
                <a:path w="141" h="141" extrusionOk="0">
                  <a:moveTo>
                    <a:pt x="1" y="57"/>
                  </a:moveTo>
                  <a:cubicBezTo>
                    <a:pt x="56" y="140"/>
                    <a:pt x="84" y="112"/>
                    <a:pt x="140" y="57"/>
                  </a:cubicBezTo>
                  <a:cubicBezTo>
                    <a:pt x="140" y="29"/>
                    <a:pt x="84" y="1"/>
                    <a:pt x="84" y="1"/>
                  </a:cubicBezTo>
                  <a:cubicBezTo>
                    <a:pt x="28"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2"/>
            <p:cNvSpPr/>
            <p:nvPr/>
          </p:nvSpPr>
          <p:spPr>
            <a:xfrm rot="3111030">
              <a:off x="2120290" y="2051853"/>
              <a:ext cx="12692" cy="12692"/>
            </a:xfrm>
            <a:custGeom>
              <a:avLst/>
              <a:gdLst/>
              <a:ahLst/>
              <a:cxnLst/>
              <a:rect l="l" t="t" r="r" b="b"/>
              <a:pathLst>
                <a:path w="140" h="140" extrusionOk="0">
                  <a:moveTo>
                    <a:pt x="0" y="28"/>
                  </a:moveTo>
                  <a:lnTo>
                    <a:pt x="0" y="140"/>
                  </a:lnTo>
                  <a:lnTo>
                    <a:pt x="84" y="140"/>
                  </a:lnTo>
                  <a:cubicBezTo>
                    <a:pt x="84" y="140"/>
                    <a:pt x="140" y="112"/>
                    <a:pt x="140" y="84"/>
                  </a:cubicBezTo>
                  <a:cubicBezTo>
                    <a:pt x="14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2"/>
            <p:cNvSpPr/>
            <p:nvPr/>
          </p:nvSpPr>
          <p:spPr>
            <a:xfrm rot="3111030">
              <a:off x="1914542" y="1038971"/>
              <a:ext cx="12692" cy="20307"/>
            </a:xfrm>
            <a:custGeom>
              <a:avLst/>
              <a:gdLst/>
              <a:ahLst/>
              <a:cxnLst/>
              <a:rect l="l" t="t" r="r" b="b"/>
              <a:pathLst>
                <a:path w="140" h="224" extrusionOk="0">
                  <a:moveTo>
                    <a:pt x="0" y="140"/>
                  </a:moveTo>
                  <a:cubicBezTo>
                    <a:pt x="0" y="223"/>
                    <a:pt x="140" y="223"/>
                    <a:pt x="140" y="140"/>
                  </a:cubicBezTo>
                  <a:cubicBezTo>
                    <a:pt x="140"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2"/>
            <p:cNvSpPr/>
            <p:nvPr/>
          </p:nvSpPr>
          <p:spPr>
            <a:xfrm rot="3111030">
              <a:off x="1649879" y="1194089"/>
              <a:ext cx="12783" cy="22845"/>
            </a:xfrm>
            <a:custGeom>
              <a:avLst/>
              <a:gdLst/>
              <a:ahLst/>
              <a:cxnLst/>
              <a:rect l="l" t="t" r="r" b="b"/>
              <a:pathLst>
                <a:path w="141" h="252" extrusionOk="0">
                  <a:moveTo>
                    <a:pt x="1" y="140"/>
                  </a:moveTo>
                  <a:cubicBezTo>
                    <a:pt x="57" y="196"/>
                    <a:pt x="140" y="252"/>
                    <a:pt x="140" y="113"/>
                  </a:cubicBezTo>
                  <a:cubicBezTo>
                    <a:pt x="140" y="85"/>
                    <a:pt x="1" y="1"/>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2"/>
            <p:cNvSpPr/>
            <p:nvPr/>
          </p:nvSpPr>
          <p:spPr>
            <a:xfrm rot="3111030">
              <a:off x="1857746" y="1058411"/>
              <a:ext cx="12692" cy="12783"/>
            </a:xfrm>
            <a:custGeom>
              <a:avLst/>
              <a:gdLst/>
              <a:ahLst/>
              <a:cxnLst/>
              <a:rect l="l" t="t" r="r" b="b"/>
              <a:pathLst>
                <a:path w="140" h="141" extrusionOk="0">
                  <a:moveTo>
                    <a:pt x="0" y="29"/>
                  </a:moveTo>
                  <a:cubicBezTo>
                    <a:pt x="0" y="140"/>
                    <a:pt x="140" y="140"/>
                    <a:pt x="140" y="57"/>
                  </a:cubicBezTo>
                  <a:cubicBezTo>
                    <a:pt x="140" y="1"/>
                    <a:pt x="112" y="1"/>
                    <a:pt x="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2"/>
            <p:cNvSpPr/>
            <p:nvPr/>
          </p:nvSpPr>
          <p:spPr>
            <a:xfrm rot="3111030">
              <a:off x="2170760" y="1460179"/>
              <a:ext cx="17859" cy="12783"/>
            </a:xfrm>
            <a:custGeom>
              <a:avLst/>
              <a:gdLst/>
              <a:ahLst/>
              <a:cxnLst/>
              <a:rect l="l" t="t" r="r" b="b"/>
              <a:pathLst>
                <a:path w="197" h="141" extrusionOk="0">
                  <a:moveTo>
                    <a:pt x="1" y="57"/>
                  </a:moveTo>
                  <a:cubicBezTo>
                    <a:pt x="1" y="140"/>
                    <a:pt x="1" y="140"/>
                    <a:pt x="84" y="140"/>
                  </a:cubicBezTo>
                  <a:cubicBezTo>
                    <a:pt x="196" y="140"/>
                    <a:pt x="196" y="29"/>
                    <a:pt x="112" y="29"/>
                  </a:cubicBezTo>
                  <a:cubicBezTo>
                    <a:pt x="84"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2"/>
            <p:cNvSpPr/>
            <p:nvPr/>
          </p:nvSpPr>
          <p:spPr>
            <a:xfrm rot="3111030">
              <a:off x="2232242" y="1287777"/>
              <a:ext cx="15230" cy="15321"/>
            </a:xfrm>
            <a:custGeom>
              <a:avLst/>
              <a:gdLst/>
              <a:ahLst/>
              <a:cxnLst/>
              <a:rect l="l" t="t" r="r" b="b"/>
              <a:pathLst>
                <a:path w="168" h="169" extrusionOk="0">
                  <a:moveTo>
                    <a:pt x="28" y="29"/>
                  </a:moveTo>
                  <a:cubicBezTo>
                    <a:pt x="1" y="140"/>
                    <a:pt x="1" y="168"/>
                    <a:pt x="84" y="168"/>
                  </a:cubicBezTo>
                  <a:cubicBezTo>
                    <a:pt x="140" y="168"/>
                    <a:pt x="84" y="168"/>
                    <a:pt x="140" y="112"/>
                  </a:cubicBezTo>
                  <a:cubicBezTo>
                    <a:pt x="168" y="85"/>
                    <a:pt x="140" y="57"/>
                    <a:pt x="140" y="29"/>
                  </a:cubicBezTo>
                  <a:cubicBezTo>
                    <a:pt x="84" y="29"/>
                    <a:pt x="84" y="1"/>
                    <a:pt x="28"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2"/>
            <p:cNvSpPr/>
            <p:nvPr/>
          </p:nvSpPr>
          <p:spPr>
            <a:xfrm rot="3111030">
              <a:off x="2106835" y="1518866"/>
              <a:ext cx="12692" cy="12692"/>
            </a:xfrm>
            <a:custGeom>
              <a:avLst/>
              <a:gdLst/>
              <a:ahLst/>
              <a:cxnLst/>
              <a:rect l="l" t="t" r="r" b="b"/>
              <a:pathLst>
                <a:path w="140" h="140" extrusionOk="0">
                  <a:moveTo>
                    <a:pt x="0" y="56"/>
                  </a:moveTo>
                  <a:cubicBezTo>
                    <a:pt x="0" y="140"/>
                    <a:pt x="0" y="140"/>
                    <a:pt x="140" y="140"/>
                  </a:cubicBezTo>
                  <a:cubicBezTo>
                    <a:pt x="140" y="56"/>
                    <a:pt x="140" y="28"/>
                    <a:pt x="84" y="28"/>
                  </a:cubicBezTo>
                  <a:cubicBezTo>
                    <a:pt x="28" y="0"/>
                    <a:pt x="0" y="28"/>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2"/>
            <p:cNvSpPr/>
            <p:nvPr/>
          </p:nvSpPr>
          <p:spPr>
            <a:xfrm rot="3111030">
              <a:off x="1785563" y="1110660"/>
              <a:ext cx="12692" cy="15230"/>
            </a:xfrm>
            <a:custGeom>
              <a:avLst/>
              <a:gdLst/>
              <a:ahLst/>
              <a:cxnLst/>
              <a:rect l="l" t="t" r="r" b="b"/>
              <a:pathLst>
                <a:path w="140" h="168" extrusionOk="0">
                  <a:moveTo>
                    <a:pt x="0" y="56"/>
                  </a:moveTo>
                  <a:lnTo>
                    <a:pt x="0" y="112"/>
                  </a:lnTo>
                  <a:cubicBezTo>
                    <a:pt x="0" y="140"/>
                    <a:pt x="140" y="168"/>
                    <a:pt x="140" y="56"/>
                  </a:cubicBezTo>
                  <a:cubicBezTo>
                    <a:pt x="112"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2"/>
            <p:cNvSpPr/>
            <p:nvPr/>
          </p:nvSpPr>
          <p:spPr>
            <a:xfrm rot="3111030">
              <a:off x="2128990" y="1490532"/>
              <a:ext cx="12783" cy="15230"/>
            </a:xfrm>
            <a:custGeom>
              <a:avLst/>
              <a:gdLst/>
              <a:ahLst/>
              <a:cxnLst/>
              <a:rect l="l" t="t" r="r" b="b"/>
              <a:pathLst>
                <a:path w="141" h="168" extrusionOk="0">
                  <a:moveTo>
                    <a:pt x="1" y="112"/>
                  </a:moveTo>
                  <a:lnTo>
                    <a:pt x="1" y="140"/>
                  </a:lnTo>
                  <a:cubicBezTo>
                    <a:pt x="112" y="168"/>
                    <a:pt x="112" y="140"/>
                    <a:pt x="112" y="84"/>
                  </a:cubicBezTo>
                  <a:cubicBezTo>
                    <a:pt x="140" y="1"/>
                    <a:pt x="1"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2"/>
            <p:cNvSpPr/>
            <p:nvPr/>
          </p:nvSpPr>
          <p:spPr>
            <a:xfrm rot="3111030">
              <a:off x="1301392" y="1296077"/>
              <a:ext cx="7615" cy="10154"/>
            </a:xfrm>
            <a:custGeom>
              <a:avLst/>
              <a:gdLst/>
              <a:ahLst/>
              <a:cxnLst/>
              <a:rect l="l" t="t" r="r" b="b"/>
              <a:pathLst>
                <a:path w="84" h="112" extrusionOk="0">
                  <a:moveTo>
                    <a:pt x="0" y="56"/>
                  </a:moveTo>
                  <a:cubicBezTo>
                    <a:pt x="0" y="84"/>
                    <a:pt x="0" y="112"/>
                    <a:pt x="28" y="112"/>
                  </a:cubicBezTo>
                  <a:cubicBezTo>
                    <a:pt x="84" y="112"/>
                    <a:pt x="84" y="84"/>
                    <a:pt x="84" y="56"/>
                  </a:cubicBezTo>
                  <a:cubicBezTo>
                    <a:pt x="84" y="0"/>
                    <a:pt x="84" y="0"/>
                    <a:pt x="0" y="56"/>
                  </a:cubicBezTo>
                  <a:cubicBezTo>
                    <a:pt x="0" y="0"/>
                    <a:pt x="0" y="56"/>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2"/>
            <p:cNvSpPr/>
            <p:nvPr/>
          </p:nvSpPr>
          <p:spPr>
            <a:xfrm rot="3111030">
              <a:off x="2016237" y="974400"/>
              <a:ext cx="12783" cy="15321"/>
            </a:xfrm>
            <a:custGeom>
              <a:avLst/>
              <a:gdLst/>
              <a:ahLst/>
              <a:cxnLst/>
              <a:rect l="l" t="t" r="r" b="b"/>
              <a:pathLst>
                <a:path w="141" h="169" extrusionOk="0">
                  <a:moveTo>
                    <a:pt x="1" y="57"/>
                  </a:moveTo>
                  <a:cubicBezTo>
                    <a:pt x="1" y="168"/>
                    <a:pt x="140" y="168"/>
                    <a:pt x="140" y="29"/>
                  </a:cubicBezTo>
                  <a:cubicBezTo>
                    <a:pt x="29" y="1"/>
                    <a:pt x="1" y="57"/>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2"/>
            <p:cNvSpPr/>
            <p:nvPr/>
          </p:nvSpPr>
          <p:spPr>
            <a:xfrm rot="3111030">
              <a:off x="1814493" y="1091815"/>
              <a:ext cx="10154" cy="12692"/>
            </a:xfrm>
            <a:custGeom>
              <a:avLst/>
              <a:gdLst/>
              <a:ahLst/>
              <a:cxnLst/>
              <a:rect l="l" t="t" r="r" b="b"/>
              <a:pathLst>
                <a:path w="112" h="140" extrusionOk="0">
                  <a:moveTo>
                    <a:pt x="0" y="84"/>
                  </a:moveTo>
                  <a:cubicBezTo>
                    <a:pt x="0" y="140"/>
                    <a:pt x="112" y="140"/>
                    <a:pt x="112" y="84"/>
                  </a:cubicBezTo>
                  <a:cubicBezTo>
                    <a:pt x="112" y="56"/>
                    <a:pt x="112" y="0"/>
                    <a:pt x="28" y="0"/>
                  </a:cubicBezTo>
                  <a:cubicBezTo>
                    <a:pt x="28"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2"/>
            <p:cNvSpPr/>
            <p:nvPr/>
          </p:nvSpPr>
          <p:spPr>
            <a:xfrm rot="3111030">
              <a:off x="2291775" y="1328494"/>
              <a:ext cx="12783" cy="12783"/>
            </a:xfrm>
            <a:custGeom>
              <a:avLst/>
              <a:gdLst/>
              <a:ahLst/>
              <a:cxnLst/>
              <a:rect l="l" t="t" r="r" b="b"/>
              <a:pathLst>
                <a:path w="141" h="141" extrusionOk="0">
                  <a:moveTo>
                    <a:pt x="1" y="1"/>
                  </a:moveTo>
                  <a:cubicBezTo>
                    <a:pt x="1" y="112"/>
                    <a:pt x="140" y="140"/>
                    <a:pt x="140" y="29"/>
                  </a:cubicBezTo>
                  <a:cubicBezTo>
                    <a:pt x="112" y="1"/>
                    <a:pt x="112"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2"/>
            <p:cNvSpPr/>
            <p:nvPr/>
          </p:nvSpPr>
          <p:spPr>
            <a:xfrm rot="3111030">
              <a:off x="1512451" y="1638371"/>
              <a:ext cx="12692" cy="12783"/>
            </a:xfrm>
            <a:custGeom>
              <a:avLst/>
              <a:gdLst/>
              <a:ahLst/>
              <a:cxnLst/>
              <a:rect l="l" t="t" r="r" b="b"/>
              <a:pathLst>
                <a:path w="140" h="141" extrusionOk="0">
                  <a:moveTo>
                    <a:pt x="0" y="28"/>
                  </a:moveTo>
                  <a:lnTo>
                    <a:pt x="56" y="84"/>
                  </a:lnTo>
                  <a:cubicBezTo>
                    <a:pt x="56" y="140"/>
                    <a:pt x="0" y="84"/>
                    <a:pt x="84" y="84"/>
                  </a:cubicBezTo>
                  <a:lnTo>
                    <a:pt x="140" y="84"/>
                  </a:lnTo>
                  <a:lnTo>
                    <a:pt x="140" y="1"/>
                  </a:lnTo>
                  <a:cubicBezTo>
                    <a:pt x="56" y="1"/>
                    <a:pt x="56" y="1"/>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2"/>
            <p:cNvSpPr/>
            <p:nvPr/>
          </p:nvSpPr>
          <p:spPr>
            <a:xfrm rot="3111030">
              <a:off x="1990564" y="1661636"/>
              <a:ext cx="12783" cy="12692"/>
            </a:xfrm>
            <a:custGeom>
              <a:avLst/>
              <a:gdLst/>
              <a:ahLst/>
              <a:cxnLst/>
              <a:rect l="l" t="t" r="r" b="b"/>
              <a:pathLst>
                <a:path w="141" h="140" extrusionOk="0">
                  <a:moveTo>
                    <a:pt x="1" y="84"/>
                  </a:moveTo>
                  <a:cubicBezTo>
                    <a:pt x="1" y="140"/>
                    <a:pt x="1" y="140"/>
                    <a:pt x="112" y="140"/>
                  </a:cubicBezTo>
                  <a:cubicBezTo>
                    <a:pt x="112" y="84"/>
                    <a:pt x="140" y="112"/>
                    <a:pt x="85" y="28"/>
                  </a:cubicBezTo>
                  <a:cubicBezTo>
                    <a:pt x="29" y="0"/>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2"/>
            <p:cNvSpPr/>
            <p:nvPr/>
          </p:nvSpPr>
          <p:spPr>
            <a:xfrm rot="3111030">
              <a:off x="1614151" y="1184804"/>
              <a:ext cx="12783" cy="20307"/>
            </a:xfrm>
            <a:custGeom>
              <a:avLst/>
              <a:gdLst/>
              <a:ahLst/>
              <a:cxnLst/>
              <a:rect l="l" t="t" r="r" b="b"/>
              <a:pathLst>
                <a:path w="141" h="224" extrusionOk="0">
                  <a:moveTo>
                    <a:pt x="57" y="28"/>
                  </a:moveTo>
                  <a:cubicBezTo>
                    <a:pt x="1" y="223"/>
                    <a:pt x="140" y="140"/>
                    <a:pt x="140" y="112"/>
                  </a:cubicBezTo>
                  <a:cubicBezTo>
                    <a:pt x="140" y="84"/>
                    <a:pt x="140" y="0"/>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2"/>
            <p:cNvSpPr/>
            <p:nvPr/>
          </p:nvSpPr>
          <p:spPr>
            <a:xfrm rot="3111030">
              <a:off x="1685725" y="1173620"/>
              <a:ext cx="10244" cy="12692"/>
            </a:xfrm>
            <a:custGeom>
              <a:avLst/>
              <a:gdLst/>
              <a:ahLst/>
              <a:cxnLst/>
              <a:rect l="l" t="t" r="r" b="b"/>
              <a:pathLst>
                <a:path w="113" h="140" extrusionOk="0">
                  <a:moveTo>
                    <a:pt x="29" y="112"/>
                  </a:moveTo>
                  <a:cubicBezTo>
                    <a:pt x="112" y="140"/>
                    <a:pt x="112" y="112"/>
                    <a:pt x="112" y="56"/>
                  </a:cubicBezTo>
                  <a:cubicBezTo>
                    <a:pt x="112" y="0"/>
                    <a:pt x="56" y="0"/>
                    <a:pt x="29" y="0"/>
                  </a:cubicBezTo>
                  <a:cubicBezTo>
                    <a:pt x="1" y="56"/>
                    <a:pt x="1" y="56"/>
                    <a:pt x="29"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2"/>
            <p:cNvSpPr/>
            <p:nvPr/>
          </p:nvSpPr>
          <p:spPr>
            <a:xfrm rot="3111030">
              <a:off x="2022135" y="1600176"/>
              <a:ext cx="12783" cy="15230"/>
            </a:xfrm>
            <a:custGeom>
              <a:avLst/>
              <a:gdLst/>
              <a:ahLst/>
              <a:cxnLst/>
              <a:rect l="l" t="t" r="r" b="b"/>
              <a:pathLst>
                <a:path w="141" h="168" extrusionOk="0">
                  <a:moveTo>
                    <a:pt x="1" y="28"/>
                  </a:moveTo>
                  <a:lnTo>
                    <a:pt x="1" y="112"/>
                  </a:lnTo>
                  <a:cubicBezTo>
                    <a:pt x="140" y="168"/>
                    <a:pt x="140" y="28"/>
                    <a:pt x="57" y="1"/>
                  </a:cubicBezTo>
                  <a:cubicBezTo>
                    <a:pt x="29" y="1"/>
                    <a:pt x="1"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2"/>
            <p:cNvSpPr/>
            <p:nvPr/>
          </p:nvSpPr>
          <p:spPr>
            <a:xfrm rot="3111030">
              <a:off x="2237151" y="1372744"/>
              <a:ext cx="10244" cy="15321"/>
            </a:xfrm>
            <a:custGeom>
              <a:avLst/>
              <a:gdLst/>
              <a:ahLst/>
              <a:cxnLst/>
              <a:rect l="l" t="t" r="r" b="b"/>
              <a:pathLst>
                <a:path w="113" h="169" extrusionOk="0">
                  <a:moveTo>
                    <a:pt x="1" y="85"/>
                  </a:moveTo>
                  <a:lnTo>
                    <a:pt x="57" y="140"/>
                  </a:lnTo>
                  <a:cubicBezTo>
                    <a:pt x="84" y="168"/>
                    <a:pt x="1" y="140"/>
                    <a:pt x="57" y="140"/>
                  </a:cubicBezTo>
                  <a:lnTo>
                    <a:pt x="57" y="140"/>
                  </a:lnTo>
                  <a:lnTo>
                    <a:pt x="84" y="140"/>
                  </a:lnTo>
                  <a:cubicBezTo>
                    <a:pt x="84" y="85"/>
                    <a:pt x="112" y="57"/>
                    <a:pt x="84" y="29"/>
                  </a:cubicBezTo>
                  <a:cubicBezTo>
                    <a:pt x="84" y="1"/>
                    <a:pt x="57"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2"/>
            <p:cNvSpPr/>
            <p:nvPr/>
          </p:nvSpPr>
          <p:spPr>
            <a:xfrm rot="3111030">
              <a:off x="1954913" y="1014229"/>
              <a:ext cx="10244" cy="17859"/>
            </a:xfrm>
            <a:custGeom>
              <a:avLst/>
              <a:gdLst/>
              <a:ahLst/>
              <a:cxnLst/>
              <a:rect l="l" t="t" r="r" b="b"/>
              <a:pathLst>
                <a:path w="113" h="197" extrusionOk="0">
                  <a:moveTo>
                    <a:pt x="1" y="85"/>
                  </a:moveTo>
                  <a:cubicBezTo>
                    <a:pt x="1" y="196"/>
                    <a:pt x="57" y="140"/>
                    <a:pt x="113" y="140"/>
                  </a:cubicBezTo>
                  <a:cubicBezTo>
                    <a:pt x="113" y="29"/>
                    <a:pt x="1" y="1"/>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2"/>
            <p:cNvSpPr/>
            <p:nvPr/>
          </p:nvSpPr>
          <p:spPr>
            <a:xfrm rot="3111030">
              <a:off x="2421885" y="808473"/>
              <a:ext cx="149311" cy="149311"/>
            </a:xfrm>
            <a:custGeom>
              <a:avLst/>
              <a:gdLst/>
              <a:ahLst/>
              <a:cxnLst/>
              <a:rect l="l" t="t" r="r" b="b"/>
              <a:pathLst>
                <a:path w="1647" h="1647" extrusionOk="0">
                  <a:moveTo>
                    <a:pt x="1" y="1647"/>
                  </a:moveTo>
                  <a:cubicBezTo>
                    <a:pt x="85" y="1647"/>
                    <a:pt x="112" y="1619"/>
                    <a:pt x="196" y="1535"/>
                  </a:cubicBezTo>
                  <a:lnTo>
                    <a:pt x="1173" y="642"/>
                  </a:lnTo>
                  <a:lnTo>
                    <a:pt x="1256" y="531"/>
                  </a:lnTo>
                  <a:cubicBezTo>
                    <a:pt x="1340" y="475"/>
                    <a:pt x="1507" y="280"/>
                    <a:pt x="1535" y="224"/>
                  </a:cubicBezTo>
                  <a:cubicBezTo>
                    <a:pt x="1619" y="112"/>
                    <a:pt x="1647" y="1"/>
                    <a:pt x="1507" y="140"/>
                  </a:cubicBezTo>
                  <a:lnTo>
                    <a:pt x="1368" y="252"/>
                  </a:lnTo>
                  <a:lnTo>
                    <a:pt x="1256" y="363"/>
                  </a:lnTo>
                  <a:cubicBezTo>
                    <a:pt x="1201" y="391"/>
                    <a:pt x="1201" y="419"/>
                    <a:pt x="1089" y="503"/>
                  </a:cubicBezTo>
                  <a:lnTo>
                    <a:pt x="1089" y="503"/>
                  </a:lnTo>
                  <a:lnTo>
                    <a:pt x="949" y="642"/>
                  </a:lnTo>
                  <a:lnTo>
                    <a:pt x="838" y="754"/>
                  </a:lnTo>
                  <a:lnTo>
                    <a:pt x="838" y="754"/>
                  </a:lnTo>
                  <a:lnTo>
                    <a:pt x="754" y="838"/>
                  </a:lnTo>
                  <a:lnTo>
                    <a:pt x="643" y="949"/>
                  </a:lnTo>
                  <a:cubicBezTo>
                    <a:pt x="531" y="1033"/>
                    <a:pt x="391" y="1200"/>
                    <a:pt x="336" y="1228"/>
                  </a:cubicBezTo>
                  <a:lnTo>
                    <a:pt x="252" y="1312"/>
                  </a:lnTo>
                  <a:cubicBezTo>
                    <a:pt x="196" y="1368"/>
                    <a:pt x="196" y="1396"/>
                    <a:pt x="112" y="1452"/>
                  </a:cubicBezTo>
                  <a:lnTo>
                    <a:pt x="1" y="1535"/>
                  </a:lnTo>
                  <a:lnTo>
                    <a:pt x="1" y="1591"/>
                  </a:lnTo>
                  <a:lnTo>
                    <a:pt x="1" y="1591"/>
                  </a:lnTo>
                  <a:cubicBezTo>
                    <a:pt x="57" y="1591"/>
                    <a:pt x="1" y="1619"/>
                    <a:pt x="1" y="16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2"/>
            <p:cNvSpPr/>
            <p:nvPr/>
          </p:nvSpPr>
          <p:spPr>
            <a:xfrm rot="3111030">
              <a:off x="2427811" y="901018"/>
              <a:ext cx="101263" cy="86033"/>
            </a:xfrm>
            <a:custGeom>
              <a:avLst/>
              <a:gdLst/>
              <a:ahLst/>
              <a:cxnLst/>
              <a:rect l="l" t="t" r="r" b="b"/>
              <a:pathLst>
                <a:path w="1117" h="949" extrusionOk="0">
                  <a:moveTo>
                    <a:pt x="28" y="949"/>
                  </a:moveTo>
                  <a:cubicBezTo>
                    <a:pt x="84" y="949"/>
                    <a:pt x="391" y="698"/>
                    <a:pt x="447" y="614"/>
                  </a:cubicBezTo>
                  <a:lnTo>
                    <a:pt x="670" y="447"/>
                  </a:lnTo>
                  <a:lnTo>
                    <a:pt x="698" y="419"/>
                  </a:lnTo>
                  <a:lnTo>
                    <a:pt x="921" y="196"/>
                  </a:lnTo>
                  <a:cubicBezTo>
                    <a:pt x="977" y="140"/>
                    <a:pt x="1116" y="28"/>
                    <a:pt x="1089" y="0"/>
                  </a:cubicBezTo>
                  <a:lnTo>
                    <a:pt x="1089" y="0"/>
                  </a:lnTo>
                  <a:lnTo>
                    <a:pt x="1089" y="0"/>
                  </a:lnTo>
                  <a:lnTo>
                    <a:pt x="1089" y="0"/>
                  </a:lnTo>
                  <a:lnTo>
                    <a:pt x="1089" y="0"/>
                  </a:lnTo>
                  <a:lnTo>
                    <a:pt x="1061" y="0"/>
                  </a:lnTo>
                  <a:lnTo>
                    <a:pt x="670" y="307"/>
                  </a:lnTo>
                  <a:lnTo>
                    <a:pt x="586" y="363"/>
                  </a:lnTo>
                  <a:lnTo>
                    <a:pt x="419" y="503"/>
                  </a:lnTo>
                  <a:cubicBezTo>
                    <a:pt x="391" y="503"/>
                    <a:pt x="391" y="558"/>
                    <a:pt x="391" y="558"/>
                  </a:cubicBezTo>
                  <a:cubicBezTo>
                    <a:pt x="335" y="558"/>
                    <a:pt x="335" y="558"/>
                    <a:pt x="335" y="586"/>
                  </a:cubicBezTo>
                  <a:cubicBezTo>
                    <a:pt x="307" y="586"/>
                    <a:pt x="307" y="614"/>
                    <a:pt x="307" y="614"/>
                  </a:cubicBezTo>
                  <a:lnTo>
                    <a:pt x="196" y="698"/>
                  </a:lnTo>
                  <a:lnTo>
                    <a:pt x="168" y="726"/>
                  </a:lnTo>
                  <a:lnTo>
                    <a:pt x="28" y="865"/>
                  </a:lnTo>
                  <a:lnTo>
                    <a:pt x="28" y="865"/>
                  </a:lnTo>
                  <a:lnTo>
                    <a:pt x="28" y="865"/>
                  </a:lnTo>
                  <a:lnTo>
                    <a:pt x="28" y="865"/>
                  </a:lnTo>
                  <a:cubicBezTo>
                    <a:pt x="0" y="949"/>
                    <a:pt x="0" y="949"/>
                    <a:pt x="28" y="9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2"/>
            <p:cNvSpPr/>
            <p:nvPr/>
          </p:nvSpPr>
          <p:spPr>
            <a:xfrm rot="3111030">
              <a:off x="2481419" y="816454"/>
              <a:ext cx="86124" cy="73432"/>
            </a:xfrm>
            <a:custGeom>
              <a:avLst/>
              <a:gdLst/>
              <a:ahLst/>
              <a:cxnLst/>
              <a:rect l="l" t="t" r="r" b="b"/>
              <a:pathLst>
                <a:path w="950" h="810" extrusionOk="0">
                  <a:moveTo>
                    <a:pt x="1" y="810"/>
                  </a:moveTo>
                  <a:lnTo>
                    <a:pt x="1" y="810"/>
                  </a:lnTo>
                  <a:lnTo>
                    <a:pt x="503" y="503"/>
                  </a:lnTo>
                  <a:lnTo>
                    <a:pt x="531" y="447"/>
                  </a:lnTo>
                  <a:lnTo>
                    <a:pt x="782" y="252"/>
                  </a:lnTo>
                  <a:lnTo>
                    <a:pt x="894" y="140"/>
                  </a:lnTo>
                  <a:cubicBezTo>
                    <a:pt x="922" y="112"/>
                    <a:pt x="949" y="85"/>
                    <a:pt x="949" y="1"/>
                  </a:cubicBezTo>
                  <a:cubicBezTo>
                    <a:pt x="894" y="1"/>
                    <a:pt x="894" y="1"/>
                    <a:pt x="838" y="29"/>
                  </a:cubicBezTo>
                  <a:lnTo>
                    <a:pt x="224" y="559"/>
                  </a:lnTo>
                  <a:cubicBezTo>
                    <a:pt x="196" y="643"/>
                    <a:pt x="57" y="726"/>
                    <a:pt x="1" y="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2"/>
            <p:cNvSpPr/>
            <p:nvPr/>
          </p:nvSpPr>
          <p:spPr>
            <a:xfrm rot="3111030">
              <a:off x="2471479" y="794788"/>
              <a:ext cx="53215" cy="45600"/>
            </a:xfrm>
            <a:custGeom>
              <a:avLst/>
              <a:gdLst/>
              <a:ahLst/>
              <a:cxnLst/>
              <a:rect l="l" t="t" r="r" b="b"/>
              <a:pathLst>
                <a:path w="587" h="503" extrusionOk="0">
                  <a:moveTo>
                    <a:pt x="29" y="503"/>
                  </a:moveTo>
                  <a:cubicBezTo>
                    <a:pt x="85" y="503"/>
                    <a:pt x="140" y="419"/>
                    <a:pt x="168" y="391"/>
                  </a:cubicBezTo>
                  <a:lnTo>
                    <a:pt x="447" y="168"/>
                  </a:lnTo>
                  <a:cubicBezTo>
                    <a:pt x="531" y="140"/>
                    <a:pt x="559" y="112"/>
                    <a:pt x="587" y="28"/>
                  </a:cubicBezTo>
                  <a:lnTo>
                    <a:pt x="559" y="0"/>
                  </a:lnTo>
                  <a:cubicBezTo>
                    <a:pt x="475" y="0"/>
                    <a:pt x="280" y="168"/>
                    <a:pt x="252" y="224"/>
                  </a:cubicBezTo>
                  <a:cubicBezTo>
                    <a:pt x="196" y="251"/>
                    <a:pt x="140" y="279"/>
                    <a:pt x="113" y="307"/>
                  </a:cubicBezTo>
                  <a:lnTo>
                    <a:pt x="29" y="391"/>
                  </a:lnTo>
                  <a:cubicBezTo>
                    <a:pt x="1" y="419"/>
                    <a:pt x="1" y="503"/>
                    <a:pt x="29" y="5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2"/>
            <p:cNvSpPr/>
            <p:nvPr/>
          </p:nvSpPr>
          <p:spPr>
            <a:xfrm rot="3111030">
              <a:off x="2460508" y="894931"/>
              <a:ext cx="37985" cy="35447"/>
            </a:xfrm>
            <a:custGeom>
              <a:avLst/>
              <a:gdLst/>
              <a:ahLst/>
              <a:cxnLst/>
              <a:rect l="l" t="t" r="r" b="b"/>
              <a:pathLst>
                <a:path w="419" h="391" extrusionOk="0">
                  <a:moveTo>
                    <a:pt x="84" y="391"/>
                  </a:moveTo>
                  <a:cubicBezTo>
                    <a:pt x="168" y="391"/>
                    <a:pt x="279" y="279"/>
                    <a:pt x="307" y="223"/>
                  </a:cubicBezTo>
                  <a:lnTo>
                    <a:pt x="363" y="112"/>
                  </a:lnTo>
                  <a:cubicBezTo>
                    <a:pt x="419" y="84"/>
                    <a:pt x="363" y="84"/>
                    <a:pt x="363" y="56"/>
                  </a:cubicBezTo>
                  <a:lnTo>
                    <a:pt x="335" y="0"/>
                  </a:lnTo>
                  <a:cubicBezTo>
                    <a:pt x="307" y="0"/>
                    <a:pt x="279" y="56"/>
                    <a:pt x="223" y="84"/>
                  </a:cubicBezTo>
                  <a:lnTo>
                    <a:pt x="140" y="196"/>
                  </a:lnTo>
                  <a:cubicBezTo>
                    <a:pt x="84" y="223"/>
                    <a:pt x="84" y="251"/>
                    <a:pt x="56" y="279"/>
                  </a:cubicBezTo>
                  <a:cubicBezTo>
                    <a:pt x="0" y="363"/>
                    <a:pt x="56" y="391"/>
                    <a:pt x="84" y="3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2"/>
            <p:cNvSpPr/>
            <p:nvPr/>
          </p:nvSpPr>
          <p:spPr>
            <a:xfrm rot="3111030">
              <a:off x="2438109" y="828224"/>
              <a:ext cx="22845" cy="22845"/>
            </a:xfrm>
            <a:custGeom>
              <a:avLst/>
              <a:gdLst/>
              <a:ahLst/>
              <a:cxnLst/>
              <a:rect l="l" t="t" r="r" b="b"/>
              <a:pathLst>
                <a:path w="252" h="252" extrusionOk="0">
                  <a:moveTo>
                    <a:pt x="1" y="140"/>
                  </a:moveTo>
                  <a:cubicBezTo>
                    <a:pt x="1" y="140"/>
                    <a:pt x="1" y="252"/>
                    <a:pt x="112" y="224"/>
                  </a:cubicBezTo>
                  <a:cubicBezTo>
                    <a:pt x="252" y="140"/>
                    <a:pt x="196" y="1"/>
                    <a:pt x="85" y="1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2"/>
            <p:cNvSpPr/>
            <p:nvPr/>
          </p:nvSpPr>
          <p:spPr>
            <a:xfrm rot="3111030">
              <a:off x="2517303" y="907074"/>
              <a:ext cx="12692" cy="25384"/>
            </a:xfrm>
            <a:custGeom>
              <a:avLst/>
              <a:gdLst/>
              <a:ahLst/>
              <a:cxnLst/>
              <a:rect l="l" t="t" r="r" b="b"/>
              <a:pathLst>
                <a:path w="140" h="280" extrusionOk="0">
                  <a:moveTo>
                    <a:pt x="0" y="223"/>
                  </a:moveTo>
                  <a:cubicBezTo>
                    <a:pt x="0" y="251"/>
                    <a:pt x="56" y="251"/>
                    <a:pt x="56" y="279"/>
                  </a:cubicBezTo>
                  <a:cubicBezTo>
                    <a:pt x="140" y="279"/>
                    <a:pt x="140" y="168"/>
                    <a:pt x="140" y="168"/>
                  </a:cubicBezTo>
                  <a:cubicBezTo>
                    <a:pt x="140" y="196"/>
                    <a:pt x="140" y="0"/>
                    <a:pt x="0" y="2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3"/>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p>
            <a:pPr lvl="0"/>
            <a:r>
              <a:rPr lang="en"/>
              <a:t>What is it?</a:t>
            </a:r>
            <a:endParaRPr/>
          </a:p>
        </p:txBody>
      </p:sp>
      <p:sp>
        <p:nvSpPr>
          <p:cNvPr id="14" name="TextBox 13">
            <a:extLst>
              <a:ext uri="{FF2B5EF4-FFF2-40B4-BE49-F238E27FC236}">
                <a16:creationId xmlns:a16="http://schemas.microsoft.com/office/drawing/2014/main" id="{9413BFF7-9861-0EA3-B9EB-C263165DD693}"/>
              </a:ext>
            </a:extLst>
          </p:cNvPr>
          <p:cNvSpPr txBox="1"/>
          <p:nvPr/>
        </p:nvSpPr>
        <p:spPr>
          <a:xfrm>
            <a:off x="873940" y="1367554"/>
            <a:ext cx="7730660" cy="1600438"/>
          </a:xfrm>
          <a:prstGeom prst="rect">
            <a:avLst/>
          </a:prstGeom>
          <a:noFill/>
        </p:spPr>
        <p:txBody>
          <a:bodyPr wrap="square" lIns="91440" tIns="45720" rIns="91440" bIns="45720" rtlCol="0" anchor="t">
            <a:spAutoFit/>
          </a:bodyPr>
          <a:lstStyle/>
          <a:p>
            <a:r>
              <a:rPr lang="en-US" dirty="0">
                <a:solidFill>
                  <a:schemeClr val="bg2"/>
                </a:solidFill>
                <a:latin typeface="Roboto"/>
                <a:ea typeface="Roboto"/>
                <a:cs typeface="Roboto"/>
              </a:rPr>
              <a:t>The space economy refers to the economic impact of space related industries and activities. </a:t>
            </a:r>
          </a:p>
          <a:p>
            <a:r>
              <a:rPr lang="en-US" dirty="0">
                <a:solidFill>
                  <a:schemeClr val="bg2"/>
                </a:solidFill>
                <a:latin typeface="Roboto"/>
                <a:ea typeface="Roboto"/>
                <a:cs typeface="Roboto"/>
              </a:rPr>
              <a:t>Every year the space economy employs hundreds of thousands of employees and provides millions in real value created. </a:t>
            </a:r>
            <a:endParaRPr lang="en-US" dirty="0">
              <a:solidFill>
                <a:schemeClr val="bg2"/>
              </a:solidFill>
              <a:latin typeface="Roboto" panose="02000000000000000000" pitchFamily="2" charset="0"/>
              <a:ea typeface="Roboto" panose="02000000000000000000" pitchFamily="2" charset="0"/>
              <a:cs typeface="Roboto" panose="02000000000000000000" pitchFamily="2" charset="0"/>
            </a:endParaRPr>
          </a:p>
          <a:p>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dirty="0">
                <a:solidFill>
                  <a:schemeClr val="bg2"/>
                </a:solidFill>
                <a:latin typeface="Roboto"/>
                <a:ea typeface="Roboto"/>
                <a:cs typeface="Roboto"/>
              </a:rPr>
              <a:t>Through our project, we hope to better understand the what drives value behind the space economy. Which industries have the largest and smallest effect on the space economy and how can we predict where the space economy will be in the next few years?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1">
          <a:extLst>
            <a:ext uri="{FF2B5EF4-FFF2-40B4-BE49-F238E27FC236}">
              <a16:creationId xmlns:a16="http://schemas.microsoft.com/office/drawing/2014/main" id="{491E1642-BF96-07D0-5E11-73EE73453D47}"/>
            </a:ext>
          </a:extLst>
        </p:cNvPr>
        <p:cNvGrpSpPr/>
        <p:nvPr/>
      </p:nvGrpSpPr>
      <p:grpSpPr>
        <a:xfrm>
          <a:off x="0" y="0"/>
          <a:ext cx="0" cy="0"/>
          <a:chOff x="0" y="0"/>
          <a:chExt cx="0" cy="0"/>
        </a:xfrm>
      </p:grpSpPr>
      <p:sp>
        <p:nvSpPr>
          <p:cNvPr id="2882" name="Google Shape;2882;p33">
            <a:extLst>
              <a:ext uri="{FF2B5EF4-FFF2-40B4-BE49-F238E27FC236}">
                <a16:creationId xmlns:a16="http://schemas.microsoft.com/office/drawing/2014/main" id="{7459E3C7-254A-F86A-7191-78798D131D48}"/>
              </a:ext>
            </a:extLst>
          </p:cNvPr>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p>
            <a:pPr lvl="0"/>
            <a:r>
              <a:rPr lang="en"/>
              <a:t>Datasets</a:t>
            </a:r>
            <a:endParaRPr/>
          </a:p>
        </p:txBody>
      </p:sp>
      <p:sp>
        <p:nvSpPr>
          <p:cNvPr id="14" name="TextBox 13">
            <a:extLst>
              <a:ext uri="{FF2B5EF4-FFF2-40B4-BE49-F238E27FC236}">
                <a16:creationId xmlns:a16="http://schemas.microsoft.com/office/drawing/2014/main" id="{DBBEF604-95F6-7E1E-6AD9-A249B4482CB0}"/>
              </a:ext>
            </a:extLst>
          </p:cNvPr>
          <p:cNvSpPr txBox="1"/>
          <p:nvPr/>
        </p:nvSpPr>
        <p:spPr>
          <a:xfrm>
            <a:off x="873940" y="1141836"/>
            <a:ext cx="7730660" cy="4031873"/>
          </a:xfrm>
          <a:prstGeom prst="rect">
            <a:avLst/>
          </a:prstGeom>
          <a:noFill/>
        </p:spPr>
        <p:txBody>
          <a:bodyPr wrap="square" lIns="91440" tIns="45720" rIns="91440" bIns="45720" rtlCol="0" anchor="t">
            <a:spAutoFit/>
          </a:bodyPr>
          <a:lstStyle/>
          <a:p>
            <a:r>
              <a:rPr lang="en-US" sz="1600">
                <a:solidFill>
                  <a:schemeClr val="bg2"/>
                </a:solidFill>
                <a:latin typeface="Roboto"/>
                <a:ea typeface="Roboto"/>
                <a:cs typeface="Roboto"/>
              </a:rPr>
              <a:t>Our datasets comes from the U.S. Bureau of Economic Analysis and displays the economic impact of space-related industries and activities in the United States. </a:t>
            </a:r>
          </a:p>
          <a:p>
            <a:endParaRPr lang="en-US" sz="1600">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sz="1600">
                <a:solidFill>
                  <a:schemeClr val="bg2"/>
                </a:solidFill>
                <a:latin typeface="Roboto"/>
                <a:ea typeface="Roboto"/>
                <a:cs typeface="Roboto"/>
              </a:rPr>
              <a:t>Data includes real, current‐dollar, and price data for space economy value added and gross output by industry, as well as space economy private sector compensation and employment by industry. </a:t>
            </a:r>
          </a:p>
          <a:p>
            <a:endParaRPr lang="en-US" sz="1600">
              <a:solidFill>
                <a:schemeClr val="bg2"/>
              </a:solidFill>
              <a:latin typeface="Roboto"/>
              <a:ea typeface="Roboto"/>
              <a:cs typeface="Roboto"/>
            </a:endParaRPr>
          </a:p>
          <a:p>
            <a:pPr marL="285750" indent="-285750">
              <a:buChar char="•"/>
            </a:pPr>
            <a:r>
              <a:rPr lang="en-US" sz="1600" b="1">
                <a:solidFill>
                  <a:schemeClr val="bg2"/>
                </a:solidFill>
                <a:ea typeface="Roboto"/>
              </a:rPr>
              <a:t>Table 1:</a:t>
            </a:r>
            <a:r>
              <a:rPr lang="en-US" sz="1600">
                <a:solidFill>
                  <a:schemeClr val="bg2"/>
                </a:solidFill>
                <a:ea typeface="Roboto"/>
              </a:rPr>
              <a:t> Space Economy Real Value Added by Industry</a:t>
            </a:r>
            <a:endParaRPr lang="en-US"/>
          </a:p>
          <a:p>
            <a:pPr marL="285750" indent="-285750">
              <a:buChar char="•"/>
            </a:pPr>
            <a:r>
              <a:rPr lang="en-US" sz="1600" b="1">
                <a:solidFill>
                  <a:schemeClr val="bg2"/>
                </a:solidFill>
                <a:ea typeface="Roboto"/>
              </a:rPr>
              <a:t>Table 2:</a:t>
            </a:r>
            <a:r>
              <a:rPr lang="en-US" sz="1600">
                <a:solidFill>
                  <a:schemeClr val="bg2"/>
                </a:solidFill>
                <a:ea typeface="Roboto"/>
              </a:rPr>
              <a:t> Space Economy Value Added by Industry</a:t>
            </a:r>
            <a:endParaRPr lang="en-US"/>
          </a:p>
          <a:p>
            <a:pPr marL="285750" indent="-285750">
              <a:buChar char="•"/>
            </a:pPr>
            <a:r>
              <a:rPr lang="en-US" sz="1600" b="1">
                <a:solidFill>
                  <a:schemeClr val="bg2"/>
                </a:solidFill>
                <a:ea typeface="Roboto"/>
              </a:rPr>
              <a:t>Table 3:</a:t>
            </a:r>
            <a:r>
              <a:rPr lang="en-US" sz="1600">
                <a:solidFill>
                  <a:schemeClr val="bg2"/>
                </a:solidFill>
                <a:ea typeface="Roboto"/>
              </a:rPr>
              <a:t> Space Economy Value Added Price Indexes by Industry</a:t>
            </a:r>
            <a:endParaRPr lang="en-US"/>
          </a:p>
          <a:p>
            <a:pPr marL="285750" indent="-285750">
              <a:buChar char="•"/>
            </a:pPr>
            <a:r>
              <a:rPr lang="en-US" sz="1600" b="1">
                <a:solidFill>
                  <a:schemeClr val="bg2"/>
                </a:solidFill>
                <a:ea typeface="Roboto"/>
              </a:rPr>
              <a:t>Table 4:</a:t>
            </a:r>
            <a:r>
              <a:rPr lang="en-US" sz="1600">
                <a:solidFill>
                  <a:schemeClr val="bg2"/>
                </a:solidFill>
                <a:ea typeface="Roboto"/>
              </a:rPr>
              <a:t> Space Economy Real Gross Output by Industry</a:t>
            </a:r>
            <a:endParaRPr lang="en-US"/>
          </a:p>
          <a:p>
            <a:pPr marL="285750" indent="-285750">
              <a:buChar char="•"/>
            </a:pPr>
            <a:r>
              <a:rPr lang="en-US" sz="1600" b="1">
                <a:solidFill>
                  <a:schemeClr val="bg2"/>
                </a:solidFill>
                <a:ea typeface="Roboto"/>
              </a:rPr>
              <a:t>Table 5:</a:t>
            </a:r>
            <a:r>
              <a:rPr lang="en-US" sz="1600">
                <a:solidFill>
                  <a:schemeClr val="bg2"/>
                </a:solidFill>
                <a:ea typeface="Roboto"/>
              </a:rPr>
              <a:t> Space Economy Gross Output by Industry</a:t>
            </a:r>
            <a:endParaRPr lang="en-US"/>
          </a:p>
          <a:p>
            <a:pPr marL="285750" indent="-285750">
              <a:buChar char="•"/>
            </a:pPr>
            <a:r>
              <a:rPr lang="en-US" sz="1600" b="1">
                <a:solidFill>
                  <a:schemeClr val="bg2"/>
                </a:solidFill>
                <a:ea typeface="Roboto"/>
              </a:rPr>
              <a:t>Table 6:</a:t>
            </a:r>
            <a:r>
              <a:rPr lang="en-US" sz="1600">
                <a:solidFill>
                  <a:schemeClr val="bg2"/>
                </a:solidFill>
                <a:ea typeface="Roboto"/>
              </a:rPr>
              <a:t> Space Economy Gross Output Price Indexes by Industry</a:t>
            </a:r>
            <a:endParaRPr lang="en-US"/>
          </a:p>
          <a:p>
            <a:pPr marL="285750" indent="-285750">
              <a:buChar char="•"/>
            </a:pPr>
            <a:r>
              <a:rPr lang="en-US" sz="1600" b="1">
                <a:solidFill>
                  <a:schemeClr val="bg2"/>
                </a:solidFill>
                <a:ea typeface="Roboto"/>
              </a:rPr>
              <a:t>Table 7:</a:t>
            </a:r>
            <a:r>
              <a:rPr lang="en-US" sz="1600">
                <a:solidFill>
                  <a:schemeClr val="bg2"/>
                </a:solidFill>
                <a:ea typeface="Roboto"/>
              </a:rPr>
              <a:t> Space Economy Employment by Industry</a:t>
            </a:r>
            <a:endParaRPr lang="en-US"/>
          </a:p>
          <a:p>
            <a:pPr marL="285750" indent="-285750">
              <a:buChar char="•"/>
            </a:pPr>
            <a:r>
              <a:rPr lang="en-US" sz="1600" b="1">
                <a:solidFill>
                  <a:schemeClr val="bg2"/>
                </a:solidFill>
                <a:ea typeface="Roboto"/>
              </a:rPr>
              <a:t>Table 8:</a:t>
            </a:r>
            <a:r>
              <a:rPr lang="en-US" sz="1600">
                <a:solidFill>
                  <a:schemeClr val="bg2"/>
                </a:solidFill>
                <a:ea typeface="Roboto"/>
              </a:rPr>
              <a:t> Space Economy Compensation by Industry</a:t>
            </a:r>
            <a:endParaRPr lang="en-US"/>
          </a:p>
          <a:p>
            <a:endParaRPr lang="en-US" sz="1600">
              <a:solidFill>
                <a:schemeClr val="bg2"/>
              </a:solidFill>
              <a:latin typeface="Roboto"/>
              <a:ea typeface="Roboto"/>
              <a:cs typeface="Roboto"/>
            </a:endParaRPr>
          </a:p>
        </p:txBody>
      </p:sp>
    </p:spTree>
    <p:extLst>
      <p:ext uri="{BB962C8B-B14F-4D97-AF65-F5344CB8AC3E}">
        <p14:creationId xmlns:p14="http://schemas.microsoft.com/office/powerpoint/2010/main" val="4170553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2E5F941-47C5-7959-4640-34F49B5090C4}"/>
              </a:ext>
            </a:extLst>
          </p:cNvPr>
          <p:cNvSpPr>
            <a:spLocks noGrp="1"/>
          </p:cNvSpPr>
          <p:nvPr>
            <p:ph type="title" idx="6"/>
          </p:nvPr>
        </p:nvSpPr>
        <p:spPr/>
        <p:txBody>
          <a:bodyPr/>
          <a:lstStyle/>
          <a:p>
            <a:r>
              <a:rPr lang="en-US"/>
              <a:t>Industries</a:t>
            </a:r>
          </a:p>
        </p:txBody>
      </p:sp>
      <p:sp>
        <p:nvSpPr>
          <p:cNvPr id="9" name="TextBox 8">
            <a:extLst>
              <a:ext uri="{FF2B5EF4-FFF2-40B4-BE49-F238E27FC236}">
                <a16:creationId xmlns:a16="http://schemas.microsoft.com/office/drawing/2014/main" id="{30214F6A-E426-45E8-29A5-E4D9B6A728C2}"/>
              </a:ext>
            </a:extLst>
          </p:cNvPr>
          <p:cNvSpPr txBox="1"/>
          <p:nvPr/>
        </p:nvSpPr>
        <p:spPr>
          <a:xfrm>
            <a:off x="411285" y="1029188"/>
            <a:ext cx="820908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FF"/>
                </a:solidFill>
                <a:latin typeface="Roboto"/>
                <a:cs typeface="Segoe UI"/>
              </a:rPr>
              <a:t>The industries are defined according to the 2017 North American Industry Classification System (NAICS)</a:t>
            </a:r>
            <a:r>
              <a:rPr lang="en-US" sz="2000">
                <a:latin typeface="Roboto"/>
                <a:ea typeface="Roboto"/>
                <a:cs typeface="Roboto"/>
              </a:rPr>
              <a:t>​</a:t>
            </a:r>
            <a:endParaRPr lang="en-US" sz="2000"/>
          </a:p>
        </p:txBody>
      </p:sp>
      <p:sp>
        <p:nvSpPr>
          <p:cNvPr id="11" name="TextBox 10">
            <a:extLst>
              <a:ext uri="{FF2B5EF4-FFF2-40B4-BE49-F238E27FC236}">
                <a16:creationId xmlns:a16="http://schemas.microsoft.com/office/drawing/2014/main" id="{FF82B920-D534-090A-FAD1-F0A0AE81D810}"/>
              </a:ext>
            </a:extLst>
          </p:cNvPr>
          <p:cNvSpPr txBox="1"/>
          <p:nvPr/>
        </p:nvSpPr>
        <p:spPr>
          <a:xfrm>
            <a:off x="410017" y="1840956"/>
            <a:ext cx="5244083" cy="24776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50000"/>
              </a:lnSpc>
              <a:buFont typeface="Wingdings"/>
              <a:buChar char="v"/>
            </a:pPr>
            <a:r>
              <a:rPr lang="en-US" sz="1500">
                <a:solidFill>
                  <a:schemeClr val="bg2"/>
                </a:solidFill>
                <a:latin typeface="Roboto"/>
                <a:ea typeface="Roboto"/>
                <a:cs typeface="Roboto"/>
              </a:rPr>
              <a:t>Manufacturing</a:t>
            </a:r>
            <a:endParaRPr lang="en-US"/>
          </a:p>
          <a:p>
            <a:pPr marL="285750" indent="-285750">
              <a:lnSpc>
                <a:spcPct val="150000"/>
              </a:lnSpc>
              <a:buFont typeface="Wingdings"/>
              <a:buChar char="v"/>
            </a:pPr>
            <a:r>
              <a:rPr lang="en-US" sz="1500">
                <a:solidFill>
                  <a:schemeClr val="bg2"/>
                </a:solidFill>
                <a:latin typeface="Roboto"/>
                <a:ea typeface="Roboto"/>
                <a:cs typeface="Roboto"/>
              </a:rPr>
              <a:t>Construction</a:t>
            </a:r>
          </a:p>
          <a:p>
            <a:pPr marL="285750" indent="-285750">
              <a:lnSpc>
                <a:spcPct val="150000"/>
              </a:lnSpc>
              <a:buFont typeface="Wingdings"/>
              <a:buChar char="v"/>
            </a:pPr>
            <a:r>
              <a:rPr lang="en-US" sz="1500">
                <a:solidFill>
                  <a:schemeClr val="bg2"/>
                </a:solidFill>
                <a:latin typeface="Roboto"/>
                <a:ea typeface="Roboto"/>
                <a:cs typeface="Roboto"/>
              </a:rPr>
              <a:t>Wholesale Trade</a:t>
            </a:r>
          </a:p>
          <a:p>
            <a:pPr marL="285750" indent="-285750">
              <a:lnSpc>
                <a:spcPct val="150000"/>
              </a:lnSpc>
              <a:buFont typeface="Wingdings"/>
              <a:buChar char="v"/>
            </a:pPr>
            <a:r>
              <a:rPr lang="en-US" sz="1500">
                <a:solidFill>
                  <a:schemeClr val="bg2"/>
                </a:solidFill>
                <a:latin typeface="Roboto"/>
                <a:ea typeface="Roboto"/>
                <a:cs typeface="Roboto"/>
              </a:rPr>
              <a:t>Retail Trade</a:t>
            </a:r>
          </a:p>
          <a:p>
            <a:pPr marL="285750" indent="-285750">
              <a:lnSpc>
                <a:spcPct val="150000"/>
              </a:lnSpc>
              <a:buFont typeface="Wingdings"/>
              <a:buChar char="v"/>
            </a:pPr>
            <a:r>
              <a:rPr lang="en-US" sz="1500">
                <a:solidFill>
                  <a:schemeClr val="bg2"/>
                </a:solidFill>
                <a:latin typeface="Roboto"/>
                <a:ea typeface="Roboto"/>
                <a:cs typeface="Roboto"/>
              </a:rPr>
              <a:t>Transportation and Warehousing</a:t>
            </a:r>
          </a:p>
          <a:p>
            <a:pPr marL="285750" indent="-285750">
              <a:lnSpc>
                <a:spcPct val="150000"/>
              </a:lnSpc>
              <a:buFont typeface="Wingdings,Sans-Serif"/>
              <a:buChar char="v"/>
            </a:pPr>
            <a:r>
              <a:rPr lang="en-US" sz="1500">
                <a:solidFill>
                  <a:schemeClr val="bg2"/>
                </a:solidFill>
                <a:latin typeface="Roboto"/>
                <a:ea typeface="Roboto"/>
                <a:cs typeface="Roboto"/>
              </a:rPr>
              <a:t>Information</a:t>
            </a:r>
          </a:p>
          <a:p>
            <a:pPr>
              <a:lnSpc>
                <a:spcPct val="150000"/>
              </a:lnSpc>
            </a:pPr>
            <a:endParaRPr lang="en-US" sz="1500">
              <a:solidFill>
                <a:schemeClr val="bg2"/>
              </a:solidFill>
              <a:latin typeface="Roboto"/>
              <a:ea typeface="Roboto"/>
              <a:cs typeface="Roboto"/>
            </a:endParaRPr>
          </a:p>
        </p:txBody>
      </p:sp>
      <p:sp>
        <p:nvSpPr>
          <p:cNvPr id="14" name="TextBox 13">
            <a:extLst>
              <a:ext uri="{FF2B5EF4-FFF2-40B4-BE49-F238E27FC236}">
                <a16:creationId xmlns:a16="http://schemas.microsoft.com/office/drawing/2014/main" id="{B592C499-F8C0-5190-A0DB-41763E5A58BA}"/>
              </a:ext>
            </a:extLst>
          </p:cNvPr>
          <p:cNvSpPr txBox="1"/>
          <p:nvPr/>
        </p:nvSpPr>
        <p:spPr>
          <a:xfrm>
            <a:off x="4519246" y="1840035"/>
            <a:ext cx="3925276" cy="2131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Sans-Serif"/>
              <a:buChar char="v"/>
            </a:pPr>
            <a:r>
              <a:rPr lang="en-US" sz="1500">
                <a:solidFill>
                  <a:srgbClr val="FFFFFF"/>
                </a:solidFill>
                <a:latin typeface="Roboto"/>
              </a:rPr>
              <a:t>Finance</a:t>
            </a:r>
            <a:r>
              <a:rPr lang="en-US" sz="1500">
                <a:solidFill>
                  <a:srgbClr val="FD563E"/>
                </a:solidFill>
                <a:latin typeface="Roboto"/>
              </a:rPr>
              <a:t>​</a:t>
            </a:r>
            <a:endParaRPr lang="en-US"/>
          </a:p>
          <a:p>
            <a:pPr marL="285750" indent="-285750">
              <a:lnSpc>
                <a:spcPct val="150000"/>
              </a:lnSpc>
              <a:buFont typeface="Wingdings,Sans-Serif"/>
              <a:buChar char="v"/>
            </a:pPr>
            <a:r>
              <a:rPr lang="en-US" sz="1500">
                <a:solidFill>
                  <a:srgbClr val="FFFFFF"/>
                </a:solidFill>
                <a:latin typeface="Roboto"/>
              </a:rPr>
              <a:t>Business</a:t>
            </a:r>
            <a:r>
              <a:rPr lang="en-US" sz="1500">
                <a:solidFill>
                  <a:srgbClr val="FD563E"/>
                </a:solidFill>
                <a:latin typeface="Roboto"/>
              </a:rPr>
              <a:t>​</a:t>
            </a:r>
          </a:p>
          <a:p>
            <a:pPr marL="285750" indent="-285750">
              <a:lnSpc>
                <a:spcPct val="150000"/>
              </a:lnSpc>
              <a:buFont typeface="Wingdings,Sans-Serif"/>
              <a:buChar char="v"/>
            </a:pPr>
            <a:r>
              <a:rPr lang="en-US" sz="1500">
                <a:solidFill>
                  <a:srgbClr val="FFFFFF"/>
                </a:solidFill>
                <a:latin typeface="Roboto"/>
              </a:rPr>
              <a:t>Educational and Healthcare</a:t>
            </a:r>
            <a:r>
              <a:rPr lang="en-US" sz="1500">
                <a:solidFill>
                  <a:srgbClr val="FD563E"/>
                </a:solidFill>
                <a:latin typeface="Roboto"/>
              </a:rPr>
              <a:t>​</a:t>
            </a:r>
          </a:p>
          <a:p>
            <a:pPr marL="285750" indent="-285750">
              <a:lnSpc>
                <a:spcPct val="150000"/>
              </a:lnSpc>
              <a:buFont typeface="Wingdings,Sans-Serif"/>
              <a:buChar char="v"/>
            </a:pPr>
            <a:r>
              <a:rPr lang="en-US" sz="1500">
                <a:solidFill>
                  <a:srgbClr val="FFFFFF"/>
                </a:solidFill>
                <a:latin typeface="Roboto"/>
              </a:rPr>
              <a:t>Entertainment and Recreation</a:t>
            </a:r>
            <a:r>
              <a:rPr lang="en-US" sz="1500">
                <a:solidFill>
                  <a:srgbClr val="FD563E"/>
                </a:solidFill>
                <a:latin typeface="Roboto"/>
              </a:rPr>
              <a:t>​</a:t>
            </a:r>
          </a:p>
          <a:p>
            <a:pPr marL="285750" indent="-285750">
              <a:lnSpc>
                <a:spcPct val="150000"/>
              </a:lnSpc>
              <a:buFont typeface="Wingdings,Sans-Serif"/>
              <a:buChar char="v"/>
            </a:pPr>
            <a:r>
              <a:rPr lang="en-US" sz="1500">
                <a:solidFill>
                  <a:srgbClr val="FFFFFF"/>
                </a:solidFill>
                <a:latin typeface="Roboto"/>
              </a:rPr>
              <a:t>Government</a:t>
            </a:r>
            <a:r>
              <a:rPr lang="en-US" sz="1500">
                <a:solidFill>
                  <a:srgbClr val="FD563E"/>
                </a:solidFill>
                <a:latin typeface="Roboto"/>
              </a:rPr>
              <a:t>​</a:t>
            </a:r>
          </a:p>
          <a:p>
            <a:pPr marL="285750" indent="-285750">
              <a:lnSpc>
                <a:spcPct val="150000"/>
              </a:lnSpc>
              <a:buFont typeface="Wingdings,Sans-Serif"/>
              <a:buChar char="v"/>
            </a:pPr>
            <a:r>
              <a:rPr lang="en-US" sz="1500">
                <a:solidFill>
                  <a:srgbClr val="FFFFFF"/>
                </a:solidFill>
                <a:latin typeface="Roboto"/>
              </a:rPr>
              <a:t>Others</a:t>
            </a:r>
          </a:p>
        </p:txBody>
      </p:sp>
    </p:spTree>
    <p:extLst>
      <p:ext uri="{BB962C8B-B14F-4D97-AF65-F5344CB8AC3E}">
        <p14:creationId xmlns:p14="http://schemas.microsoft.com/office/powerpoint/2010/main" val="242671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3283" name="Google Shape;3283;p38"/>
          <p:cNvSpPr txBox="1">
            <a:spLocks noGrp="1"/>
          </p:cNvSpPr>
          <p:nvPr>
            <p:ph type="title"/>
          </p:nvPr>
        </p:nvSpPr>
        <p:spPr>
          <a:xfrm>
            <a:off x="456300" y="2410825"/>
            <a:ext cx="8231400" cy="841800"/>
          </a:xfrm>
          <a:prstGeom prst="rect">
            <a:avLst/>
          </a:prstGeom>
        </p:spPr>
        <p:txBody>
          <a:bodyPr spcFirstLastPara="1" wrap="square" lIns="91425" tIns="91425" rIns="91425" bIns="91425" anchor="ctr" anchorCtr="0">
            <a:noAutofit/>
          </a:bodyPr>
          <a:lstStyle/>
          <a:p>
            <a:r>
              <a:rPr lang="en"/>
              <a:t>Data  Manipulation</a:t>
            </a:r>
            <a:endParaRPr/>
          </a:p>
        </p:txBody>
      </p:sp>
      <p:sp>
        <p:nvSpPr>
          <p:cNvPr id="3284" name="Google Shape;3284;p38"/>
          <p:cNvSpPr txBox="1">
            <a:spLocks noGrp="1"/>
          </p:cNvSpPr>
          <p:nvPr>
            <p:ph type="title" idx="2"/>
          </p:nvPr>
        </p:nvSpPr>
        <p:spPr>
          <a:xfrm>
            <a:off x="2935384" y="1554525"/>
            <a:ext cx="327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3285" name="Google Shape;3285;p38"/>
          <p:cNvCxnSpPr/>
          <p:nvPr/>
        </p:nvCxnSpPr>
        <p:spPr>
          <a:xfrm>
            <a:off x="2368981" y="3245131"/>
            <a:ext cx="6816600" cy="0"/>
          </a:xfrm>
          <a:prstGeom prst="straightConnector1">
            <a:avLst/>
          </a:prstGeom>
          <a:noFill/>
          <a:ln w="9525" cap="flat" cmpd="sng">
            <a:solidFill>
              <a:srgbClr val="D9D9D9"/>
            </a:solidFill>
            <a:prstDash val="solid"/>
            <a:round/>
            <a:headEnd type="none" w="med" len="med"/>
            <a:tailEnd type="none" w="med" len="med"/>
          </a:ln>
        </p:spPr>
      </p:cxnSp>
      <p:grpSp>
        <p:nvGrpSpPr>
          <p:cNvPr id="3287" name="Google Shape;3287;p38"/>
          <p:cNvGrpSpPr/>
          <p:nvPr/>
        </p:nvGrpSpPr>
        <p:grpSpPr>
          <a:xfrm flipH="1">
            <a:off x="5897508" y="114941"/>
            <a:ext cx="2213039" cy="2219684"/>
            <a:chOff x="944508" y="114941"/>
            <a:chExt cx="2213039" cy="2219684"/>
          </a:xfrm>
        </p:grpSpPr>
        <p:sp>
          <p:nvSpPr>
            <p:cNvPr id="3288" name="Google Shape;3288;p38"/>
            <p:cNvSpPr/>
            <p:nvPr/>
          </p:nvSpPr>
          <p:spPr>
            <a:xfrm rot="3111030">
              <a:off x="1161475" y="1519938"/>
              <a:ext cx="318749" cy="576757"/>
            </a:xfrm>
            <a:custGeom>
              <a:avLst/>
              <a:gdLst/>
              <a:ahLst/>
              <a:cxnLst/>
              <a:rect l="l" t="t" r="r" b="b"/>
              <a:pathLst>
                <a:path w="3516" h="6362" extrusionOk="0">
                  <a:moveTo>
                    <a:pt x="0" y="1"/>
                  </a:moveTo>
                  <a:lnTo>
                    <a:pt x="3515" y="1"/>
                  </a:lnTo>
                  <a:lnTo>
                    <a:pt x="3515" y="6362"/>
                  </a:lnTo>
                  <a:lnTo>
                    <a:pt x="0" y="6362"/>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8"/>
            <p:cNvSpPr/>
            <p:nvPr/>
          </p:nvSpPr>
          <p:spPr>
            <a:xfrm rot="3111030">
              <a:off x="1092538" y="1217248"/>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8"/>
            <p:cNvSpPr/>
            <p:nvPr/>
          </p:nvSpPr>
          <p:spPr>
            <a:xfrm rot="3111030">
              <a:off x="1570624" y="1825870"/>
              <a:ext cx="151850" cy="450291"/>
            </a:xfrm>
            <a:custGeom>
              <a:avLst/>
              <a:gdLst/>
              <a:ahLst/>
              <a:cxnLst/>
              <a:rect l="l" t="t" r="r" b="b"/>
              <a:pathLst>
                <a:path w="1675" h="4967" extrusionOk="0">
                  <a:moveTo>
                    <a:pt x="0" y="0"/>
                  </a:moveTo>
                  <a:lnTo>
                    <a:pt x="1674" y="0"/>
                  </a:lnTo>
                  <a:lnTo>
                    <a:pt x="1674" y="4966"/>
                  </a:lnTo>
                  <a:lnTo>
                    <a:pt x="0" y="4966"/>
                  </a:lnTo>
                  <a:close/>
                </a:path>
              </a:pathLst>
            </a:custGeom>
            <a:gradFill>
              <a:gsLst>
                <a:gs pos="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8"/>
            <p:cNvSpPr/>
            <p:nvPr/>
          </p:nvSpPr>
          <p:spPr>
            <a:xfrm rot="3111030">
              <a:off x="1231565" y="487473"/>
              <a:ext cx="1664274" cy="1474620"/>
            </a:xfrm>
            <a:custGeom>
              <a:avLst/>
              <a:gdLst/>
              <a:ahLst/>
              <a:cxnLst/>
              <a:rect l="l" t="t" r="r" b="b"/>
              <a:pathLst>
                <a:path w="18358" h="16266" extrusionOk="0">
                  <a:moveTo>
                    <a:pt x="10825" y="15735"/>
                  </a:moveTo>
                  <a:lnTo>
                    <a:pt x="10825" y="15819"/>
                  </a:lnTo>
                  <a:cubicBezTo>
                    <a:pt x="10825" y="15958"/>
                    <a:pt x="10630" y="16098"/>
                    <a:pt x="10295" y="16154"/>
                  </a:cubicBezTo>
                  <a:cubicBezTo>
                    <a:pt x="10016" y="16237"/>
                    <a:pt x="9653" y="16265"/>
                    <a:pt x="9235" y="16265"/>
                  </a:cubicBezTo>
                  <a:cubicBezTo>
                    <a:pt x="8816" y="16265"/>
                    <a:pt x="8426" y="16237"/>
                    <a:pt x="8147" y="16154"/>
                  </a:cubicBezTo>
                  <a:cubicBezTo>
                    <a:pt x="7784" y="16098"/>
                    <a:pt x="7589" y="15958"/>
                    <a:pt x="7589" y="15735"/>
                  </a:cubicBezTo>
                  <a:lnTo>
                    <a:pt x="7589" y="15707"/>
                  </a:lnTo>
                  <a:cubicBezTo>
                    <a:pt x="7449" y="15679"/>
                    <a:pt x="7310" y="15652"/>
                    <a:pt x="7198" y="15596"/>
                  </a:cubicBezTo>
                  <a:cubicBezTo>
                    <a:pt x="6975" y="15540"/>
                    <a:pt x="6891" y="15428"/>
                    <a:pt x="6891" y="15289"/>
                  </a:cubicBezTo>
                  <a:lnTo>
                    <a:pt x="6891" y="15261"/>
                  </a:lnTo>
                  <a:lnTo>
                    <a:pt x="6891" y="15205"/>
                  </a:lnTo>
                  <a:lnTo>
                    <a:pt x="6891" y="14006"/>
                  </a:lnTo>
                  <a:cubicBezTo>
                    <a:pt x="6752" y="14006"/>
                    <a:pt x="6501" y="13950"/>
                    <a:pt x="6194" y="13950"/>
                  </a:cubicBezTo>
                  <a:lnTo>
                    <a:pt x="6194" y="14870"/>
                  </a:lnTo>
                  <a:cubicBezTo>
                    <a:pt x="6194" y="14982"/>
                    <a:pt x="6110" y="15038"/>
                    <a:pt x="5998" y="15121"/>
                  </a:cubicBezTo>
                  <a:lnTo>
                    <a:pt x="5803" y="15205"/>
                  </a:lnTo>
                  <a:lnTo>
                    <a:pt x="5803" y="15261"/>
                  </a:lnTo>
                  <a:cubicBezTo>
                    <a:pt x="5803" y="15400"/>
                    <a:pt x="5691" y="15484"/>
                    <a:pt x="5496" y="15568"/>
                  </a:cubicBezTo>
                  <a:cubicBezTo>
                    <a:pt x="5301" y="15624"/>
                    <a:pt x="5106" y="15679"/>
                    <a:pt x="4882" y="15679"/>
                  </a:cubicBezTo>
                  <a:cubicBezTo>
                    <a:pt x="4659" y="15679"/>
                    <a:pt x="4436" y="15624"/>
                    <a:pt x="4269" y="15568"/>
                  </a:cubicBezTo>
                  <a:cubicBezTo>
                    <a:pt x="4045" y="15484"/>
                    <a:pt x="3906" y="15345"/>
                    <a:pt x="3906" y="15205"/>
                  </a:cubicBezTo>
                  <a:lnTo>
                    <a:pt x="3906" y="15177"/>
                  </a:lnTo>
                  <a:cubicBezTo>
                    <a:pt x="3850" y="15149"/>
                    <a:pt x="3766" y="15149"/>
                    <a:pt x="3739" y="15121"/>
                  </a:cubicBezTo>
                  <a:cubicBezTo>
                    <a:pt x="3599" y="15038"/>
                    <a:pt x="3571" y="14926"/>
                    <a:pt x="3571" y="14843"/>
                  </a:cubicBezTo>
                  <a:lnTo>
                    <a:pt x="3571" y="13754"/>
                  </a:lnTo>
                  <a:cubicBezTo>
                    <a:pt x="1869" y="13615"/>
                    <a:pt x="112" y="13392"/>
                    <a:pt x="84" y="13224"/>
                  </a:cubicBezTo>
                  <a:cubicBezTo>
                    <a:pt x="0" y="13057"/>
                    <a:pt x="0" y="12332"/>
                    <a:pt x="56" y="11662"/>
                  </a:cubicBezTo>
                  <a:cubicBezTo>
                    <a:pt x="84" y="11216"/>
                    <a:pt x="140" y="10797"/>
                    <a:pt x="279" y="10658"/>
                  </a:cubicBezTo>
                  <a:lnTo>
                    <a:pt x="279" y="10658"/>
                  </a:lnTo>
                  <a:cubicBezTo>
                    <a:pt x="530" y="10407"/>
                    <a:pt x="6277" y="6501"/>
                    <a:pt x="6891" y="6110"/>
                  </a:cubicBezTo>
                  <a:lnTo>
                    <a:pt x="6891" y="2623"/>
                  </a:lnTo>
                  <a:cubicBezTo>
                    <a:pt x="6891" y="1367"/>
                    <a:pt x="7477" y="558"/>
                    <a:pt x="8202" y="223"/>
                  </a:cubicBezTo>
                  <a:cubicBezTo>
                    <a:pt x="8481" y="84"/>
                    <a:pt x="8788" y="0"/>
                    <a:pt x="9151" y="0"/>
                  </a:cubicBezTo>
                  <a:cubicBezTo>
                    <a:pt x="9458" y="0"/>
                    <a:pt x="9765" y="84"/>
                    <a:pt x="10100" y="223"/>
                  </a:cubicBezTo>
                  <a:cubicBezTo>
                    <a:pt x="10853" y="558"/>
                    <a:pt x="11439" y="1395"/>
                    <a:pt x="11439" y="2706"/>
                  </a:cubicBezTo>
                  <a:lnTo>
                    <a:pt x="11439" y="6138"/>
                  </a:lnTo>
                  <a:cubicBezTo>
                    <a:pt x="12136" y="6612"/>
                    <a:pt x="17800" y="10434"/>
                    <a:pt x="18051" y="10686"/>
                  </a:cubicBezTo>
                  <a:lnTo>
                    <a:pt x="18051" y="10686"/>
                  </a:lnTo>
                  <a:cubicBezTo>
                    <a:pt x="18190" y="10825"/>
                    <a:pt x="18246" y="11244"/>
                    <a:pt x="18274" y="11690"/>
                  </a:cubicBezTo>
                  <a:cubicBezTo>
                    <a:pt x="18358" y="12332"/>
                    <a:pt x="18330" y="13085"/>
                    <a:pt x="18274" y="13224"/>
                  </a:cubicBezTo>
                  <a:cubicBezTo>
                    <a:pt x="18218" y="13364"/>
                    <a:pt x="16516" y="13587"/>
                    <a:pt x="14787" y="13727"/>
                  </a:cubicBezTo>
                  <a:lnTo>
                    <a:pt x="14787" y="14843"/>
                  </a:lnTo>
                  <a:cubicBezTo>
                    <a:pt x="14787" y="14926"/>
                    <a:pt x="14731" y="15010"/>
                    <a:pt x="14619" y="15066"/>
                  </a:cubicBezTo>
                  <a:lnTo>
                    <a:pt x="14424" y="15177"/>
                  </a:lnTo>
                  <a:lnTo>
                    <a:pt x="14424" y="15205"/>
                  </a:lnTo>
                  <a:cubicBezTo>
                    <a:pt x="14424" y="15345"/>
                    <a:pt x="14312" y="15456"/>
                    <a:pt x="14089" y="15540"/>
                  </a:cubicBezTo>
                  <a:cubicBezTo>
                    <a:pt x="13922" y="15596"/>
                    <a:pt x="13726" y="15624"/>
                    <a:pt x="13503" y="15624"/>
                  </a:cubicBezTo>
                  <a:cubicBezTo>
                    <a:pt x="13252" y="15624"/>
                    <a:pt x="13057" y="15596"/>
                    <a:pt x="12889" y="15540"/>
                  </a:cubicBezTo>
                  <a:cubicBezTo>
                    <a:pt x="12666" y="15456"/>
                    <a:pt x="12527" y="15317"/>
                    <a:pt x="12527" y="15177"/>
                  </a:cubicBezTo>
                  <a:lnTo>
                    <a:pt x="12527" y="15149"/>
                  </a:lnTo>
                  <a:cubicBezTo>
                    <a:pt x="12471" y="15121"/>
                    <a:pt x="12387" y="15121"/>
                    <a:pt x="12359" y="15066"/>
                  </a:cubicBezTo>
                  <a:cubicBezTo>
                    <a:pt x="12248" y="15010"/>
                    <a:pt x="12192" y="14898"/>
                    <a:pt x="12192" y="14787"/>
                  </a:cubicBezTo>
                  <a:lnTo>
                    <a:pt x="12192" y="14033"/>
                  </a:lnTo>
                  <a:cubicBezTo>
                    <a:pt x="11857" y="14061"/>
                    <a:pt x="11634" y="14061"/>
                    <a:pt x="11494" y="14061"/>
                  </a:cubicBezTo>
                  <a:lnTo>
                    <a:pt x="11494" y="15317"/>
                  </a:lnTo>
                  <a:lnTo>
                    <a:pt x="11494" y="15373"/>
                  </a:lnTo>
                  <a:lnTo>
                    <a:pt x="11494" y="15400"/>
                  </a:lnTo>
                  <a:cubicBezTo>
                    <a:pt x="11494" y="15512"/>
                    <a:pt x="11383" y="15596"/>
                    <a:pt x="11215" y="15679"/>
                  </a:cubicBezTo>
                  <a:cubicBezTo>
                    <a:pt x="11132" y="15679"/>
                    <a:pt x="10992" y="15707"/>
                    <a:pt x="10825" y="157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8"/>
            <p:cNvSpPr/>
            <p:nvPr/>
          </p:nvSpPr>
          <p:spPr>
            <a:xfrm rot="3111030">
              <a:off x="953138" y="1388157"/>
              <a:ext cx="1611240" cy="161913"/>
            </a:xfrm>
            <a:custGeom>
              <a:avLst/>
              <a:gdLst/>
              <a:ahLst/>
              <a:cxnLst/>
              <a:rect l="l" t="t" r="r" b="b"/>
              <a:pathLst>
                <a:path w="17773" h="1786" extrusionOk="0">
                  <a:moveTo>
                    <a:pt x="6585" y="1535"/>
                  </a:moveTo>
                  <a:cubicBezTo>
                    <a:pt x="5776" y="1479"/>
                    <a:pt x="1786" y="1200"/>
                    <a:pt x="1" y="921"/>
                  </a:cubicBezTo>
                  <a:lnTo>
                    <a:pt x="1" y="1172"/>
                  </a:lnTo>
                  <a:cubicBezTo>
                    <a:pt x="1786" y="1479"/>
                    <a:pt x="5832" y="1758"/>
                    <a:pt x="6585" y="1786"/>
                  </a:cubicBezTo>
                  <a:close/>
                  <a:moveTo>
                    <a:pt x="11188" y="1786"/>
                  </a:moveTo>
                  <a:cubicBezTo>
                    <a:pt x="12025" y="1730"/>
                    <a:pt x="16043" y="1451"/>
                    <a:pt x="17773" y="1172"/>
                  </a:cubicBezTo>
                  <a:lnTo>
                    <a:pt x="17773" y="921"/>
                  </a:lnTo>
                  <a:cubicBezTo>
                    <a:pt x="15959" y="1228"/>
                    <a:pt x="11914" y="1507"/>
                    <a:pt x="11188" y="1535"/>
                  </a:cubicBezTo>
                  <a:close/>
                  <a:moveTo>
                    <a:pt x="11188" y="893"/>
                  </a:moveTo>
                  <a:cubicBezTo>
                    <a:pt x="12025" y="809"/>
                    <a:pt x="16015" y="558"/>
                    <a:pt x="17745" y="252"/>
                  </a:cubicBezTo>
                  <a:lnTo>
                    <a:pt x="17745" y="224"/>
                  </a:lnTo>
                  <a:cubicBezTo>
                    <a:pt x="17745" y="140"/>
                    <a:pt x="17745" y="84"/>
                    <a:pt x="17717" y="0"/>
                  </a:cubicBezTo>
                  <a:cubicBezTo>
                    <a:pt x="15875" y="307"/>
                    <a:pt x="11886" y="558"/>
                    <a:pt x="11188" y="642"/>
                  </a:cubicBezTo>
                  <a:close/>
                  <a:moveTo>
                    <a:pt x="6585" y="642"/>
                  </a:moveTo>
                  <a:cubicBezTo>
                    <a:pt x="5776" y="614"/>
                    <a:pt x="1842" y="335"/>
                    <a:pt x="57" y="0"/>
                  </a:cubicBezTo>
                  <a:cubicBezTo>
                    <a:pt x="57" y="84"/>
                    <a:pt x="29" y="196"/>
                    <a:pt x="29" y="252"/>
                  </a:cubicBezTo>
                  <a:cubicBezTo>
                    <a:pt x="1814" y="530"/>
                    <a:pt x="5832" y="809"/>
                    <a:pt x="6585" y="893"/>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8"/>
            <p:cNvSpPr/>
            <p:nvPr/>
          </p:nvSpPr>
          <p:spPr>
            <a:xfrm rot="3111030">
              <a:off x="1467762" y="1193359"/>
              <a:ext cx="177143" cy="113865"/>
            </a:xfrm>
            <a:custGeom>
              <a:avLst/>
              <a:gdLst/>
              <a:ahLst/>
              <a:cxnLst/>
              <a:rect l="l" t="t" r="r" b="b"/>
              <a:pathLst>
                <a:path w="1954" h="1256" extrusionOk="0">
                  <a:moveTo>
                    <a:pt x="1953" y="1005"/>
                  </a:moveTo>
                  <a:cubicBezTo>
                    <a:pt x="1674" y="977"/>
                    <a:pt x="1004" y="949"/>
                    <a:pt x="167" y="865"/>
                  </a:cubicBezTo>
                  <a:cubicBezTo>
                    <a:pt x="112" y="949"/>
                    <a:pt x="84" y="1061"/>
                    <a:pt x="0" y="1116"/>
                  </a:cubicBezTo>
                  <a:cubicBezTo>
                    <a:pt x="921" y="1200"/>
                    <a:pt x="1674" y="1256"/>
                    <a:pt x="1953" y="1256"/>
                  </a:cubicBezTo>
                  <a:close/>
                  <a:moveTo>
                    <a:pt x="698" y="0"/>
                  </a:moveTo>
                  <a:cubicBezTo>
                    <a:pt x="670" y="84"/>
                    <a:pt x="642" y="140"/>
                    <a:pt x="586" y="252"/>
                  </a:cubicBezTo>
                  <a:cubicBezTo>
                    <a:pt x="1256" y="279"/>
                    <a:pt x="1758" y="307"/>
                    <a:pt x="1953" y="363"/>
                  </a:cubicBezTo>
                  <a:lnTo>
                    <a:pt x="1953" y="112"/>
                  </a:lnTo>
                  <a:cubicBezTo>
                    <a:pt x="1758" y="84"/>
                    <a:pt x="1283" y="28"/>
                    <a:pt x="698" y="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8"/>
            <p:cNvSpPr/>
            <p:nvPr/>
          </p:nvSpPr>
          <p:spPr>
            <a:xfrm rot="3111030">
              <a:off x="1797688" y="1734781"/>
              <a:ext cx="371873" cy="118941"/>
            </a:xfrm>
            <a:custGeom>
              <a:avLst/>
              <a:gdLst/>
              <a:ahLst/>
              <a:cxnLst/>
              <a:rect l="l" t="t" r="r" b="b"/>
              <a:pathLst>
                <a:path w="4102" h="1312" extrusionOk="0">
                  <a:moveTo>
                    <a:pt x="1786" y="1"/>
                  </a:moveTo>
                  <a:cubicBezTo>
                    <a:pt x="1842" y="56"/>
                    <a:pt x="1953" y="140"/>
                    <a:pt x="2065" y="196"/>
                  </a:cubicBezTo>
                  <a:cubicBezTo>
                    <a:pt x="1116" y="280"/>
                    <a:pt x="307" y="335"/>
                    <a:pt x="0" y="335"/>
                  </a:cubicBezTo>
                  <a:lnTo>
                    <a:pt x="0" y="112"/>
                  </a:lnTo>
                  <a:cubicBezTo>
                    <a:pt x="251" y="112"/>
                    <a:pt x="949" y="56"/>
                    <a:pt x="1786" y="1"/>
                  </a:cubicBezTo>
                  <a:close/>
                  <a:moveTo>
                    <a:pt x="3292" y="810"/>
                  </a:moveTo>
                  <a:cubicBezTo>
                    <a:pt x="3516" y="865"/>
                    <a:pt x="3795" y="949"/>
                    <a:pt x="4102" y="977"/>
                  </a:cubicBezTo>
                  <a:cubicBezTo>
                    <a:pt x="2400" y="1144"/>
                    <a:pt x="558" y="1284"/>
                    <a:pt x="0" y="1312"/>
                  </a:cubicBezTo>
                  <a:lnTo>
                    <a:pt x="0" y="1089"/>
                  </a:lnTo>
                  <a:cubicBezTo>
                    <a:pt x="391" y="1033"/>
                    <a:pt x="1786" y="949"/>
                    <a:pt x="3292" y="81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8"/>
            <p:cNvSpPr/>
            <p:nvPr/>
          </p:nvSpPr>
          <p:spPr>
            <a:xfrm rot="3111030">
              <a:off x="1116219" y="1012151"/>
              <a:ext cx="1611240" cy="657714"/>
            </a:xfrm>
            <a:custGeom>
              <a:avLst/>
              <a:gdLst/>
              <a:ahLst/>
              <a:cxnLst/>
              <a:rect l="l" t="t" r="r" b="b"/>
              <a:pathLst>
                <a:path w="17773" h="7255" extrusionOk="0">
                  <a:moveTo>
                    <a:pt x="6585" y="1"/>
                  </a:moveTo>
                  <a:cubicBezTo>
                    <a:pt x="5469" y="782"/>
                    <a:pt x="419" y="4185"/>
                    <a:pt x="196" y="4409"/>
                  </a:cubicBezTo>
                  <a:lnTo>
                    <a:pt x="196" y="4409"/>
                  </a:lnTo>
                  <a:cubicBezTo>
                    <a:pt x="168" y="4437"/>
                    <a:pt x="140" y="4604"/>
                    <a:pt x="112" y="4799"/>
                  </a:cubicBezTo>
                  <a:cubicBezTo>
                    <a:pt x="1926" y="5078"/>
                    <a:pt x="5860" y="5357"/>
                    <a:pt x="6613" y="5413"/>
                  </a:cubicBezTo>
                  <a:lnTo>
                    <a:pt x="6613" y="1"/>
                  </a:lnTo>
                  <a:close/>
                  <a:moveTo>
                    <a:pt x="11188" y="5441"/>
                  </a:moveTo>
                  <a:cubicBezTo>
                    <a:pt x="12025" y="5385"/>
                    <a:pt x="15931" y="5134"/>
                    <a:pt x="17717" y="4827"/>
                  </a:cubicBezTo>
                  <a:cubicBezTo>
                    <a:pt x="17689" y="4604"/>
                    <a:pt x="17633" y="4464"/>
                    <a:pt x="17605" y="4437"/>
                  </a:cubicBezTo>
                  <a:lnTo>
                    <a:pt x="17605" y="4437"/>
                  </a:lnTo>
                  <a:cubicBezTo>
                    <a:pt x="17382" y="4241"/>
                    <a:pt x="12276" y="754"/>
                    <a:pt x="11188" y="1"/>
                  </a:cubicBezTo>
                  <a:close/>
                  <a:moveTo>
                    <a:pt x="6585" y="6110"/>
                  </a:moveTo>
                  <a:cubicBezTo>
                    <a:pt x="5776" y="6055"/>
                    <a:pt x="1814" y="5776"/>
                    <a:pt x="29" y="5497"/>
                  </a:cubicBezTo>
                  <a:lnTo>
                    <a:pt x="29" y="5776"/>
                  </a:lnTo>
                  <a:cubicBezTo>
                    <a:pt x="1814" y="6083"/>
                    <a:pt x="5860" y="6362"/>
                    <a:pt x="6613" y="6389"/>
                  </a:cubicBezTo>
                  <a:lnTo>
                    <a:pt x="6613" y="6110"/>
                  </a:lnTo>
                  <a:close/>
                  <a:moveTo>
                    <a:pt x="6585" y="7031"/>
                  </a:moveTo>
                  <a:cubicBezTo>
                    <a:pt x="5776" y="6975"/>
                    <a:pt x="1786" y="6696"/>
                    <a:pt x="1" y="6389"/>
                  </a:cubicBezTo>
                  <a:cubicBezTo>
                    <a:pt x="1" y="6557"/>
                    <a:pt x="1" y="6668"/>
                    <a:pt x="29" y="6696"/>
                  </a:cubicBezTo>
                  <a:cubicBezTo>
                    <a:pt x="57" y="6780"/>
                    <a:pt x="1703" y="6920"/>
                    <a:pt x="3349" y="7031"/>
                  </a:cubicBezTo>
                  <a:lnTo>
                    <a:pt x="3405" y="7031"/>
                  </a:lnTo>
                  <a:cubicBezTo>
                    <a:pt x="3405" y="7031"/>
                    <a:pt x="3460" y="7031"/>
                    <a:pt x="3460" y="7059"/>
                  </a:cubicBezTo>
                  <a:cubicBezTo>
                    <a:pt x="4297" y="7115"/>
                    <a:pt x="5078" y="7171"/>
                    <a:pt x="5720" y="7199"/>
                  </a:cubicBezTo>
                  <a:lnTo>
                    <a:pt x="5748" y="7199"/>
                  </a:lnTo>
                  <a:lnTo>
                    <a:pt x="5748" y="7199"/>
                  </a:lnTo>
                  <a:cubicBezTo>
                    <a:pt x="6139" y="7226"/>
                    <a:pt x="6418" y="7226"/>
                    <a:pt x="6585" y="7254"/>
                  </a:cubicBezTo>
                  <a:lnTo>
                    <a:pt x="6585" y="7031"/>
                  </a:lnTo>
                  <a:close/>
                  <a:moveTo>
                    <a:pt x="11188" y="6362"/>
                  </a:moveTo>
                  <a:cubicBezTo>
                    <a:pt x="12025" y="6278"/>
                    <a:pt x="16043" y="5999"/>
                    <a:pt x="17773" y="5720"/>
                  </a:cubicBezTo>
                  <a:lnTo>
                    <a:pt x="17773" y="5497"/>
                  </a:lnTo>
                  <a:cubicBezTo>
                    <a:pt x="15959" y="5804"/>
                    <a:pt x="11914" y="6083"/>
                    <a:pt x="11216" y="6110"/>
                  </a:cubicBezTo>
                  <a:lnTo>
                    <a:pt x="11216" y="6362"/>
                  </a:lnTo>
                  <a:close/>
                  <a:moveTo>
                    <a:pt x="11188" y="7254"/>
                  </a:moveTo>
                  <a:cubicBezTo>
                    <a:pt x="11356" y="7254"/>
                    <a:pt x="11607" y="7226"/>
                    <a:pt x="11970" y="7199"/>
                  </a:cubicBezTo>
                  <a:lnTo>
                    <a:pt x="11997" y="7199"/>
                  </a:lnTo>
                  <a:cubicBezTo>
                    <a:pt x="12611" y="7171"/>
                    <a:pt x="13420" y="7087"/>
                    <a:pt x="14257" y="7031"/>
                  </a:cubicBezTo>
                  <a:lnTo>
                    <a:pt x="14341" y="7031"/>
                  </a:lnTo>
                  <a:lnTo>
                    <a:pt x="14341" y="7031"/>
                  </a:lnTo>
                  <a:cubicBezTo>
                    <a:pt x="16015" y="6920"/>
                    <a:pt x="17689" y="6752"/>
                    <a:pt x="17689" y="6668"/>
                  </a:cubicBezTo>
                  <a:cubicBezTo>
                    <a:pt x="17689" y="6641"/>
                    <a:pt x="17717" y="6529"/>
                    <a:pt x="17717" y="6389"/>
                  </a:cubicBezTo>
                  <a:cubicBezTo>
                    <a:pt x="15903" y="6696"/>
                    <a:pt x="11858" y="6975"/>
                    <a:pt x="11133" y="7031"/>
                  </a:cubicBezTo>
                  <a:lnTo>
                    <a:pt x="11133" y="72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8"/>
            <p:cNvSpPr/>
            <p:nvPr/>
          </p:nvSpPr>
          <p:spPr>
            <a:xfrm rot="3111030">
              <a:off x="1614492" y="762548"/>
              <a:ext cx="220114" cy="662790"/>
            </a:xfrm>
            <a:custGeom>
              <a:avLst/>
              <a:gdLst/>
              <a:ahLst/>
              <a:cxnLst/>
              <a:rect l="l" t="t" r="r" b="b"/>
              <a:pathLst>
                <a:path w="2428" h="7311" extrusionOk="0">
                  <a:moveTo>
                    <a:pt x="2400" y="1"/>
                  </a:moveTo>
                  <a:cubicBezTo>
                    <a:pt x="2288" y="84"/>
                    <a:pt x="2121" y="196"/>
                    <a:pt x="1954" y="335"/>
                  </a:cubicBezTo>
                  <a:cubicBezTo>
                    <a:pt x="1982" y="1507"/>
                    <a:pt x="1926" y="3683"/>
                    <a:pt x="1256" y="5329"/>
                  </a:cubicBezTo>
                  <a:cubicBezTo>
                    <a:pt x="1814" y="5385"/>
                    <a:pt x="2233" y="5413"/>
                    <a:pt x="2400" y="5413"/>
                  </a:cubicBezTo>
                  <a:close/>
                  <a:moveTo>
                    <a:pt x="949" y="5999"/>
                  </a:moveTo>
                  <a:cubicBezTo>
                    <a:pt x="893" y="6110"/>
                    <a:pt x="838" y="6194"/>
                    <a:pt x="810" y="6250"/>
                  </a:cubicBezTo>
                  <a:cubicBezTo>
                    <a:pt x="1563" y="6334"/>
                    <a:pt x="2149" y="6362"/>
                    <a:pt x="2428" y="6362"/>
                  </a:cubicBezTo>
                  <a:lnTo>
                    <a:pt x="2428" y="6110"/>
                  </a:lnTo>
                  <a:cubicBezTo>
                    <a:pt x="2149" y="6083"/>
                    <a:pt x="1591" y="6055"/>
                    <a:pt x="949" y="5999"/>
                  </a:cubicBezTo>
                  <a:close/>
                  <a:moveTo>
                    <a:pt x="280" y="6892"/>
                  </a:moveTo>
                  <a:cubicBezTo>
                    <a:pt x="168" y="6947"/>
                    <a:pt x="112" y="7059"/>
                    <a:pt x="1" y="7115"/>
                  </a:cubicBezTo>
                  <a:cubicBezTo>
                    <a:pt x="587" y="7171"/>
                    <a:pt x="1117" y="7199"/>
                    <a:pt x="1563" y="7226"/>
                  </a:cubicBezTo>
                  <a:lnTo>
                    <a:pt x="1591" y="7226"/>
                  </a:lnTo>
                  <a:lnTo>
                    <a:pt x="1591" y="7226"/>
                  </a:lnTo>
                  <a:cubicBezTo>
                    <a:pt x="1982" y="7254"/>
                    <a:pt x="2261" y="7254"/>
                    <a:pt x="2428" y="7310"/>
                  </a:cubicBezTo>
                  <a:lnTo>
                    <a:pt x="2428" y="7059"/>
                  </a:lnTo>
                  <a:cubicBezTo>
                    <a:pt x="2093" y="7031"/>
                    <a:pt x="1256" y="6947"/>
                    <a:pt x="280" y="6892"/>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8"/>
            <p:cNvSpPr/>
            <p:nvPr/>
          </p:nvSpPr>
          <p:spPr>
            <a:xfrm rot="3111030">
              <a:off x="1252250" y="1282030"/>
              <a:ext cx="189744" cy="30370"/>
            </a:xfrm>
            <a:custGeom>
              <a:avLst/>
              <a:gdLst/>
              <a:ahLst/>
              <a:cxnLst/>
              <a:rect l="l" t="t" r="r" b="b"/>
              <a:pathLst>
                <a:path w="2093" h="335" extrusionOk="0">
                  <a:moveTo>
                    <a:pt x="419" y="279"/>
                  </a:moveTo>
                  <a:cubicBezTo>
                    <a:pt x="558" y="195"/>
                    <a:pt x="809" y="168"/>
                    <a:pt x="1032" y="168"/>
                  </a:cubicBezTo>
                  <a:cubicBezTo>
                    <a:pt x="1228" y="168"/>
                    <a:pt x="1479" y="195"/>
                    <a:pt x="1646" y="279"/>
                  </a:cubicBezTo>
                  <a:cubicBezTo>
                    <a:pt x="1730" y="307"/>
                    <a:pt x="1758" y="335"/>
                    <a:pt x="1813" y="335"/>
                  </a:cubicBezTo>
                  <a:cubicBezTo>
                    <a:pt x="1925" y="307"/>
                    <a:pt x="2009" y="279"/>
                    <a:pt x="2037" y="279"/>
                  </a:cubicBezTo>
                  <a:cubicBezTo>
                    <a:pt x="2065" y="223"/>
                    <a:pt x="2092" y="223"/>
                    <a:pt x="2092" y="195"/>
                  </a:cubicBezTo>
                  <a:cubicBezTo>
                    <a:pt x="2092" y="168"/>
                    <a:pt x="2037" y="140"/>
                    <a:pt x="1869" y="84"/>
                  </a:cubicBezTo>
                  <a:cubicBezTo>
                    <a:pt x="1646" y="28"/>
                    <a:pt x="1367" y="0"/>
                    <a:pt x="1088" y="0"/>
                  </a:cubicBezTo>
                  <a:cubicBezTo>
                    <a:pt x="781" y="0"/>
                    <a:pt x="502" y="28"/>
                    <a:pt x="279" y="84"/>
                  </a:cubicBezTo>
                  <a:cubicBezTo>
                    <a:pt x="112" y="140"/>
                    <a:pt x="0" y="195"/>
                    <a:pt x="0" y="223"/>
                  </a:cubicBezTo>
                  <a:lnTo>
                    <a:pt x="56" y="223"/>
                  </a:lnTo>
                  <a:cubicBezTo>
                    <a:pt x="112" y="279"/>
                    <a:pt x="195" y="307"/>
                    <a:pt x="251" y="307"/>
                  </a:cubicBezTo>
                  <a:cubicBezTo>
                    <a:pt x="279" y="335"/>
                    <a:pt x="363" y="307"/>
                    <a:pt x="419" y="2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8"/>
            <p:cNvSpPr/>
            <p:nvPr/>
          </p:nvSpPr>
          <p:spPr>
            <a:xfrm rot="3111030">
              <a:off x="1254252" y="1307439"/>
              <a:ext cx="124018" cy="27922"/>
            </a:xfrm>
            <a:custGeom>
              <a:avLst/>
              <a:gdLst/>
              <a:ahLst/>
              <a:cxnLst/>
              <a:rect l="l" t="t" r="r" b="b"/>
              <a:pathLst>
                <a:path w="1368" h="308" extrusionOk="0">
                  <a:moveTo>
                    <a:pt x="698" y="0"/>
                  </a:moveTo>
                  <a:cubicBezTo>
                    <a:pt x="475" y="0"/>
                    <a:pt x="308" y="28"/>
                    <a:pt x="168" y="56"/>
                  </a:cubicBezTo>
                  <a:cubicBezTo>
                    <a:pt x="112" y="56"/>
                    <a:pt x="57" y="112"/>
                    <a:pt x="29" y="140"/>
                  </a:cubicBezTo>
                  <a:lnTo>
                    <a:pt x="1" y="168"/>
                  </a:lnTo>
                  <a:lnTo>
                    <a:pt x="1" y="168"/>
                  </a:lnTo>
                  <a:cubicBezTo>
                    <a:pt x="1" y="196"/>
                    <a:pt x="57" y="196"/>
                    <a:pt x="140" y="252"/>
                  </a:cubicBezTo>
                  <a:cubicBezTo>
                    <a:pt x="280" y="307"/>
                    <a:pt x="447" y="307"/>
                    <a:pt x="670" y="307"/>
                  </a:cubicBezTo>
                  <a:cubicBezTo>
                    <a:pt x="866" y="307"/>
                    <a:pt x="1033" y="279"/>
                    <a:pt x="1172" y="252"/>
                  </a:cubicBezTo>
                  <a:cubicBezTo>
                    <a:pt x="1284" y="196"/>
                    <a:pt x="1368" y="168"/>
                    <a:pt x="1368" y="140"/>
                  </a:cubicBezTo>
                  <a:lnTo>
                    <a:pt x="1312" y="112"/>
                  </a:lnTo>
                  <a:cubicBezTo>
                    <a:pt x="1284" y="112"/>
                    <a:pt x="1256" y="56"/>
                    <a:pt x="1228" y="56"/>
                  </a:cubicBezTo>
                  <a:cubicBezTo>
                    <a:pt x="1089" y="28"/>
                    <a:pt x="893" y="0"/>
                    <a:pt x="698" y="0"/>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8"/>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FD5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8"/>
            <p:cNvSpPr/>
            <p:nvPr/>
          </p:nvSpPr>
          <p:spPr>
            <a:xfrm rot="3111030">
              <a:off x="1733906" y="1918057"/>
              <a:ext cx="124018" cy="27922"/>
            </a:xfrm>
            <a:custGeom>
              <a:avLst/>
              <a:gdLst/>
              <a:ahLst/>
              <a:cxnLst/>
              <a:rect l="l" t="t" r="r" b="b"/>
              <a:pathLst>
                <a:path w="1368" h="308" extrusionOk="0">
                  <a:moveTo>
                    <a:pt x="1228" y="56"/>
                  </a:moveTo>
                  <a:cubicBezTo>
                    <a:pt x="1089" y="28"/>
                    <a:pt x="921" y="0"/>
                    <a:pt x="698" y="0"/>
                  </a:cubicBezTo>
                  <a:cubicBezTo>
                    <a:pt x="503" y="0"/>
                    <a:pt x="336" y="28"/>
                    <a:pt x="196" y="56"/>
                  </a:cubicBezTo>
                  <a:cubicBezTo>
                    <a:pt x="112" y="56"/>
                    <a:pt x="84" y="112"/>
                    <a:pt x="57" y="140"/>
                  </a:cubicBezTo>
                  <a:lnTo>
                    <a:pt x="1" y="168"/>
                  </a:lnTo>
                  <a:lnTo>
                    <a:pt x="1" y="168"/>
                  </a:lnTo>
                  <a:cubicBezTo>
                    <a:pt x="1" y="196"/>
                    <a:pt x="57" y="196"/>
                    <a:pt x="140" y="252"/>
                  </a:cubicBezTo>
                  <a:cubicBezTo>
                    <a:pt x="280" y="307"/>
                    <a:pt x="447" y="307"/>
                    <a:pt x="670" y="307"/>
                  </a:cubicBezTo>
                  <a:cubicBezTo>
                    <a:pt x="893" y="307"/>
                    <a:pt x="1061" y="279"/>
                    <a:pt x="1200" y="252"/>
                  </a:cubicBezTo>
                  <a:cubicBezTo>
                    <a:pt x="1312" y="196"/>
                    <a:pt x="1368" y="168"/>
                    <a:pt x="1368" y="140"/>
                  </a:cubicBezTo>
                  <a:cubicBezTo>
                    <a:pt x="1368" y="140"/>
                    <a:pt x="1368" y="112"/>
                    <a:pt x="1340" y="112"/>
                  </a:cubicBezTo>
                  <a:cubicBezTo>
                    <a:pt x="1340" y="112"/>
                    <a:pt x="1312" y="112"/>
                    <a:pt x="1228" y="56"/>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8"/>
            <p:cNvSpPr/>
            <p:nvPr/>
          </p:nvSpPr>
          <p:spPr>
            <a:xfrm rot="3111030">
              <a:off x="1934581" y="1409961"/>
              <a:ext cx="599512" cy="657714"/>
            </a:xfrm>
            <a:custGeom>
              <a:avLst/>
              <a:gdLst/>
              <a:ahLst/>
              <a:cxnLst/>
              <a:rect l="l" t="t" r="r" b="b"/>
              <a:pathLst>
                <a:path w="6613" h="7255" extrusionOk="0">
                  <a:moveTo>
                    <a:pt x="28" y="5441"/>
                  </a:moveTo>
                  <a:cubicBezTo>
                    <a:pt x="307" y="5413"/>
                    <a:pt x="893" y="5385"/>
                    <a:pt x="1647" y="5357"/>
                  </a:cubicBezTo>
                  <a:cubicBezTo>
                    <a:pt x="1144" y="4799"/>
                    <a:pt x="949" y="4158"/>
                    <a:pt x="865" y="3544"/>
                  </a:cubicBezTo>
                  <a:cubicBezTo>
                    <a:pt x="698" y="2511"/>
                    <a:pt x="670" y="1312"/>
                    <a:pt x="670" y="419"/>
                  </a:cubicBezTo>
                  <a:cubicBezTo>
                    <a:pt x="391" y="252"/>
                    <a:pt x="168" y="112"/>
                    <a:pt x="28" y="1"/>
                  </a:cubicBezTo>
                  <a:close/>
                  <a:moveTo>
                    <a:pt x="2372" y="5943"/>
                  </a:moveTo>
                  <a:lnTo>
                    <a:pt x="2790" y="6138"/>
                  </a:lnTo>
                  <a:cubicBezTo>
                    <a:pt x="1535" y="6250"/>
                    <a:pt x="419" y="6334"/>
                    <a:pt x="0" y="6362"/>
                  </a:cubicBezTo>
                  <a:lnTo>
                    <a:pt x="0" y="6110"/>
                  </a:lnTo>
                  <a:cubicBezTo>
                    <a:pt x="335" y="6083"/>
                    <a:pt x="1256" y="6055"/>
                    <a:pt x="2372" y="5943"/>
                  </a:cubicBezTo>
                  <a:close/>
                  <a:moveTo>
                    <a:pt x="5915" y="6501"/>
                  </a:moveTo>
                  <a:cubicBezTo>
                    <a:pt x="6138" y="6501"/>
                    <a:pt x="6389" y="6473"/>
                    <a:pt x="6613" y="6417"/>
                  </a:cubicBezTo>
                  <a:cubicBezTo>
                    <a:pt x="6613" y="6529"/>
                    <a:pt x="6585" y="6641"/>
                    <a:pt x="6585" y="6668"/>
                  </a:cubicBezTo>
                  <a:cubicBezTo>
                    <a:pt x="6557" y="6752"/>
                    <a:pt x="4883" y="6920"/>
                    <a:pt x="3237" y="7031"/>
                  </a:cubicBezTo>
                  <a:lnTo>
                    <a:pt x="3237" y="7031"/>
                  </a:lnTo>
                  <a:lnTo>
                    <a:pt x="3153" y="7031"/>
                  </a:lnTo>
                  <a:cubicBezTo>
                    <a:pt x="2344" y="7087"/>
                    <a:pt x="1479" y="7171"/>
                    <a:pt x="893" y="7199"/>
                  </a:cubicBezTo>
                  <a:lnTo>
                    <a:pt x="865" y="7199"/>
                  </a:lnTo>
                  <a:cubicBezTo>
                    <a:pt x="503" y="7226"/>
                    <a:pt x="224" y="7226"/>
                    <a:pt x="84" y="7254"/>
                  </a:cubicBezTo>
                  <a:lnTo>
                    <a:pt x="84" y="7031"/>
                  </a:lnTo>
                  <a:cubicBezTo>
                    <a:pt x="670" y="6975"/>
                    <a:pt x="3906" y="6780"/>
                    <a:pt x="5915" y="6501"/>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8"/>
            <p:cNvSpPr/>
            <p:nvPr/>
          </p:nvSpPr>
          <p:spPr>
            <a:xfrm rot="3111030">
              <a:off x="1735452" y="1895607"/>
              <a:ext cx="187297" cy="30370"/>
            </a:xfrm>
            <a:custGeom>
              <a:avLst/>
              <a:gdLst/>
              <a:ahLst/>
              <a:cxnLst/>
              <a:rect l="l" t="t" r="r" b="b"/>
              <a:pathLst>
                <a:path w="2066" h="335" extrusionOk="0">
                  <a:moveTo>
                    <a:pt x="977" y="168"/>
                  </a:moveTo>
                  <a:cubicBezTo>
                    <a:pt x="1228" y="168"/>
                    <a:pt x="1424" y="195"/>
                    <a:pt x="1619" y="279"/>
                  </a:cubicBezTo>
                  <a:cubicBezTo>
                    <a:pt x="1675" y="307"/>
                    <a:pt x="1703" y="335"/>
                    <a:pt x="1786" y="335"/>
                  </a:cubicBezTo>
                  <a:cubicBezTo>
                    <a:pt x="1898" y="307"/>
                    <a:pt x="1954" y="279"/>
                    <a:pt x="1982" y="279"/>
                  </a:cubicBezTo>
                  <a:cubicBezTo>
                    <a:pt x="2037" y="223"/>
                    <a:pt x="2065" y="223"/>
                    <a:pt x="2065" y="195"/>
                  </a:cubicBezTo>
                  <a:cubicBezTo>
                    <a:pt x="2065" y="168"/>
                    <a:pt x="1982" y="140"/>
                    <a:pt x="1842" y="84"/>
                  </a:cubicBezTo>
                  <a:cubicBezTo>
                    <a:pt x="1647" y="28"/>
                    <a:pt x="1368" y="0"/>
                    <a:pt x="1061" y="0"/>
                  </a:cubicBezTo>
                  <a:cubicBezTo>
                    <a:pt x="726" y="0"/>
                    <a:pt x="447" y="28"/>
                    <a:pt x="252" y="84"/>
                  </a:cubicBezTo>
                  <a:cubicBezTo>
                    <a:pt x="85" y="140"/>
                    <a:pt x="1" y="195"/>
                    <a:pt x="1" y="223"/>
                  </a:cubicBezTo>
                  <a:lnTo>
                    <a:pt x="29" y="223"/>
                  </a:lnTo>
                  <a:cubicBezTo>
                    <a:pt x="85" y="279"/>
                    <a:pt x="140" y="307"/>
                    <a:pt x="252" y="307"/>
                  </a:cubicBezTo>
                  <a:cubicBezTo>
                    <a:pt x="280" y="279"/>
                    <a:pt x="364" y="223"/>
                    <a:pt x="419" y="223"/>
                  </a:cubicBezTo>
                  <a:cubicBezTo>
                    <a:pt x="531" y="195"/>
                    <a:pt x="782" y="168"/>
                    <a:pt x="977" y="1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8"/>
            <p:cNvSpPr/>
            <p:nvPr/>
          </p:nvSpPr>
          <p:spPr>
            <a:xfrm rot="3111030">
              <a:off x="1398294" y="1631735"/>
              <a:ext cx="242869" cy="40614"/>
            </a:xfrm>
            <a:custGeom>
              <a:avLst/>
              <a:gdLst/>
              <a:ahLst/>
              <a:cxnLst/>
              <a:rect l="l" t="t" r="r" b="b"/>
              <a:pathLst>
                <a:path w="2679" h="448" extrusionOk="0">
                  <a:moveTo>
                    <a:pt x="2400" y="113"/>
                  </a:moveTo>
                  <a:cubicBezTo>
                    <a:pt x="2121" y="29"/>
                    <a:pt x="1758" y="1"/>
                    <a:pt x="1396" y="1"/>
                  </a:cubicBezTo>
                  <a:cubicBezTo>
                    <a:pt x="977" y="1"/>
                    <a:pt x="614" y="29"/>
                    <a:pt x="363" y="113"/>
                  </a:cubicBezTo>
                  <a:cubicBezTo>
                    <a:pt x="280" y="140"/>
                    <a:pt x="168" y="168"/>
                    <a:pt x="84" y="168"/>
                  </a:cubicBezTo>
                  <a:cubicBezTo>
                    <a:pt x="84" y="196"/>
                    <a:pt x="56" y="196"/>
                    <a:pt x="29" y="196"/>
                  </a:cubicBezTo>
                  <a:cubicBezTo>
                    <a:pt x="29" y="196"/>
                    <a:pt x="1" y="196"/>
                    <a:pt x="1" y="252"/>
                  </a:cubicBezTo>
                  <a:cubicBezTo>
                    <a:pt x="1" y="280"/>
                    <a:pt x="140" y="308"/>
                    <a:pt x="308" y="336"/>
                  </a:cubicBezTo>
                  <a:cubicBezTo>
                    <a:pt x="559" y="419"/>
                    <a:pt x="921" y="447"/>
                    <a:pt x="1312" y="447"/>
                  </a:cubicBezTo>
                  <a:cubicBezTo>
                    <a:pt x="1703" y="447"/>
                    <a:pt x="2093" y="419"/>
                    <a:pt x="2316" y="336"/>
                  </a:cubicBezTo>
                  <a:cubicBezTo>
                    <a:pt x="2540" y="308"/>
                    <a:pt x="2623" y="252"/>
                    <a:pt x="2679" y="196"/>
                  </a:cubicBezTo>
                  <a:cubicBezTo>
                    <a:pt x="2623" y="196"/>
                    <a:pt x="2623" y="168"/>
                    <a:pt x="2595" y="168"/>
                  </a:cubicBezTo>
                  <a:cubicBezTo>
                    <a:pt x="2595" y="168"/>
                    <a:pt x="2540" y="140"/>
                    <a:pt x="2400" y="113"/>
                  </a:cubicBezTo>
                  <a:close/>
                </a:path>
              </a:pathLst>
            </a:custGeom>
            <a:solidFill>
              <a:srgbClr val="518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8"/>
            <p:cNvSpPr/>
            <p:nvPr/>
          </p:nvSpPr>
          <p:spPr>
            <a:xfrm rot="3111030">
              <a:off x="1912967" y="534241"/>
              <a:ext cx="366797" cy="1333015"/>
            </a:xfrm>
            <a:custGeom>
              <a:avLst/>
              <a:gdLst/>
              <a:ahLst/>
              <a:cxnLst/>
              <a:rect l="l" t="t" r="r" b="b"/>
              <a:pathLst>
                <a:path w="4046" h="14704" extrusionOk="0">
                  <a:moveTo>
                    <a:pt x="0" y="14704"/>
                  </a:moveTo>
                  <a:cubicBezTo>
                    <a:pt x="140" y="14676"/>
                    <a:pt x="279" y="14620"/>
                    <a:pt x="446" y="14564"/>
                  </a:cubicBezTo>
                  <a:cubicBezTo>
                    <a:pt x="837" y="14509"/>
                    <a:pt x="1395" y="14481"/>
                    <a:pt x="1981" y="14481"/>
                  </a:cubicBezTo>
                  <a:cubicBezTo>
                    <a:pt x="2567" y="14481"/>
                    <a:pt x="3125" y="14509"/>
                    <a:pt x="3543" y="14564"/>
                  </a:cubicBezTo>
                  <a:cubicBezTo>
                    <a:pt x="3766" y="14620"/>
                    <a:pt x="3906" y="14676"/>
                    <a:pt x="4045" y="14704"/>
                  </a:cubicBezTo>
                  <a:lnTo>
                    <a:pt x="4045" y="2372"/>
                  </a:lnTo>
                  <a:cubicBezTo>
                    <a:pt x="4045" y="1229"/>
                    <a:pt x="3515" y="475"/>
                    <a:pt x="2846" y="168"/>
                  </a:cubicBezTo>
                  <a:cubicBezTo>
                    <a:pt x="2623" y="57"/>
                    <a:pt x="2344" y="1"/>
                    <a:pt x="2065" y="1"/>
                  </a:cubicBezTo>
                  <a:cubicBezTo>
                    <a:pt x="1786" y="1"/>
                    <a:pt x="1479" y="57"/>
                    <a:pt x="1228" y="168"/>
                  </a:cubicBezTo>
                  <a:cubicBezTo>
                    <a:pt x="530" y="475"/>
                    <a:pt x="0" y="1256"/>
                    <a:pt x="0" y="2400"/>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8"/>
            <p:cNvSpPr/>
            <p:nvPr/>
          </p:nvSpPr>
          <p:spPr>
            <a:xfrm rot="3111030">
              <a:off x="1933481" y="512403"/>
              <a:ext cx="288379" cy="1312798"/>
            </a:xfrm>
            <a:custGeom>
              <a:avLst/>
              <a:gdLst/>
              <a:ahLst/>
              <a:cxnLst/>
              <a:rect l="l" t="t" r="r" b="b"/>
              <a:pathLst>
                <a:path w="3181" h="14481" extrusionOk="0">
                  <a:moveTo>
                    <a:pt x="1562" y="14425"/>
                  </a:moveTo>
                  <a:lnTo>
                    <a:pt x="1981" y="14425"/>
                  </a:lnTo>
                  <a:cubicBezTo>
                    <a:pt x="2399" y="14425"/>
                    <a:pt x="2818" y="14453"/>
                    <a:pt x="3181" y="14480"/>
                  </a:cubicBezTo>
                  <a:lnTo>
                    <a:pt x="3181" y="2344"/>
                  </a:lnTo>
                  <a:cubicBezTo>
                    <a:pt x="3181" y="1200"/>
                    <a:pt x="2650" y="475"/>
                    <a:pt x="1981" y="140"/>
                  </a:cubicBezTo>
                  <a:cubicBezTo>
                    <a:pt x="1841" y="84"/>
                    <a:pt x="1758" y="29"/>
                    <a:pt x="1618" y="1"/>
                  </a:cubicBezTo>
                  <a:cubicBezTo>
                    <a:pt x="1479" y="57"/>
                    <a:pt x="1339" y="84"/>
                    <a:pt x="1228" y="140"/>
                  </a:cubicBezTo>
                  <a:cubicBezTo>
                    <a:pt x="530" y="447"/>
                    <a:pt x="0" y="1228"/>
                    <a:pt x="0" y="2372"/>
                  </a:cubicBezTo>
                  <a:lnTo>
                    <a:pt x="0" y="14480"/>
                  </a:lnTo>
                  <a:cubicBezTo>
                    <a:pt x="363" y="14453"/>
                    <a:pt x="725" y="14397"/>
                    <a:pt x="1144" y="143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8"/>
            <p:cNvSpPr/>
            <p:nvPr/>
          </p:nvSpPr>
          <p:spPr>
            <a:xfrm rot="3111030">
              <a:off x="1373500" y="1606167"/>
              <a:ext cx="366797" cy="43153"/>
            </a:xfrm>
            <a:custGeom>
              <a:avLst/>
              <a:gdLst/>
              <a:ahLst/>
              <a:cxnLst/>
              <a:rect l="l" t="t" r="r" b="b"/>
              <a:pathLst>
                <a:path w="4046" h="476" extrusionOk="0">
                  <a:moveTo>
                    <a:pt x="1981" y="252"/>
                  </a:moveTo>
                  <a:cubicBezTo>
                    <a:pt x="2399" y="252"/>
                    <a:pt x="2790" y="280"/>
                    <a:pt x="3069" y="363"/>
                  </a:cubicBezTo>
                  <a:cubicBezTo>
                    <a:pt x="3208" y="391"/>
                    <a:pt x="3320" y="419"/>
                    <a:pt x="3376" y="475"/>
                  </a:cubicBezTo>
                  <a:cubicBezTo>
                    <a:pt x="3599" y="419"/>
                    <a:pt x="3766" y="391"/>
                    <a:pt x="3906" y="336"/>
                  </a:cubicBezTo>
                  <a:cubicBezTo>
                    <a:pt x="4017" y="280"/>
                    <a:pt x="4045" y="252"/>
                    <a:pt x="4045" y="252"/>
                  </a:cubicBezTo>
                  <a:cubicBezTo>
                    <a:pt x="4045" y="224"/>
                    <a:pt x="3878" y="196"/>
                    <a:pt x="3571" y="112"/>
                  </a:cubicBezTo>
                  <a:cubicBezTo>
                    <a:pt x="3181" y="57"/>
                    <a:pt x="2650" y="1"/>
                    <a:pt x="2065" y="1"/>
                  </a:cubicBezTo>
                  <a:cubicBezTo>
                    <a:pt x="1479" y="1"/>
                    <a:pt x="949" y="57"/>
                    <a:pt x="558" y="112"/>
                  </a:cubicBezTo>
                  <a:cubicBezTo>
                    <a:pt x="223" y="196"/>
                    <a:pt x="0" y="252"/>
                    <a:pt x="0" y="280"/>
                  </a:cubicBezTo>
                  <a:cubicBezTo>
                    <a:pt x="0" y="280"/>
                    <a:pt x="28" y="280"/>
                    <a:pt x="112" y="336"/>
                  </a:cubicBezTo>
                  <a:cubicBezTo>
                    <a:pt x="251" y="363"/>
                    <a:pt x="418" y="419"/>
                    <a:pt x="642" y="475"/>
                  </a:cubicBezTo>
                  <a:cubicBezTo>
                    <a:pt x="697" y="419"/>
                    <a:pt x="809" y="391"/>
                    <a:pt x="949" y="363"/>
                  </a:cubicBezTo>
                  <a:cubicBezTo>
                    <a:pt x="1200" y="280"/>
                    <a:pt x="1562" y="252"/>
                    <a:pt x="1981" y="2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8"/>
            <p:cNvSpPr/>
            <p:nvPr/>
          </p:nvSpPr>
          <p:spPr>
            <a:xfrm rot="3111030">
              <a:off x="1884251" y="508517"/>
              <a:ext cx="417383" cy="1396293"/>
            </a:xfrm>
            <a:custGeom>
              <a:avLst/>
              <a:gdLst/>
              <a:ahLst/>
              <a:cxnLst/>
              <a:rect l="l" t="t" r="r" b="b"/>
              <a:pathLst>
                <a:path w="4604" h="15402" extrusionOk="0">
                  <a:moveTo>
                    <a:pt x="4603" y="15262"/>
                  </a:moveTo>
                  <a:cubicBezTo>
                    <a:pt x="4603" y="15345"/>
                    <a:pt x="4548" y="15401"/>
                    <a:pt x="4464" y="15373"/>
                  </a:cubicBezTo>
                  <a:cubicBezTo>
                    <a:pt x="4408" y="15345"/>
                    <a:pt x="4324" y="15318"/>
                    <a:pt x="4324" y="15206"/>
                  </a:cubicBezTo>
                  <a:lnTo>
                    <a:pt x="4324" y="2651"/>
                  </a:lnTo>
                  <a:cubicBezTo>
                    <a:pt x="4324" y="1508"/>
                    <a:pt x="3794" y="754"/>
                    <a:pt x="3153" y="447"/>
                  </a:cubicBezTo>
                  <a:cubicBezTo>
                    <a:pt x="2902" y="336"/>
                    <a:pt x="2623" y="280"/>
                    <a:pt x="2344" y="280"/>
                  </a:cubicBezTo>
                  <a:cubicBezTo>
                    <a:pt x="2065" y="280"/>
                    <a:pt x="1786" y="336"/>
                    <a:pt x="1507" y="447"/>
                  </a:cubicBezTo>
                  <a:cubicBezTo>
                    <a:pt x="809" y="754"/>
                    <a:pt x="279" y="1535"/>
                    <a:pt x="279" y="2679"/>
                  </a:cubicBezTo>
                  <a:lnTo>
                    <a:pt x="279" y="15234"/>
                  </a:lnTo>
                  <a:cubicBezTo>
                    <a:pt x="279" y="15290"/>
                    <a:pt x="223" y="15373"/>
                    <a:pt x="140" y="15345"/>
                  </a:cubicBezTo>
                  <a:cubicBezTo>
                    <a:pt x="84" y="15290"/>
                    <a:pt x="0" y="15262"/>
                    <a:pt x="0" y="15178"/>
                  </a:cubicBezTo>
                  <a:lnTo>
                    <a:pt x="0" y="2624"/>
                  </a:lnTo>
                  <a:cubicBezTo>
                    <a:pt x="0" y="1340"/>
                    <a:pt x="586" y="559"/>
                    <a:pt x="1339" y="196"/>
                  </a:cubicBezTo>
                  <a:cubicBezTo>
                    <a:pt x="1618" y="57"/>
                    <a:pt x="1925" y="1"/>
                    <a:pt x="2260" y="1"/>
                  </a:cubicBezTo>
                  <a:cubicBezTo>
                    <a:pt x="2595" y="1"/>
                    <a:pt x="2929" y="57"/>
                    <a:pt x="3208" y="196"/>
                  </a:cubicBezTo>
                  <a:cubicBezTo>
                    <a:pt x="3990" y="559"/>
                    <a:pt x="4575" y="1396"/>
                    <a:pt x="4575" y="2679"/>
                  </a:cubicBezTo>
                  <a:lnTo>
                    <a:pt x="4575" y="15262"/>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8"/>
            <p:cNvSpPr/>
            <p:nvPr/>
          </p:nvSpPr>
          <p:spPr>
            <a:xfrm rot="3111030">
              <a:off x="1344642" y="1582984"/>
              <a:ext cx="417383" cy="88662"/>
            </a:xfrm>
            <a:custGeom>
              <a:avLst/>
              <a:gdLst/>
              <a:ahLst/>
              <a:cxnLst/>
              <a:rect l="l" t="t" r="r" b="b"/>
              <a:pathLst>
                <a:path w="4604" h="978" extrusionOk="0">
                  <a:moveTo>
                    <a:pt x="949" y="698"/>
                  </a:moveTo>
                  <a:cubicBezTo>
                    <a:pt x="1004" y="698"/>
                    <a:pt x="1060" y="754"/>
                    <a:pt x="1060" y="838"/>
                  </a:cubicBezTo>
                  <a:cubicBezTo>
                    <a:pt x="1060" y="893"/>
                    <a:pt x="1004" y="949"/>
                    <a:pt x="949" y="921"/>
                  </a:cubicBezTo>
                  <a:cubicBezTo>
                    <a:pt x="698" y="893"/>
                    <a:pt x="474" y="838"/>
                    <a:pt x="307" y="782"/>
                  </a:cubicBezTo>
                  <a:cubicBezTo>
                    <a:pt x="84" y="726"/>
                    <a:pt x="0" y="614"/>
                    <a:pt x="0" y="475"/>
                  </a:cubicBezTo>
                  <a:cubicBezTo>
                    <a:pt x="0" y="307"/>
                    <a:pt x="279" y="168"/>
                    <a:pt x="725" y="84"/>
                  </a:cubicBezTo>
                  <a:cubicBezTo>
                    <a:pt x="1116" y="29"/>
                    <a:pt x="1674" y="1"/>
                    <a:pt x="2260" y="1"/>
                  </a:cubicBezTo>
                  <a:cubicBezTo>
                    <a:pt x="2846" y="1"/>
                    <a:pt x="3404" y="29"/>
                    <a:pt x="3822" y="84"/>
                  </a:cubicBezTo>
                  <a:cubicBezTo>
                    <a:pt x="4297" y="196"/>
                    <a:pt x="4603" y="335"/>
                    <a:pt x="4603" y="559"/>
                  </a:cubicBezTo>
                  <a:cubicBezTo>
                    <a:pt x="4603" y="642"/>
                    <a:pt x="4492" y="754"/>
                    <a:pt x="4324" y="838"/>
                  </a:cubicBezTo>
                  <a:cubicBezTo>
                    <a:pt x="4185" y="893"/>
                    <a:pt x="3962" y="921"/>
                    <a:pt x="3739" y="977"/>
                  </a:cubicBezTo>
                  <a:cubicBezTo>
                    <a:pt x="3655" y="977"/>
                    <a:pt x="3599" y="921"/>
                    <a:pt x="3543" y="865"/>
                  </a:cubicBezTo>
                  <a:cubicBezTo>
                    <a:pt x="3515" y="782"/>
                    <a:pt x="3543" y="726"/>
                    <a:pt x="3627" y="726"/>
                  </a:cubicBezTo>
                  <a:cubicBezTo>
                    <a:pt x="3850" y="698"/>
                    <a:pt x="4045" y="642"/>
                    <a:pt x="4185" y="586"/>
                  </a:cubicBezTo>
                  <a:cubicBezTo>
                    <a:pt x="4297" y="559"/>
                    <a:pt x="4324" y="503"/>
                    <a:pt x="4324" y="503"/>
                  </a:cubicBezTo>
                  <a:cubicBezTo>
                    <a:pt x="4324" y="475"/>
                    <a:pt x="4157" y="447"/>
                    <a:pt x="3822" y="363"/>
                  </a:cubicBezTo>
                  <a:cubicBezTo>
                    <a:pt x="3460" y="307"/>
                    <a:pt x="2930" y="280"/>
                    <a:pt x="2344" y="280"/>
                  </a:cubicBezTo>
                  <a:cubicBezTo>
                    <a:pt x="1730" y="280"/>
                    <a:pt x="1228" y="307"/>
                    <a:pt x="837" y="363"/>
                  </a:cubicBezTo>
                  <a:cubicBezTo>
                    <a:pt x="474" y="447"/>
                    <a:pt x="279" y="503"/>
                    <a:pt x="279" y="559"/>
                  </a:cubicBezTo>
                  <a:cubicBezTo>
                    <a:pt x="279" y="559"/>
                    <a:pt x="307" y="559"/>
                    <a:pt x="363" y="586"/>
                  </a:cubicBezTo>
                  <a:cubicBezTo>
                    <a:pt x="530" y="614"/>
                    <a:pt x="725" y="642"/>
                    <a:pt x="949"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8"/>
            <p:cNvSpPr/>
            <p:nvPr/>
          </p:nvSpPr>
          <p:spPr>
            <a:xfrm rot="3111030">
              <a:off x="1914848" y="1380990"/>
              <a:ext cx="650099" cy="713377"/>
            </a:xfrm>
            <a:custGeom>
              <a:avLst/>
              <a:gdLst/>
              <a:ahLst/>
              <a:cxnLst/>
              <a:rect l="l" t="t" r="r" b="b"/>
              <a:pathLst>
                <a:path w="7171" h="7869" extrusionOk="0">
                  <a:moveTo>
                    <a:pt x="84" y="224"/>
                  </a:moveTo>
                  <a:cubicBezTo>
                    <a:pt x="0" y="196"/>
                    <a:pt x="0" y="85"/>
                    <a:pt x="28" y="57"/>
                  </a:cubicBezTo>
                  <a:cubicBezTo>
                    <a:pt x="84" y="1"/>
                    <a:pt x="140" y="1"/>
                    <a:pt x="196" y="29"/>
                  </a:cubicBezTo>
                  <a:cubicBezTo>
                    <a:pt x="196" y="29"/>
                    <a:pt x="6585" y="4353"/>
                    <a:pt x="6864" y="4604"/>
                  </a:cubicBezTo>
                  <a:lnTo>
                    <a:pt x="6864" y="4604"/>
                  </a:lnTo>
                  <a:cubicBezTo>
                    <a:pt x="7003" y="4744"/>
                    <a:pt x="7087" y="5162"/>
                    <a:pt x="7115" y="5609"/>
                  </a:cubicBezTo>
                  <a:cubicBezTo>
                    <a:pt x="7170" y="6222"/>
                    <a:pt x="7143" y="7004"/>
                    <a:pt x="7115" y="7143"/>
                  </a:cubicBezTo>
                  <a:cubicBezTo>
                    <a:pt x="7003" y="7450"/>
                    <a:pt x="251" y="7868"/>
                    <a:pt x="196" y="7868"/>
                  </a:cubicBezTo>
                  <a:cubicBezTo>
                    <a:pt x="140" y="7868"/>
                    <a:pt x="84" y="7841"/>
                    <a:pt x="84" y="7757"/>
                  </a:cubicBezTo>
                  <a:cubicBezTo>
                    <a:pt x="28" y="7701"/>
                    <a:pt x="112" y="7617"/>
                    <a:pt x="168" y="7617"/>
                  </a:cubicBezTo>
                  <a:cubicBezTo>
                    <a:pt x="224" y="7617"/>
                    <a:pt x="6836" y="7199"/>
                    <a:pt x="6864" y="7031"/>
                  </a:cubicBezTo>
                  <a:cubicBezTo>
                    <a:pt x="6919" y="6892"/>
                    <a:pt x="6947" y="6194"/>
                    <a:pt x="6864" y="5581"/>
                  </a:cubicBezTo>
                  <a:cubicBezTo>
                    <a:pt x="6836" y="5162"/>
                    <a:pt x="6808" y="4800"/>
                    <a:pt x="6724" y="4744"/>
                  </a:cubicBezTo>
                  <a:lnTo>
                    <a:pt x="6724" y="4744"/>
                  </a:lnTo>
                  <a:cubicBezTo>
                    <a:pt x="6445" y="4548"/>
                    <a:pt x="112"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8"/>
            <p:cNvSpPr/>
            <p:nvPr/>
          </p:nvSpPr>
          <p:spPr>
            <a:xfrm rot="3111030">
              <a:off x="1373570" y="1610491"/>
              <a:ext cx="293455" cy="88662"/>
            </a:xfrm>
            <a:custGeom>
              <a:avLst/>
              <a:gdLst/>
              <a:ahLst/>
              <a:cxnLst/>
              <a:rect l="l" t="t" r="r" b="b"/>
              <a:pathLst>
                <a:path w="3237" h="978" extrusionOk="0">
                  <a:moveTo>
                    <a:pt x="1591" y="1"/>
                  </a:moveTo>
                  <a:cubicBezTo>
                    <a:pt x="2009" y="1"/>
                    <a:pt x="2400" y="29"/>
                    <a:pt x="2679" y="112"/>
                  </a:cubicBezTo>
                  <a:cubicBezTo>
                    <a:pt x="3042" y="168"/>
                    <a:pt x="3237" y="308"/>
                    <a:pt x="3237" y="531"/>
                  </a:cubicBezTo>
                  <a:cubicBezTo>
                    <a:pt x="3237" y="670"/>
                    <a:pt x="3042" y="810"/>
                    <a:pt x="2707" y="866"/>
                  </a:cubicBezTo>
                  <a:cubicBezTo>
                    <a:pt x="2428" y="949"/>
                    <a:pt x="2065" y="977"/>
                    <a:pt x="1647" y="977"/>
                  </a:cubicBezTo>
                  <a:cubicBezTo>
                    <a:pt x="1228" y="977"/>
                    <a:pt x="838" y="949"/>
                    <a:pt x="559" y="866"/>
                  </a:cubicBezTo>
                  <a:cubicBezTo>
                    <a:pt x="196" y="810"/>
                    <a:pt x="1" y="670"/>
                    <a:pt x="1" y="447"/>
                  </a:cubicBezTo>
                  <a:cubicBezTo>
                    <a:pt x="1" y="308"/>
                    <a:pt x="196" y="168"/>
                    <a:pt x="531" y="112"/>
                  </a:cubicBezTo>
                  <a:cubicBezTo>
                    <a:pt x="810" y="29"/>
                    <a:pt x="1172" y="1"/>
                    <a:pt x="1591" y="1"/>
                  </a:cubicBezTo>
                  <a:close/>
                  <a:moveTo>
                    <a:pt x="2651" y="364"/>
                  </a:moveTo>
                  <a:cubicBezTo>
                    <a:pt x="2372" y="280"/>
                    <a:pt x="2009" y="252"/>
                    <a:pt x="1647" y="252"/>
                  </a:cubicBezTo>
                  <a:cubicBezTo>
                    <a:pt x="1228" y="252"/>
                    <a:pt x="865" y="280"/>
                    <a:pt x="614" y="364"/>
                  </a:cubicBezTo>
                  <a:cubicBezTo>
                    <a:pt x="419" y="419"/>
                    <a:pt x="280" y="447"/>
                    <a:pt x="280" y="503"/>
                  </a:cubicBezTo>
                  <a:cubicBezTo>
                    <a:pt x="280" y="531"/>
                    <a:pt x="419" y="559"/>
                    <a:pt x="586" y="587"/>
                  </a:cubicBezTo>
                  <a:cubicBezTo>
                    <a:pt x="838" y="670"/>
                    <a:pt x="1228" y="698"/>
                    <a:pt x="1591" y="698"/>
                  </a:cubicBezTo>
                  <a:cubicBezTo>
                    <a:pt x="1981" y="698"/>
                    <a:pt x="2372" y="670"/>
                    <a:pt x="2623" y="587"/>
                  </a:cubicBezTo>
                  <a:cubicBezTo>
                    <a:pt x="2818" y="531"/>
                    <a:pt x="2958" y="503"/>
                    <a:pt x="2958" y="4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8"/>
            <p:cNvSpPr/>
            <p:nvPr/>
          </p:nvSpPr>
          <p:spPr>
            <a:xfrm rot="3111030">
              <a:off x="1709160" y="1872367"/>
              <a:ext cx="237883" cy="78418"/>
            </a:xfrm>
            <a:custGeom>
              <a:avLst/>
              <a:gdLst/>
              <a:ahLst/>
              <a:cxnLst/>
              <a:rect l="l" t="t" r="r" b="b"/>
              <a:pathLst>
                <a:path w="2624" h="865" extrusionOk="0">
                  <a:moveTo>
                    <a:pt x="559" y="614"/>
                  </a:moveTo>
                  <a:cubicBezTo>
                    <a:pt x="643" y="614"/>
                    <a:pt x="698" y="697"/>
                    <a:pt x="670" y="753"/>
                  </a:cubicBezTo>
                  <a:cubicBezTo>
                    <a:pt x="670" y="837"/>
                    <a:pt x="587" y="865"/>
                    <a:pt x="531" y="865"/>
                  </a:cubicBezTo>
                  <a:cubicBezTo>
                    <a:pt x="391" y="837"/>
                    <a:pt x="252" y="809"/>
                    <a:pt x="168" y="725"/>
                  </a:cubicBezTo>
                  <a:cubicBezTo>
                    <a:pt x="85" y="670"/>
                    <a:pt x="1" y="558"/>
                    <a:pt x="1" y="446"/>
                  </a:cubicBezTo>
                  <a:cubicBezTo>
                    <a:pt x="1" y="307"/>
                    <a:pt x="168" y="167"/>
                    <a:pt x="419" y="112"/>
                  </a:cubicBezTo>
                  <a:cubicBezTo>
                    <a:pt x="643" y="28"/>
                    <a:pt x="949" y="0"/>
                    <a:pt x="1284" y="0"/>
                  </a:cubicBezTo>
                  <a:cubicBezTo>
                    <a:pt x="1647" y="0"/>
                    <a:pt x="1926" y="28"/>
                    <a:pt x="2177" y="112"/>
                  </a:cubicBezTo>
                  <a:cubicBezTo>
                    <a:pt x="2456" y="167"/>
                    <a:pt x="2623" y="307"/>
                    <a:pt x="2623" y="474"/>
                  </a:cubicBezTo>
                  <a:cubicBezTo>
                    <a:pt x="2623" y="586"/>
                    <a:pt x="2540" y="670"/>
                    <a:pt x="2456" y="725"/>
                  </a:cubicBezTo>
                  <a:cubicBezTo>
                    <a:pt x="2372" y="809"/>
                    <a:pt x="2233" y="837"/>
                    <a:pt x="2093" y="865"/>
                  </a:cubicBezTo>
                  <a:cubicBezTo>
                    <a:pt x="2037" y="865"/>
                    <a:pt x="1954" y="837"/>
                    <a:pt x="1926" y="753"/>
                  </a:cubicBezTo>
                  <a:cubicBezTo>
                    <a:pt x="1898" y="697"/>
                    <a:pt x="1926" y="614"/>
                    <a:pt x="1982" y="614"/>
                  </a:cubicBezTo>
                  <a:cubicBezTo>
                    <a:pt x="2121" y="586"/>
                    <a:pt x="2205" y="558"/>
                    <a:pt x="2261" y="530"/>
                  </a:cubicBezTo>
                  <a:cubicBezTo>
                    <a:pt x="2316" y="474"/>
                    <a:pt x="2344" y="474"/>
                    <a:pt x="2344" y="474"/>
                  </a:cubicBezTo>
                  <a:cubicBezTo>
                    <a:pt x="2344" y="446"/>
                    <a:pt x="2261" y="419"/>
                    <a:pt x="2121" y="363"/>
                  </a:cubicBezTo>
                  <a:cubicBezTo>
                    <a:pt x="1926" y="307"/>
                    <a:pt x="1647" y="279"/>
                    <a:pt x="1340" y="279"/>
                  </a:cubicBezTo>
                  <a:cubicBezTo>
                    <a:pt x="1005" y="279"/>
                    <a:pt x="726" y="307"/>
                    <a:pt x="531" y="363"/>
                  </a:cubicBezTo>
                  <a:cubicBezTo>
                    <a:pt x="364" y="419"/>
                    <a:pt x="280" y="474"/>
                    <a:pt x="280" y="502"/>
                  </a:cubicBezTo>
                  <a:lnTo>
                    <a:pt x="308" y="502"/>
                  </a:lnTo>
                  <a:cubicBezTo>
                    <a:pt x="364" y="558"/>
                    <a:pt x="447" y="586"/>
                    <a:pt x="559"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8"/>
            <p:cNvSpPr/>
            <p:nvPr/>
          </p:nvSpPr>
          <p:spPr>
            <a:xfrm rot="3111030">
              <a:off x="1712719" y="1894760"/>
              <a:ext cx="169528" cy="78509"/>
            </a:xfrm>
            <a:custGeom>
              <a:avLst/>
              <a:gdLst/>
              <a:ahLst/>
              <a:cxnLst/>
              <a:rect l="l" t="t" r="r" b="b"/>
              <a:pathLst>
                <a:path w="1870" h="866" extrusionOk="0">
                  <a:moveTo>
                    <a:pt x="893" y="1"/>
                  </a:moveTo>
                  <a:cubicBezTo>
                    <a:pt x="1144" y="1"/>
                    <a:pt x="1340" y="28"/>
                    <a:pt x="1535" y="112"/>
                  </a:cubicBezTo>
                  <a:cubicBezTo>
                    <a:pt x="1730" y="168"/>
                    <a:pt x="1870" y="307"/>
                    <a:pt x="1870" y="447"/>
                  </a:cubicBezTo>
                  <a:cubicBezTo>
                    <a:pt x="1870" y="586"/>
                    <a:pt x="1758" y="698"/>
                    <a:pt x="1563" y="754"/>
                  </a:cubicBezTo>
                  <a:cubicBezTo>
                    <a:pt x="1395" y="837"/>
                    <a:pt x="1172" y="865"/>
                    <a:pt x="977" y="865"/>
                  </a:cubicBezTo>
                  <a:cubicBezTo>
                    <a:pt x="726" y="865"/>
                    <a:pt x="503" y="837"/>
                    <a:pt x="335" y="754"/>
                  </a:cubicBezTo>
                  <a:cubicBezTo>
                    <a:pt x="140" y="698"/>
                    <a:pt x="1" y="558"/>
                    <a:pt x="1" y="419"/>
                  </a:cubicBezTo>
                  <a:cubicBezTo>
                    <a:pt x="1" y="279"/>
                    <a:pt x="84" y="168"/>
                    <a:pt x="307" y="112"/>
                  </a:cubicBezTo>
                  <a:cubicBezTo>
                    <a:pt x="447" y="28"/>
                    <a:pt x="698" y="1"/>
                    <a:pt x="893" y="1"/>
                  </a:cubicBezTo>
                  <a:close/>
                  <a:moveTo>
                    <a:pt x="1451" y="335"/>
                  </a:moveTo>
                  <a:cubicBezTo>
                    <a:pt x="1312" y="307"/>
                    <a:pt x="1144" y="279"/>
                    <a:pt x="921" y="279"/>
                  </a:cubicBezTo>
                  <a:cubicBezTo>
                    <a:pt x="726" y="279"/>
                    <a:pt x="559" y="307"/>
                    <a:pt x="419" y="335"/>
                  </a:cubicBezTo>
                  <a:cubicBezTo>
                    <a:pt x="307" y="391"/>
                    <a:pt x="224" y="419"/>
                    <a:pt x="224" y="447"/>
                  </a:cubicBezTo>
                  <a:cubicBezTo>
                    <a:pt x="224" y="475"/>
                    <a:pt x="280" y="475"/>
                    <a:pt x="363" y="531"/>
                  </a:cubicBezTo>
                  <a:cubicBezTo>
                    <a:pt x="503" y="586"/>
                    <a:pt x="670" y="586"/>
                    <a:pt x="893" y="586"/>
                  </a:cubicBezTo>
                  <a:cubicBezTo>
                    <a:pt x="1116" y="586"/>
                    <a:pt x="1284" y="558"/>
                    <a:pt x="1423" y="531"/>
                  </a:cubicBezTo>
                  <a:cubicBezTo>
                    <a:pt x="1535" y="475"/>
                    <a:pt x="1591" y="447"/>
                    <a:pt x="1591" y="419"/>
                  </a:cubicBezTo>
                  <a:cubicBezTo>
                    <a:pt x="1591" y="419"/>
                    <a:pt x="1563" y="391"/>
                    <a:pt x="1451" y="3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8"/>
            <p:cNvSpPr/>
            <p:nvPr/>
          </p:nvSpPr>
          <p:spPr>
            <a:xfrm rot="3111030">
              <a:off x="1781040" y="1742035"/>
              <a:ext cx="25384" cy="116403"/>
            </a:xfrm>
            <a:custGeom>
              <a:avLst/>
              <a:gdLst/>
              <a:ahLst/>
              <a:cxnLst/>
              <a:rect l="l" t="t" r="r" b="b"/>
              <a:pathLst>
                <a:path w="280" h="1284" extrusionOk="0">
                  <a:moveTo>
                    <a:pt x="280" y="1200"/>
                  </a:moveTo>
                  <a:cubicBezTo>
                    <a:pt x="280" y="1256"/>
                    <a:pt x="196" y="1284"/>
                    <a:pt x="140" y="1284"/>
                  </a:cubicBezTo>
                  <a:cubicBezTo>
                    <a:pt x="57" y="1284"/>
                    <a:pt x="1" y="1228"/>
                    <a:pt x="1" y="1144"/>
                  </a:cubicBezTo>
                  <a:lnTo>
                    <a:pt x="1" y="140"/>
                  </a:lnTo>
                  <a:cubicBezTo>
                    <a:pt x="1" y="84"/>
                    <a:pt x="57" y="0"/>
                    <a:pt x="140" y="28"/>
                  </a:cubicBezTo>
                  <a:cubicBezTo>
                    <a:pt x="196"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8"/>
            <p:cNvSpPr/>
            <p:nvPr/>
          </p:nvSpPr>
          <p:spPr>
            <a:xfrm rot="3111030">
              <a:off x="1918261" y="1896898"/>
              <a:ext cx="25384" cy="131543"/>
            </a:xfrm>
            <a:custGeom>
              <a:avLst/>
              <a:gdLst/>
              <a:ahLst/>
              <a:cxnLst/>
              <a:rect l="l" t="t" r="r" b="b"/>
              <a:pathLst>
                <a:path w="280" h="1451" extrusionOk="0">
                  <a:moveTo>
                    <a:pt x="279" y="1367"/>
                  </a:moveTo>
                  <a:cubicBezTo>
                    <a:pt x="279" y="1423"/>
                    <a:pt x="196" y="1451"/>
                    <a:pt x="140" y="1451"/>
                  </a:cubicBezTo>
                  <a:cubicBezTo>
                    <a:pt x="56" y="1451"/>
                    <a:pt x="0" y="1395"/>
                    <a:pt x="0" y="1311"/>
                  </a:cubicBezTo>
                  <a:lnTo>
                    <a:pt x="0" y="112"/>
                  </a:lnTo>
                  <a:cubicBezTo>
                    <a:pt x="0" y="28"/>
                    <a:pt x="56" y="0"/>
                    <a:pt x="140" y="0"/>
                  </a:cubicBezTo>
                  <a:cubicBezTo>
                    <a:pt x="196"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8"/>
            <p:cNvSpPr/>
            <p:nvPr/>
          </p:nvSpPr>
          <p:spPr>
            <a:xfrm rot="3111030">
              <a:off x="1700039" y="1868540"/>
              <a:ext cx="642483" cy="78509"/>
            </a:xfrm>
            <a:custGeom>
              <a:avLst/>
              <a:gdLst/>
              <a:ahLst/>
              <a:cxnLst/>
              <a:rect l="l" t="t" r="r" b="b"/>
              <a:pathLst>
                <a:path w="7087" h="866" extrusionOk="0">
                  <a:moveTo>
                    <a:pt x="140" y="865"/>
                  </a:moveTo>
                  <a:cubicBezTo>
                    <a:pt x="84" y="865"/>
                    <a:pt x="56" y="837"/>
                    <a:pt x="0" y="753"/>
                  </a:cubicBezTo>
                  <a:cubicBezTo>
                    <a:pt x="0" y="698"/>
                    <a:pt x="56" y="642"/>
                    <a:pt x="84" y="642"/>
                  </a:cubicBezTo>
                  <a:cubicBezTo>
                    <a:pt x="84" y="642"/>
                    <a:pt x="5022" y="335"/>
                    <a:pt x="6919" y="0"/>
                  </a:cubicBezTo>
                  <a:cubicBezTo>
                    <a:pt x="6975" y="0"/>
                    <a:pt x="7031" y="28"/>
                    <a:pt x="7059" y="56"/>
                  </a:cubicBezTo>
                  <a:cubicBezTo>
                    <a:pt x="7087" y="140"/>
                    <a:pt x="7059" y="168"/>
                    <a:pt x="6975" y="195"/>
                  </a:cubicBezTo>
                  <a:cubicBezTo>
                    <a:pt x="5106"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8"/>
            <p:cNvSpPr/>
            <p:nvPr/>
          </p:nvSpPr>
          <p:spPr>
            <a:xfrm rot="3111030">
              <a:off x="1732904" y="1841455"/>
              <a:ext cx="642483" cy="81047"/>
            </a:xfrm>
            <a:custGeom>
              <a:avLst/>
              <a:gdLst/>
              <a:ahLst/>
              <a:cxnLst/>
              <a:rect l="l" t="t" r="r" b="b"/>
              <a:pathLst>
                <a:path w="7087" h="894" extrusionOk="0">
                  <a:moveTo>
                    <a:pt x="140" y="894"/>
                  </a:moveTo>
                  <a:cubicBezTo>
                    <a:pt x="84" y="894"/>
                    <a:pt x="56" y="838"/>
                    <a:pt x="0" y="782"/>
                  </a:cubicBezTo>
                  <a:cubicBezTo>
                    <a:pt x="0" y="698"/>
                    <a:pt x="56" y="670"/>
                    <a:pt x="84" y="670"/>
                  </a:cubicBezTo>
                  <a:cubicBezTo>
                    <a:pt x="84" y="670"/>
                    <a:pt x="5022" y="364"/>
                    <a:pt x="6919" y="1"/>
                  </a:cubicBezTo>
                  <a:cubicBezTo>
                    <a:pt x="6975" y="1"/>
                    <a:pt x="7031" y="57"/>
                    <a:pt x="7059" y="85"/>
                  </a:cubicBezTo>
                  <a:cubicBezTo>
                    <a:pt x="7087" y="140"/>
                    <a:pt x="7059" y="196"/>
                    <a:pt x="6975" y="196"/>
                  </a:cubicBezTo>
                  <a:cubicBezTo>
                    <a:pt x="5106" y="531"/>
                    <a:pt x="140" y="894"/>
                    <a:pt x="140" y="8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8"/>
            <p:cNvSpPr/>
            <p:nvPr/>
          </p:nvSpPr>
          <p:spPr>
            <a:xfrm rot="3111030">
              <a:off x="1767695" y="1815395"/>
              <a:ext cx="642483" cy="78509"/>
            </a:xfrm>
            <a:custGeom>
              <a:avLst/>
              <a:gdLst/>
              <a:ahLst/>
              <a:cxnLst/>
              <a:rect l="l" t="t" r="r" b="b"/>
              <a:pathLst>
                <a:path w="7087" h="866" extrusionOk="0">
                  <a:moveTo>
                    <a:pt x="140" y="865"/>
                  </a:moveTo>
                  <a:cubicBezTo>
                    <a:pt x="84" y="865"/>
                    <a:pt x="56" y="838"/>
                    <a:pt x="0" y="754"/>
                  </a:cubicBezTo>
                  <a:cubicBezTo>
                    <a:pt x="0" y="698"/>
                    <a:pt x="56" y="670"/>
                    <a:pt x="84" y="670"/>
                  </a:cubicBezTo>
                  <a:cubicBezTo>
                    <a:pt x="84" y="670"/>
                    <a:pt x="5022" y="335"/>
                    <a:pt x="6919" y="1"/>
                  </a:cubicBezTo>
                  <a:cubicBezTo>
                    <a:pt x="6975" y="1"/>
                    <a:pt x="7031" y="29"/>
                    <a:pt x="7059" y="112"/>
                  </a:cubicBezTo>
                  <a:cubicBezTo>
                    <a:pt x="7087" y="140"/>
                    <a:pt x="7059" y="196"/>
                    <a:pt x="6975" y="196"/>
                  </a:cubicBezTo>
                  <a:cubicBezTo>
                    <a:pt x="5106" y="559"/>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8"/>
            <p:cNvSpPr/>
            <p:nvPr/>
          </p:nvSpPr>
          <p:spPr>
            <a:xfrm rot="3111030">
              <a:off x="1801415" y="1786462"/>
              <a:ext cx="632420" cy="78509"/>
            </a:xfrm>
            <a:custGeom>
              <a:avLst/>
              <a:gdLst/>
              <a:ahLst/>
              <a:cxnLst/>
              <a:rect l="l" t="t" r="r" b="b"/>
              <a:pathLst>
                <a:path w="6976" h="866" extrusionOk="0">
                  <a:moveTo>
                    <a:pt x="140" y="865"/>
                  </a:moveTo>
                  <a:cubicBezTo>
                    <a:pt x="84" y="865"/>
                    <a:pt x="56" y="837"/>
                    <a:pt x="0" y="753"/>
                  </a:cubicBezTo>
                  <a:cubicBezTo>
                    <a:pt x="0" y="698"/>
                    <a:pt x="56" y="642"/>
                    <a:pt x="84" y="642"/>
                  </a:cubicBezTo>
                  <a:cubicBezTo>
                    <a:pt x="84" y="642"/>
                    <a:pt x="4938" y="335"/>
                    <a:pt x="6836" y="0"/>
                  </a:cubicBezTo>
                  <a:cubicBezTo>
                    <a:pt x="6919" y="0"/>
                    <a:pt x="6947" y="28"/>
                    <a:pt x="6975" y="56"/>
                  </a:cubicBezTo>
                  <a:cubicBezTo>
                    <a:pt x="6975" y="140"/>
                    <a:pt x="6975" y="168"/>
                    <a:pt x="6919" y="196"/>
                  </a:cubicBezTo>
                  <a:cubicBezTo>
                    <a:pt x="4994" y="558"/>
                    <a:pt x="140" y="865"/>
                    <a:pt x="140" y="8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8"/>
            <p:cNvSpPr/>
            <p:nvPr/>
          </p:nvSpPr>
          <p:spPr>
            <a:xfrm rot="3111030">
              <a:off x="2352071" y="715325"/>
              <a:ext cx="295994" cy="336517"/>
            </a:xfrm>
            <a:custGeom>
              <a:avLst/>
              <a:gdLst/>
              <a:ahLst/>
              <a:cxnLst/>
              <a:rect l="l" t="t" r="r" b="b"/>
              <a:pathLst>
                <a:path w="3265" h="3712" extrusionOk="0">
                  <a:moveTo>
                    <a:pt x="3265" y="2400"/>
                  </a:moveTo>
                  <a:lnTo>
                    <a:pt x="3265" y="3711"/>
                  </a:lnTo>
                  <a:cubicBezTo>
                    <a:pt x="3265" y="3711"/>
                    <a:pt x="2930" y="3293"/>
                    <a:pt x="1619" y="3293"/>
                  </a:cubicBezTo>
                  <a:cubicBezTo>
                    <a:pt x="335" y="3293"/>
                    <a:pt x="1" y="3711"/>
                    <a:pt x="1" y="3711"/>
                  </a:cubicBezTo>
                  <a:lnTo>
                    <a:pt x="1" y="2400"/>
                  </a:lnTo>
                  <a:cubicBezTo>
                    <a:pt x="29" y="1"/>
                    <a:pt x="3265" y="1"/>
                    <a:pt x="3265" y="24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8"/>
            <p:cNvSpPr/>
            <p:nvPr/>
          </p:nvSpPr>
          <p:spPr>
            <a:xfrm rot="3111030">
              <a:off x="1288164" y="575894"/>
              <a:ext cx="647651" cy="720901"/>
            </a:xfrm>
            <a:custGeom>
              <a:avLst/>
              <a:gdLst/>
              <a:ahLst/>
              <a:cxnLst/>
              <a:rect l="l" t="t" r="r" b="b"/>
              <a:pathLst>
                <a:path w="7144" h="7952" extrusionOk="0">
                  <a:moveTo>
                    <a:pt x="6920" y="56"/>
                  </a:moveTo>
                  <a:cubicBezTo>
                    <a:pt x="6976" y="0"/>
                    <a:pt x="7059" y="0"/>
                    <a:pt x="7115" y="84"/>
                  </a:cubicBezTo>
                  <a:cubicBezTo>
                    <a:pt x="7143" y="140"/>
                    <a:pt x="7143" y="223"/>
                    <a:pt x="7059" y="251"/>
                  </a:cubicBezTo>
                  <a:cubicBezTo>
                    <a:pt x="7059" y="251"/>
                    <a:pt x="671" y="4576"/>
                    <a:pt x="475" y="4827"/>
                  </a:cubicBezTo>
                  <a:lnTo>
                    <a:pt x="475" y="4827"/>
                  </a:lnTo>
                  <a:cubicBezTo>
                    <a:pt x="419" y="4882"/>
                    <a:pt x="336" y="5273"/>
                    <a:pt x="308" y="5692"/>
                  </a:cubicBezTo>
                  <a:cubicBezTo>
                    <a:pt x="252" y="6277"/>
                    <a:pt x="252" y="6975"/>
                    <a:pt x="308" y="7114"/>
                  </a:cubicBezTo>
                  <a:cubicBezTo>
                    <a:pt x="336" y="7254"/>
                    <a:pt x="6976" y="7672"/>
                    <a:pt x="6976" y="7672"/>
                  </a:cubicBezTo>
                  <a:cubicBezTo>
                    <a:pt x="7032" y="7672"/>
                    <a:pt x="7115" y="7756"/>
                    <a:pt x="7115" y="7812"/>
                  </a:cubicBezTo>
                  <a:cubicBezTo>
                    <a:pt x="7115" y="7896"/>
                    <a:pt x="7059" y="7951"/>
                    <a:pt x="7004" y="7923"/>
                  </a:cubicBezTo>
                  <a:cubicBezTo>
                    <a:pt x="6948" y="7923"/>
                    <a:pt x="168" y="7505"/>
                    <a:pt x="57" y="7170"/>
                  </a:cubicBezTo>
                  <a:cubicBezTo>
                    <a:pt x="1" y="6975"/>
                    <a:pt x="1" y="6249"/>
                    <a:pt x="29" y="5580"/>
                  </a:cubicBezTo>
                  <a:cubicBezTo>
                    <a:pt x="57" y="5134"/>
                    <a:pt x="140" y="4715"/>
                    <a:pt x="252" y="4576"/>
                  </a:cubicBezTo>
                  <a:lnTo>
                    <a:pt x="252" y="4576"/>
                  </a:lnTo>
                  <a:cubicBezTo>
                    <a:pt x="559" y="4408"/>
                    <a:pt x="6920" y="84"/>
                    <a:pt x="692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8"/>
            <p:cNvSpPr/>
            <p:nvPr/>
          </p:nvSpPr>
          <p:spPr>
            <a:xfrm rot="3111030">
              <a:off x="1227442" y="1255739"/>
              <a:ext cx="237792" cy="80956"/>
            </a:xfrm>
            <a:custGeom>
              <a:avLst/>
              <a:gdLst/>
              <a:ahLst/>
              <a:cxnLst/>
              <a:rect l="l" t="t" r="r" b="b"/>
              <a:pathLst>
                <a:path w="2623" h="893" extrusionOk="0">
                  <a:moveTo>
                    <a:pt x="2092" y="893"/>
                  </a:moveTo>
                  <a:cubicBezTo>
                    <a:pt x="2037" y="893"/>
                    <a:pt x="1953" y="865"/>
                    <a:pt x="1925" y="781"/>
                  </a:cubicBezTo>
                  <a:cubicBezTo>
                    <a:pt x="1897" y="725"/>
                    <a:pt x="1925" y="642"/>
                    <a:pt x="2009" y="642"/>
                  </a:cubicBezTo>
                  <a:cubicBezTo>
                    <a:pt x="2148" y="614"/>
                    <a:pt x="2204" y="586"/>
                    <a:pt x="2288" y="558"/>
                  </a:cubicBezTo>
                  <a:cubicBezTo>
                    <a:pt x="2316" y="502"/>
                    <a:pt x="2344" y="502"/>
                    <a:pt x="2344" y="474"/>
                  </a:cubicBezTo>
                  <a:cubicBezTo>
                    <a:pt x="2344" y="447"/>
                    <a:pt x="2288" y="419"/>
                    <a:pt x="2092" y="363"/>
                  </a:cubicBezTo>
                  <a:cubicBezTo>
                    <a:pt x="1897" y="307"/>
                    <a:pt x="1618" y="279"/>
                    <a:pt x="1339" y="279"/>
                  </a:cubicBezTo>
                  <a:cubicBezTo>
                    <a:pt x="1032" y="279"/>
                    <a:pt x="753" y="307"/>
                    <a:pt x="530" y="363"/>
                  </a:cubicBezTo>
                  <a:cubicBezTo>
                    <a:pt x="363" y="419"/>
                    <a:pt x="251" y="474"/>
                    <a:pt x="251" y="502"/>
                  </a:cubicBezTo>
                  <a:lnTo>
                    <a:pt x="279" y="502"/>
                  </a:lnTo>
                  <a:cubicBezTo>
                    <a:pt x="363" y="558"/>
                    <a:pt x="474" y="586"/>
                    <a:pt x="558" y="614"/>
                  </a:cubicBezTo>
                  <a:cubicBezTo>
                    <a:pt x="642" y="614"/>
                    <a:pt x="698" y="698"/>
                    <a:pt x="670" y="753"/>
                  </a:cubicBezTo>
                  <a:cubicBezTo>
                    <a:pt x="670" y="837"/>
                    <a:pt x="614" y="865"/>
                    <a:pt x="530" y="865"/>
                  </a:cubicBezTo>
                  <a:cubicBezTo>
                    <a:pt x="391" y="837"/>
                    <a:pt x="251" y="781"/>
                    <a:pt x="195" y="725"/>
                  </a:cubicBezTo>
                  <a:cubicBezTo>
                    <a:pt x="56" y="642"/>
                    <a:pt x="0" y="558"/>
                    <a:pt x="0" y="447"/>
                  </a:cubicBezTo>
                  <a:cubicBezTo>
                    <a:pt x="0" y="307"/>
                    <a:pt x="140" y="168"/>
                    <a:pt x="419" y="84"/>
                  </a:cubicBezTo>
                  <a:cubicBezTo>
                    <a:pt x="642" y="28"/>
                    <a:pt x="949" y="0"/>
                    <a:pt x="1311" y="0"/>
                  </a:cubicBezTo>
                  <a:cubicBezTo>
                    <a:pt x="1646" y="0"/>
                    <a:pt x="1925" y="28"/>
                    <a:pt x="2176" y="84"/>
                  </a:cubicBezTo>
                  <a:cubicBezTo>
                    <a:pt x="2455" y="168"/>
                    <a:pt x="2623" y="307"/>
                    <a:pt x="2623" y="474"/>
                  </a:cubicBezTo>
                  <a:cubicBezTo>
                    <a:pt x="2623" y="586"/>
                    <a:pt x="2567" y="642"/>
                    <a:pt x="2455" y="725"/>
                  </a:cubicBezTo>
                  <a:cubicBezTo>
                    <a:pt x="2371" y="837"/>
                    <a:pt x="2232" y="865"/>
                    <a:pt x="2092" y="8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8"/>
            <p:cNvSpPr/>
            <p:nvPr/>
          </p:nvSpPr>
          <p:spPr>
            <a:xfrm rot="3111030">
              <a:off x="1231012" y="1283144"/>
              <a:ext cx="172066" cy="78509"/>
            </a:xfrm>
            <a:custGeom>
              <a:avLst/>
              <a:gdLst/>
              <a:ahLst/>
              <a:cxnLst/>
              <a:rect l="l" t="t" r="r" b="b"/>
              <a:pathLst>
                <a:path w="1898" h="866" extrusionOk="0">
                  <a:moveTo>
                    <a:pt x="949" y="279"/>
                  </a:moveTo>
                  <a:cubicBezTo>
                    <a:pt x="726" y="279"/>
                    <a:pt x="559" y="307"/>
                    <a:pt x="419" y="335"/>
                  </a:cubicBezTo>
                  <a:cubicBezTo>
                    <a:pt x="308" y="391"/>
                    <a:pt x="252" y="419"/>
                    <a:pt x="252" y="447"/>
                  </a:cubicBezTo>
                  <a:cubicBezTo>
                    <a:pt x="252" y="475"/>
                    <a:pt x="308" y="475"/>
                    <a:pt x="391" y="531"/>
                  </a:cubicBezTo>
                  <a:cubicBezTo>
                    <a:pt x="531" y="586"/>
                    <a:pt x="698" y="586"/>
                    <a:pt x="921" y="586"/>
                  </a:cubicBezTo>
                  <a:cubicBezTo>
                    <a:pt x="1117" y="586"/>
                    <a:pt x="1284" y="558"/>
                    <a:pt x="1423" y="531"/>
                  </a:cubicBezTo>
                  <a:cubicBezTo>
                    <a:pt x="1535" y="475"/>
                    <a:pt x="1619" y="447"/>
                    <a:pt x="1619" y="419"/>
                  </a:cubicBezTo>
                  <a:cubicBezTo>
                    <a:pt x="1619" y="391"/>
                    <a:pt x="1563" y="391"/>
                    <a:pt x="1479" y="335"/>
                  </a:cubicBezTo>
                  <a:cubicBezTo>
                    <a:pt x="1340" y="307"/>
                    <a:pt x="1144" y="279"/>
                    <a:pt x="949" y="279"/>
                  </a:cubicBezTo>
                  <a:close/>
                  <a:moveTo>
                    <a:pt x="308" y="112"/>
                  </a:moveTo>
                  <a:cubicBezTo>
                    <a:pt x="447" y="28"/>
                    <a:pt x="698" y="1"/>
                    <a:pt x="921" y="1"/>
                  </a:cubicBezTo>
                  <a:cubicBezTo>
                    <a:pt x="1117" y="1"/>
                    <a:pt x="1368" y="28"/>
                    <a:pt x="1535" y="112"/>
                  </a:cubicBezTo>
                  <a:cubicBezTo>
                    <a:pt x="1758" y="168"/>
                    <a:pt x="1898" y="307"/>
                    <a:pt x="1898" y="447"/>
                  </a:cubicBezTo>
                  <a:cubicBezTo>
                    <a:pt x="1898" y="586"/>
                    <a:pt x="1786" y="698"/>
                    <a:pt x="1563" y="754"/>
                  </a:cubicBezTo>
                  <a:cubicBezTo>
                    <a:pt x="1396" y="837"/>
                    <a:pt x="1200" y="865"/>
                    <a:pt x="977" y="865"/>
                  </a:cubicBezTo>
                  <a:cubicBezTo>
                    <a:pt x="726" y="865"/>
                    <a:pt x="531" y="837"/>
                    <a:pt x="363" y="754"/>
                  </a:cubicBezTo>
                  <a:cubicBezTo>
                    <a:pt x="140" y="698"/>
                    <a:pt x="1" y="558"/>
                    <a:pt x="1" y="419"/>
                  </a:cubicBezTo>
                  <a:cubicBezTo>
                    <a:pt x="1" y="279"/>
                    <a:pt x="112" y="168"/>
                    <a:pt x="30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8"/>
            <p:cNvSpPr/>
            <p:nvPr/>
          </p:nvSpPr>
          <p:spPr>
            <a:xfrm rot="3111030">
              <a:off x="1431086" y="1296529"/>
              <a:ext cx="25384" cy="116403"/>
            </a:xfrm>
            <a:custGeom>
              <a:avLst/>
              <a:gdLst/>
              <a:ahLst/>
              <a:cxnLst/>
              <a:rect l="l" t="t" r="r" b="b"/>
              <a:pathLst>
                <a:path w="280" h="1284" extrusionOk="0">
                  <a:moveTo>
                    <a:pt x="280" y="1200"/>
                  </a:moveTo>
                  <a:cubicBezTo>
                    <a:pt x="280" y="1256"/>
                    <a:pt x="224" y="1284"/>
                    <a:pt x="140" y="1284"/>
                  </a:cubicBezTo>
                  <a:cubicBezTo>
                    <a:pt x="84" y="1284"/>
                    <a:pt x="1" y="1228"/>
                    <a:pt x="1" y="1144"/>
                  </a:cubicBezTo>
                  <a:lnTo>
                    <a:pt x="1" y="140"/>
                  </a:lnTo>
                  <a:cubicBezTo>
                    <a:pt x="1" y="84"/>
                    <a:pt x="84" y="0"/>
                    <a:pt x="140" y="28"/>
                  </a:cubicBezTo>
                  <a:cubicBezTo>
                    <a:pt x="224" y="28"/>
                    <a:pt x="280" y="112"/>
                    <a:pt x="280"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8"/>
            <p:cNvSpPr/>
            <p:nvPr/>
          </p:nvSpPr>
          <p:spPr>
            <a:xfrm rot="3111030">
              <a:off x="1305827" y="1117246"/>
              <a:ext cx="25384" cy="131543"/>
            </a:xfrm>
            <a:custGeom>
              <a:avLst/>
              <a:gdLst/>
              <a:ahLst/>
              <a:cxnLst/>
              <a:rect l="l" t="t" r="r" b="b"/>
              <a:pathLst>
                <a:path w="280" h="1451" extrusionOk="0">
                  <a:moveTo>
                    <a:pt x="279" y="1367"/>
                  </a:moveTo>
                  <a:cubicBezTo>
                    <a:pt x="279" y="1423"/>
                    <a:pt x="223" y="1451"/>
                    <a:pt x="140" y="1451"/>
                  </a:cubicBezTo>
                  <a:cubicBezTo>
                    <a:pt x="84" y="1451"/>
                    <a:pt x="0" y="1395"/>
                    <a:pt x="0" y="1311"/>
                  </a:cubicBezTo>
                  <a:lnTo>
                    <a:pt x="0" y="112"/>
                  </a:lnTo>
                  <a:cubicBezTo>
                    <a:pt x="0" y="28"/>
                    <a:pt x="84" y="0"/>
                    <a:pt x="140" y="0"/>
                  </a:cubicBezTo>
                  <a:cubicBezTo>
                    <a:pt x="223" y="0"/>
                    <a:pt x="279" y="56"/>
                    <a:pt x="279"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8"/>
            <p:cNvSpPr/>
            <p:nvPr/>
          </p:nvSpPr>
          <p:spPr>
            <a:xfrm rot="3111030">
              <a:off x="1073903" y="1064855"/>
              <a:ext cx="642574" cy="83585"/>
            </a:xfrm>
            <a:custGeom>
              <a:avLst/>
              <a:gdLst/>
              <a:ahLst/>
              <a:cxnLst/>
              <a:rect l="l" t="t" r="r" b="b"/>
              <a:pathLst>
                <a:path w="7088" h="922" extrusionOk="0">
                  <a:moveTo>
                    <a:pt x="6976" y="698"/>
                  </a:moveTo>
                  <a:cubicBezTo>
                    <a:pt x="7031" y="698"/>
                    <a:pt x="7087" y="782"/>
                    <a:pt x="7087" y="809"/>
                  </a:cubicBezTo>
                  <a:cubicBezTo>
                    <a:pt x="7087" y="893"/>
                    <a:pt x="7031" y="921"/>
                    <a:pt x="6976" y="921"/>
                  </a:cubicBezTo>
                  <a:cubicBezTo>
                    <a:pt x="6976" y="921"/>
                    <a:pt x="1982" y="614"/>
                    <a:pt x="112" y="251"/>
                  </a:cubicBezTo>
                  <a:cubicBezTo>
                    <a:pt x="29" y="251"/>
                    <a:pt x="1" y="196"/>
                    <a:pt x="1" y="112"/>
                  </a:cubicBezTo>
                  <a:cubicBezTo>
                    <a:pt x="1" y="56"/>
                    <a:pt x="29" y="0"/>
                    <a:pt x="112" y="56"/>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8"/>
            <p:cNvSpPr/>
            <p:nvPr/>
          </p:nvSpPr>
          <p:spPr>
            <a:xfrm rot="3111030">
              <a:off x="1104773" y="1041876"/>
              <a:ext cx="642574" cy="81047"/>
            </a:xfrm>
            <a:custGeom>
              <a:avLst/>
              <a:gdLst/>
              <a:ahLst/>
              <a:cxnLst/>
              <a:rect l="l" t="t" r="r" b="b"/>
              <a:pathLst>
                <a:path w="7088" h="894" extrusionOk="0">
                  <a:moveTo>
                    <a:pt x="6976" y="670"/>
                  </a:moveTo>
                  <a:cubicBezTo>
                    <a:pt x="7031" y="670"/>
                    <a:pt x="7087" y="698"/>
                    <a:pt x="7087" y="782"/>
                  </a:cubicBezTo>
                  <a:cubicBezTo>
                    <a:pt x="7087" y="838"/>
                    <a:pt x="7031" y="894"/>
                    <a:pt x="6976" y="894"/>
                  </a:cubicBezTo>
                  <a:cubicBezTo>
                    <a:pt x="6976" y="894"/>
                    <a:pt x="1982" y="559"/>
                    <a:pt x="112" y="224"/>
                  </a:cubicBezTo>
                  <a:cubicBezTo>
                    <a:pt x="29" y="224"/>
                    <a:pt x="1" y="140"/>
                    <a:pt x="1" y="112"/>
                  </a:cubicBezTo>
                  <a:cubicBezTo>
                    <a:pt x="1" y="57"/>
                    <a:pt x="29" y="1"/>
                    <a:pt x="112" y="57"/>
                  </a:cubicBezTo>
                  <a:cubicBezTo>
                    <a:pt x="2010" y="336"/>
                    <a:pt x="6976" y="670"/>
                    <a:pt x="6976" y="6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8"/>
            <p:cNvSpPr/>
            <p:nvPr/>
          </p:nvSpPr>
          <p:spPr>
            <a:xfrm rot="3111030">
              <a:off x="1140561" y="1013763"/>
              <a:ext cx="642574" cy="81047"/>
            </a:xfrm>
            <a:custGeom>
              <a:avLst/>
              <a:gdLst/>
              <a:ahLst/>
              <a:cxnLst/>
              <a:rect l="l" t="t" r="r" b="b"/>
              <a:pathLst>
                <a:path w="7088" h="894" extrusionOk="0">
                  <a:moveTo>
                    <a:pt x="6976" y="698"/>
                  </a:moveTo>
                  <a:cubicBezTo>
                    <a:pt x="7031" y="698"/>
                    <a:pt x="7087" y="754"/>
                    <a:pt x="7087" y="782"/>
                  </a:cubicBezTo>
                  <a:cubicBezTo>
                    <a:pt x="7087" y="866"/>
                    <a:pt x="7031" y="893"/>
                    <a:pt x="6976" y="893"/>
                  </a:cubicBezTo>
                  <a:cubicBezTo>
                    <a:pt x="6976" y="893"/>
                    <a:pt x="1982" y="587"/>
                    <a:pt x="112" y="224"/>
                  </a:cubicBezTo>
                  <a:cubicBezTo>
                    <a:pt x="29" y="224"/>
                    <a:pt x="1" y="168"/>
                    <a:pt x="1" y="84"/>
                  </a:cubicBezTo>
                  <a:cubicBezTo>
                    <a:pt x="1" y="29"/>
                    <a:pt x="29" y="1"/>
                    <a:pt x="112" y="29"/>
                  </a:cubicBezTo>
                  <a:cubicBezTo>
                    <a:pt x="2010" y="363"/>
                    <a:pt x="6976" y="698"/>
                    <a:pt x="697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8"/>
            <p:cNvSpPr/>
            <p:nvPr/>
          </p:nvSpPr>
          <p:spPr>
            <a:xfrm rot="3111030">
              <a:off x="1177462" y="988730"/>
              <a:ext cx="637497" cy="83585"/>
            </a:xfrm>
            <a:custGeom>
              <a:avLst/>
              <a:gdLst/>
              <a:ahLst/>
              <a:cxnLst/>
              <a:rect l="l" t="t" r="r" b="b"/>
              <a:pathLst>
                <a:path w="7032" h="922" extrusionOk="0">
                  <a:moveTo>
                    <a:pt x="6920" y="698"/>
                  </a:moveTo>
                  <a:cubicBezTo>
                    <a:pt x="6975" y="698"/>
                    <a:pt x="7031" y="754"/>
                    <a:pt x="7031" y="809"/>
                  </a:cubicBezTo>
                  <a:cubicBezTo>
                    <a:pt x="7031" y="893"/>
                    <a:pt x="6975" y="921"/>
                    <a:pt x="6920" y="921"/>
                  </a:cubicBezTo>
                  <a:cubicBezTo>
                    <a:pt x="6920" y="921"/>
                    <a:pt x="2037" y="614"/>
                    <a:pt x="112" y="252"/>
                  </a:cubicBezTo>
                  <a:cubicBezTo>
                    <a:pt x="56" y="252"/>
                    <a:pt x="1" y="196"/>
                    <a:pt x="1" y="112"/>
                  </a:cubicBezTo>
                  <a:cubicBezTo>
                    <a:pt x="1" y="56"/>
                    <a:pt x="84" y="0"/>
                    <a:pt x="112" y="56"/>
                  </a:cubicBezTo>
                  <a:cubicBezTo>
                    <a:pt x="2065" y="391"/>
                    <a:pt x="6920" y="698"/>
                    <a:pt x="6920"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8"/>
            <p:cNvSpPr/>
            <p:nvPr/>
          </p:nvSpPr>
          <p:spPr>
            <a:xfrm rot="3111030">
              <a:off x="1278826" y="1211313"/>
              <a:ext cx="212590" cy="108879"/>
            </a:xfrm>
            <a:custGeom>
              <a:avLst/>
              <a:gdLst/>
              <a:ahLst/>
              <a:cxnLst/>
              <a:rect l="l" t="t" r="r" b="b"/>
              <a:pathLst>
                <a:path w="2345" h="1201" extrusionOk="0">
                  <a:moveTo>
                    <a:pt x="1200" y="866"/>
                  </a:moveTo>
                  <a:cubicBezTo>
                    <a:pt x="1814" y="866"/>
                    <a:pt x="2344" y="1005"/>
                    <a:pt x="2344" y="1200"/>
                  </a:cubicBezTo>
                  <a:lnTo>
                    <a:pt x="2344" y="168"/>
                  </a:lnTo>
                  <a:cubicBezTo>
                    <a:pt x="1730" y="140"/>
                    <a:pt x="893" y="56"/>
                    <a:pt x="1" y="1"/>
                  </a:cubicBezTo>
                  <a:lnTo>
                    <a:pt x="1" y="1172"/>
                  </a:lnTo>
                  <a:cubicBezTo>
                    <a:pt x="1" y="1005"/>
                    <a:pt x="531" y="866"/>
                    <a:pt x="1200" y="86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8"/>
            <p:cNvSpPr/>
            <p:nvPr/>
          </p:nvSpPr>
          <p:spPr>
            <a:xfrm rot="3111030">
              <a:off x="1758582" y="1826943"/>
              <a:ext cx="215037" cy="106340"/>
            </a:xfrm>
            <a:custGeom>
              <a:avLst/>
              <a:gdLst/>
              <a:ahLst/>
              <a:cxnLst/>
              <a:rect l="l" t="t" r="r" b="b"/>
              <a:pathLst>
                <a:path w="2372" h="1173" extrusionOk="0">
                  <a:moveTo>
                    <a:pt x="0" y="140"/>
                  </a:moveTo>
                  <a:lnTo>
                    <a:pt x="0" y="1172"/>
                  </a:lnTo>
                  <a:cubicBezTo>
                    <a:pt x="0" y="977"/>
                    <a:pt x="531" y="838"/>
                    <a:pt x="1172" y="838"/>
                  </a:cubicBezTo>
                  <a:cubicBezTo>
                    <a:pt x="1842" y="838"/>
                    <a:pt x="2372" y="977"/>
                    <a:pt x="2372" y="1172"/>
                  </a:cubicBezTo>
                  <a:lnTo>
                    <a:pt x="2372" y="1"/>
                  </a:lnTo>
                  <a:cubicBezTo>
                    <a:pt x="1507" y="56"/>
                    <a:pt x="614" y="112"/>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8"/>
            <p:cNvSpPr/>
            <p:nvPr/>
          </p:nvSpPr>
          <p:spPr>
            <a:xfrm rot="3111030">
              <a:off x="2113947" y="1211545"/>
              <a:ext cx="20307" cy="311133"/>
            </a:xfrm>
            <a:custGeom>
              <a:avLst/>
              <a:gdLst/>
              <a:ahLst/>
              <a:cxnLst/>
              <a:rect l="l" t="t" r="r" b="b"/>
              <a:pathLst>
                <a:path w="224" h="3432" extrusionOk="0">
                  <a:moveTo>
                    <a:pt x="0" y="2986"/>
                  </a:moveTo>
                  <a:lnTo>
                    <a:pt x="0" y="3265"/>
                  </a:lnTo>
                  <a:cubicBezTo>
                    <a:pt x="0" y="3348"/>
                    <a:pt x="0" y="3376"/>
                    <a:pt x="56" y="3432"/>
                  </a:cubicBezTo>
                  <a:lnTo>
                    <a:pt x="84" y="3432"/>
                  </a:lnTo>
                  <a:cubicBezTo>
                    <a:pt x="84" y="3404"/>
                    <a:pt x="112" y="3348"/>
                    <a:pt x="112" y="3265"/>
                  </a:cubicBezTo>
                  <a:lnTo>
                    <a:pt x="140" y="2790"/>
                  </a:lnTo>
                  <a:lnTo>
                    <a:pt x="140" y="2679"/>
                  </a:lnTo>
                  <a:cubicBezTo>
                    <a:pt x="196" y="2149"/>
                    <a:pt x="223" y="1898"/>
                    <a:pt x="140" y="1395"/>
                  </a:cubicBezTo>
                  <a:cubicBezTo>
                    <a:pt x="112" y="1256"/>
                    <a:pt x="112" y="1061"/>
                    <a:pt x="112" y="921"/>
                  </a:cubicBezTo>
                  <a:cubicBezTo>
                    <a:pt x="112" y="754"/>
                    <a:pt x="84" y="558"/>
                    <a:pt x="112" y="447"/>
                  </a:cubicBezTo>
                  <a:cubicBezTo>
                    <a:pt x="112" y="419"/>
                    <a:pt x="140" y="363"/>
                    <a:pt x="140" y="335"/>
                  </a:cubicBezTo>
                  <a:lnTo>
                    <a:pt x="140" y="84"/>
                  </a:lnTo>
                  <a:cubicBezTo>
                    <a:pt x="140" y="28"/>
                    <a:pt x="140" y="28"/>
                    <a:pt x="112" y="0"/>
                  </a:cubicBezTo>
                  <a:cubicBezTo>
                    <a:pt x="84" y="140"/>
                    <a:pt x="112" y="224"/>
                    <a:pt x="84" y="335"/>
                  </a:cubicBezTo>
                  <a:cubicBezTo>
                    <a:pt x="56" y="447"/>
                    <a:pt x="0" y="558"/>
                    <a:pt x="56" y="698"/>
                  </a:cubicBezTo>
                  <a:lnTo>
                    <a:pt x="56" y="1061"/>
                  </a:lnTo>
                  <a:lnTo>
                    <a:pt x="84" y="1423"/>
                  </a:lnTo>
                  <a:cubicBezTo>
                    <a:pt x="84" y="1479"/>
                    <a:pt x="112" y="1535"/>
                    <a:pt x="112" y="1591"/>
                  </a:cubicBezTo>
                  <a:lnTo>
                    <a:pt x="112" y="1758"/>
                  </a:lnTo>
                  <a:cubicBezTo>
                    <a:pt x="56" y="1953"/>
                    <a:pt x="0" y="2846"/>
                    <a:pt x="0" y="29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8"/>
            <p:cNvSpPr/>
            <p:nvPr/>
          </p:nvSpPr>
          <p:spPr>
            <a:xfrm rot="3111030">
              <a:off x="1947336" y="1416139"/>
              <a:ext cx="17769" cy="207422"/>
            </a:xfrm>
            <a:custGeom>
              <a:avLst/>
              <a:gdLst/>
              <a:ahLst/>
              <a:cxnLst/>
              <a:rect l="l" t="t" r="r" b="b"/>
              <a:pathLst>
                <a:path w="196" h="2288" extrusionOk="0">
                  <a:moveTo>
                    <a:pt x="1" y="363"/>
                  </a:moveTo>
                  <a:cubicBezTo>
                    <a:pt x="1" y="614"/>
                    <a:pt x="1" y="502"/>
                    <a:pt x="28" y="754"/>
                  </a:cubicBezTo>
                  <a:lnTo>
                    <a:pt x="56" y="977"/>
                  </a:lnTo>
                  <a:cubicBezTo>
                    <a:pt x="84" y="1060"/>
                    <a:pt x="56" y="1284"/>
                    <a:pt x="56" y="1423"/>
                  </a:cubicBezTo>
                  <a:lnTo>
                    <a:pt x="56" y="1618"/>
                  </a:lnTo>
                  <a:cubicBezTo>
                    <a:pt x="56" y="1814"/>
                    <a:pt x="28" y="1953"/>
                    <a:pt x="56" y="2093"/>
                  </a:cubicBezTo>
                  <a:lnTo>
                    <a:pt x="84" y="2288"/>
                  </a:lnTo>
                  <a:lnTo>
                    <a:pt x="140" y="2288"/>
                  </a:lnTo>
                  <a:cubicBezTo>
                    <a:pt x="140" y="2232"/>
                    <a:pt x="168" y="2176"/>
                    <a:pt x="168" y="2093"/>
                  </a:cubicBezTo>
                  <a:lnTo>
                    <a:pt x="196" y="1451"/>
                  </a:lnTo>
                  <a:cubicBezTo>
                    <a:pt x="196" y="1172"/>
                    <a:pt x="196" y="921"/>
                    <a:pt x="140" y="642"/>
                  </a:cubicBezTo>
                  <a:cubicBezTo>
                    <a:pt x="84" y="502"/>
                    <a:pt x="140" y="475"/>
                    <a:pt x="140" y="335"/>
                  </a:cubicBezTo>
                  <a:lnTo>
                    <a:pt x="140" y="196"/>
                  </a:lnTo>
                  <a:cubicBezTo>
                    <a:pt x="84" y="56"/>
                    <a:pt x="1" y="0"/>
                    <a:pt x="1" y="3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8"/>
            <p:cNvSpPr/>
            <p:nvPr/>
          </p:nvSpPr>
          <p:spPr>
            <a:xfrm rot="3111030">
              <a:off x="1781021" y="1544326"/>
              <a:ext cx="15230" cy="146773"/>
            </a:xfrm>
            <a:custGeom>
              <a:avLst/>
              <a:gdLst/>
              <a:ahLst/>
              <a:cxnLst/>
              <a:rect l="l" t="t" r="r" b="b"/>
              <a:pathLst>
                <a:path w="168" h="1619" extrusionOk="0">
                  <a:moveTo>
                    <a:pt x="1" y="921"/>
                  </a:moveTo>
                  <a:lnTo>
                    <a:pt x="28" y="1507"/>
                  </a:lnTo>
                  <a:cubicBezTo>
                    <a:pt x="28" y="1563"/>
                    <a:pt x="28" y="1563"/>
                    <a:pt x="56" y="1619"/>
                  </a:cubicBezTo>
                  <a:cubicBezTo>
                    <a:pt x="140" y="1563"/>
                    <a:pt x="84" y="1395"/>
                    <a:pt x="140" y="1340"/>
                  </a:cubicBezTo>
                  <a:lnTo>
                    <a:pt x="140" y="977"/>
                  </a:lnTo>
                  <a:lnTo>
                    <a:pt x="140" y="809"/>
                  </a:lnTo>
                  <a:lnTo>
                    <a:pt x="140" y="475"/>
                  </a:lnTo>
                  <a:cubicBezTo>
                    <a:pt x="140" y="363"/>
                    <a:pt x="168" y="168"/>
                    <a:pt x="140" y="84"/>
                  </a:cubicBezTo>
                  <a:cubicBezTo>
                    <a:pt x="140" y="28"/>
                    <a:pt x="140" y="28"/>
                    <a:pt x="84" y="0"/>
                  </a:cubicBezTo>
                  <a:cubicBezTo>
                    <a:pt x="56" y="84"/>
                    <a:pt x="28" y="307"/>
                    <a:pt x="28" y="419"/>
                  </a:cubicBezTo>
                  <a:cubicBezTo>
                    <a:pt x="1" y="558"/>
                    <a:pt x="1" y="754"/>
                    <a:pt x="1" y="9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8"/>
            <p:cNvSpPr/>
            <p:nvPr/>
          </p:nvSpPr>
          <p:spPr>
            <a:xfrm rot="3111030">
              <a:off x="1785151" y="1592795"/>
              <a:ext cx="15321" cy="101263"/>
            </a:xfrm>
            <a:custGeom>
              <a:avLst/>
              <a:gdLst/>
              <a:ahLst/>
              <a:cxnLst/>
              <a:rect l="l" t="t" r="r" b="b"/>
              <a:pathLst>
                <a:path w="169" h="1117" extrusionOk="0">
                  <a:moveTo>
                    <a:pt x="29" y="280"/>
                  </a:moveTo>
                  <a:lnTo>
                    <a:pt x="56" y="977"/>
                  </a:lnTo>
                  <a:cubicBezTo>
                    <a:pt x="56" y="977"/>
                    <a:pt x="29" y="1117"/>
                    <a:pt x="56" y="1117"/>
                  </a:cubicBezTo>
                  <a:cubicBezTo>
                    <a:pt x="84" y="1117"/>
                    <a:pt x="112" y="1061"/>
                    <a:pt x="112" y="1005"/>
                  </a:cubicBezTo>
                  <a:cubicBezTo>
                    <a:pt x="168" y="866"/>
                    <a:pt x="112" y="475"/>
                    <a:pt x="112" y="392"/>
                  </a:cubicBezTo>
                  <a:lnTo>
                    <a:pt x="112" y="168"/>
                  </a:lnTo>
                  <a:cubicBezTo>
                    <a:pt x="112" y="140"/>
                    <a:pt x="168" y="1"/>
                    <a:pt x="84" y="1"/>
                  </a:cubicBezTo>
                  <a:cubicBezTo>
                    <a:pt x="1" y="1"/>
                    <a:pt x="29" y="57"/>
                    <a:pt x="29" y="113"/>
                  </a:cubicBezTo>
                  <a:cubicBezTo>
                    <a:pt x="56" y="140"/>
                    <a:pt x="29" y="224"/>
                    <a:pt x="29" y="28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8"/>
            <p:cNvSpPr/>
            <p:nvPr/>
          </p:nvSpPr>
          <p:spPr>
            <a:xfrm rot="3111030">
              <a:off x="1897940" y="1481006"/>
              <a:ext cx="15230" cy="96187"/>
            </a:xfrm>
            <a:custGeom>
              <a:avLst/>
              <a:gdLst/>
              <a:ahLst/>
              <a:cxnLst/>
              <a:rect l="l" t="t" r="r" b="b"/>
              <a:pathLst>
                <a:path w="168" h="1061" extrusionOk="0">
                  <a:moveTo>
                    <a:pt x="0" y="614"/>
                  </a:moveTo>
                  <a:cubicBezTo>
                    <a:pt x="0" y="698"/>
                    <a:pt x="0" y="1060"/>
                    <a:pt x="28" y="1060"/>
                  </a:cubicBezTo>
                  <a:cubicBezTo>
                    <a:pt x="112" y="1060"/>
                    <a:pt x="112" y="893"/>
                    <a:pt x="112" y="837"/>
                  </a:cubicBezTo>
                  <a:lnTo>
                    <a:pt x="112" y="698"/>
                  </a:lnTo>
                  <a:lnTo>
                    <a:pt x="112" y="558"/>
                  </a:lnTo>
                  <a:cubicBezTo>
                    <a:pt x="112" y="363"/>
                    <a:pt x="168" y="196"/>
                    <a:pt x="140" y="56"/>
                  </a:cubicBezTo>
                  <a:lnTo>
                    <a:pt x="140" y="0"/>
                  </a:lnTo>
                  <a:cubicBezTo>
                    <a:pt x="56" y="0"/>
                    <a:pt x="56" y="0"/>
                    <a:pt x="56" y="56"/>
                  </a:cubicBezTo>
                  <a:lnTo>
                    <a:pt x="56" y="56"/>
                  </a:lnTo>
                  <a:cubicBezTo>
                    <a:pt x="56" y="140"/>
                    <a:pt x="56" y="140"/>
                    <a:pt x="28" y="307"/>
                  </a:cubicBezTo>
                  <a:cubicBezTo>
                    <a:pt x="28" y="363"/>
                    <a:pt x="0" y="502"/>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8"/>
            <p:cNvSpPr/>
            <p:nvPr/>
          </p:nvSpPr>
          <p:spPr>
            <a:xfrm rot="3111030">
              <a:off x="2369536" y="1139569"/>
              <a:ext cx="12692" cy="101263"/>
            </a:xfrm>
            <a:custGeom>
              <a:avLst/>
              <a:gdLst/>
              <a:ahLst/>
              <a:cxnLst/>
              <a:rect l="l" t="t" r="r" b="b"/>
              <a:pathLst>
                <a:path w="140" h="1117" extrusionOk="0">
                  <a:moveTo>
                    <a:pt x="0" y="614"/>
                  </a:moveTo>
                  <a:cubicBezTo>
                    <a:pt x="0" y="726"/>
                    <a:pt x="0" y="977"/>
                    <a:pt x="28" y="1061"/>
                  </a:cubicBezTo>
                  <a:cubicBezTo>
                    <a:pt x="28" y="1116"/>
                    <a:pt x="28" y="1116"/>
                    <a:pt x="56" y="1116"/>
                  </a:cubicBezTo>
                  <a:cubicBezTo>
                    <a:pt x="112" y="1033"/>
                    <a:pt x="112" y="1033"/>
                    <a:pt x="112" y="921"/>
                  </a:cubicBezTo>
                  <a:lnTo>
                    <a:pt x="140" y="196"/>
                  </a:lnTo>
                  <a:lnTo>
                    <a:pt x="140" y="140"/>
                  </a:lnTo>
                  <a:cubicBezTo>
                    <a:pt x="140" y="56"/>
                    <a:pt x="140" y="28"/>
                    <a:pt x="112" y="0"/>
                  </a:cubicBezTo>
                  <a:lnTo>
                    <a:pt x="112" y="0"/>
                  </a:lnTo>
                  <a:cubicBezTo>
                    <a:pt x="112" y="0"/>
                    <a:pt x="56" y="0"/>
                    <a:pt x="56" y="84"/>
                  </a:cubicBezTo>
                  <a:lnTo>
                    <a:pt x="56" y="279"/>
                  </a:lnTo>
                  <a:cubicBezTo>
                    <a:pt x="28" y="419"/>
                    <a:pt x="0" y="503"/>
                    <a:pt x="0" y="61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8"/>
            <p:cNvSpPr/>
            <p:nvPr/>
          </p:nvSpPr>
          <p:spPr>
            <a:xfrm rot="3111030">
              <a:off x="1454613" y="1312412"/>
              <a:ext cx="96187" cy="17769"/>
            </a:xfrm>
            <a:custGeom>
              <a:avLst/>
              <a:gdLst/>
              <a:ahLst/>
              <a:cxnLst/>
              <a:rect l="l" t="t" r="r" b="b"/>
              <a:pathLst>
                <a:path w="1061" h="196" extrusionOk="0">
                  <a:moveTo>
                    <a:pt x="838" y="168"/>
                  </a:moveTo>
                  <a:cubicBezTo>
                    <a:pt x="921" y="168"/>
                    <a:pt x="1061" y="195"/>
                    <a:pt x="1061" y="140"/>
                  </a:cubicBezTo>
                  <a:cubicBezTo>
                    <a:pt x="1061" y="84"/>
                    <a:pt x="921" y="84"/>
                    <a:pt x="838" y="56"/>
                  </a:cubicBezTo>
                  <a:cubicBezTo>
                    <a:pt x="586" y="28"/>
                    <a:pt x="307" y="0"/>
                    <a:pt x="112" y="0"/>
                  </a:cubicBezTo>
                  <a:cubicBezTo>
                    <a:pt x="84" y="0"/>
                    <a:pt x="1" y="56"/>
                    <a:pt x="168" y="84"/>
                  </a:cubicBezTo>
                  <a:cubicBezTo>
                    <a:pt x="391" y="140"/>
                    <a:pt x="586" y="168"/>
                    <a:pt x="83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8"/>
            <p:cNvSpPr/>
            <p:nvPr/>
          </p:nvSpPr>
          <p:spPr>
            <a:xfrm rot="3111030">
              <a:off x="1798182" y="1739909"/>
              <a:ext cx="91110" cy="22845"/>
            </a:xfrm>
            <a:custGeom>
              <a:avLst/>
              <a:gdLst/>
              <a:ahLst/>
              <a:cxnLst/>
              <a:rect l="l" t="t" r="r" b="b"/>
              <a:pathLst>
                <a:path w="1005" h="252" extrusionOk="0">
                  <a:moveTo>
                    <a:pt x="1" y="140"/>
                  </a:moveTo>
                  <a:cubicBezTo>
                    <a:pt x="28" y="196"/>
                    <a:pt x="1" y="196"/>
                    <a:pt x="1" y="140"/>
                  </a:cubicBezTo>
                  <a:cubicBezTo>
                    <a:pt x="140" y="251"/>
                    <a:pt x="698" y="140"/>
                    <a:pt x="838" y="140"/>
                  </a:cubicBezTo>
                  <a:cubicBezTo>
                    <a:pt x="893" y="140"/>
                    <a:pt x="1005" y="140"/>
                    <a:pt x="1005" y="84"/>
                  </a:cubicBezTo>
                  <a:cubicBezTo>
                    <a:pt x="1005" y="0"/>
                    <a:pt x="838" y="56"/>
                    <a:pt x="754" y="56"/>
                  </a:cubicBezTo>
                  <a:lnTo>
                    <a:pt x="224" y="112"/>
                  </a:lnTo>
                  <a:cubicBezTo>
                    <a:pt x="140" y="112"/>
                    <a:pt x="56" y="112"/>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8"/>
            <p:cNvSpPr/>
            <p:nvPr/>
          </p:nvSpPr>
          <p:spPr>
            <a:xfrm rot="3111030">
              <a:off x="2261736" y="1971525"/>
              <a:ext cx="75970" cy="20398"/>
            </a:xfrm>
            <a:custGeom>
              <a:avLst/>
              <a:gdLst/>
              <a:ahLst/>
              <a:cxnLst/>
              <a:rect l="l" t="t" r="r" b="b"/>
              <a:pathLst>
                <a:path w="838" h="225" extrusionOk="0">
                  <a:moveTo>
                    <a:pt x="1" y="113"/>
                  </a:moveTo>
                  <a:lnTo>
                    <a:pt x="1" y="196"/>
                  </a:lnTo>
                  <a:cubicBezTo>
                    <a:pt x="57" y="224"/>
                    <a:pt x="112" y="196"/>
                    <a:pt x="196" y="196"/>
                  </a:cubicBezTo>
                  <a:cubicBezTo>
                    <a:pt x="280" y="196"/>
                    <a:pt x="336" y="196"/>
                    <a:pt x="447" y="140"/>
                  </a:cubicBezTo>
                  <a:lnTo>
                    <a:pt x="670" y="140"/>
                  </a:lnTo>
                  <a:cubicBezTo>
                    <a:pt x="698" y="140"/>
                    <a:pt x="838" y="113"/>
                    <a:pt x="838" y="85"/>
                  </a:cubicBezTo>
                  <a:cubicBezTo>
                    <a:pt x="838" y="1"/>
                    <a:pt x="810" y="1"/>
                    <a:pt x="754" y="1"/>
                  </a:cubicBezTo>
                  <a:cubicBezTo>
                    <a:pt x="587" y="57"/>
                    <a:pt x="196" y="85"/>
                    <a:pt x="1"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8"/>
            <p:cNvSpPr/>
            <p:nvPr/>
          </p:nvSpPr>
          <p:spPr>
            <a:xfrm rot="3111030">
              <a:off x="1354005" y="815948"/>
              <a:ext cx="75970" cy="20398"/>
            </a:xfrm>
            <a:custGeom>
              <a:avLst/>
              <a:gdLst/>
              <a:ahLst/>
              <a:cxnLst/>
              <a:rect l="l" t="t" r="r" b="b"/>
              <a:pathLst>
                <a:path w="838" h="225" extrusionOk="0">
                  <a:moveTo>
                    <a:pt x="0" y="85"/>
                  </a:moveTo>
                  <a:cubicBezTo>
                    <a:pt x="0" y="140"/>
                    <a:pt x="140" y="140"/>
                    <a:pt x="168" y="140"/>
                  </a:cubicBezTo>
                  <a:lnTo>
                    <a:pt x="614" y="196"/>
                  </a:lnTo>
                  <a:cubicBezTo>
                    <a:pt x="726" y="196"/>
                    <a:pt x="837" y="224"/>
                    <a:pt x="837" y="113"/>
                  </a:cubicBezTo>
                  <a:cubicBezTo>
                    <a:pt x="837" y="57"/>
                    <a:pt x="558" y="57"/>
                    <a:pt x="475" y="57"/>
                  </a:cubicBezTo>
                  <a:cubicBezTo>
                    <a:pt x="335" y="1"/>
                    <a:pt x="196" y="1"/>
                    <a:pt x="56" y="1"/>
                  </a:cubicBezTo>
                  <a:cubicBezTo>
                    <a:pt x="0" y="57"/>
                    <a:pt x="0" y="85"/>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8"/>
            <p:cNvSpPr/>
            <p:nvPr/>
          </p:nvSpPr>
          <p:spPr>
            <a:xfrm rot="3111030">
              <a:off x="1993541" y="1702323"/>
              <a:ext cx="75970" cy="15230"/>
            </a:xfrm>
            <a:custGeom>
              <a:avLst/>
              <a:gdLst/>
              <a:ahLst/>
              <a:cxnLst/>
              <a:rect l="l" t="t" r="r" b="b"/>
              <a:pathLst>
                <a:path w="838" h="168" extrusionOk="0">
                  <a:moveTo>
                    <a:pt x="1" y="112"/>
                  </a:moveTo>
                  <a:cubicBezTo>
                    <a:pt x="29" y="168"/>
                    <a:pt x="308" y="140"/>
                    <a:pt x="419" y="140"/>
                  </a:cubicBezTo>
                  <a:lnTo>
                    <a:pt x="726" y="56"/>
                  </a:lnTo>
                  <a:cubicBezTo>
                    <a:pt x="754" y="56"/>
                    <a:pt x="782" y="28"/>
                    <a:pt x="838" y="28"/>
                  </a:cubicBezTo>
                  <a:lnTo>
                    <a:pt x="838" y="0"/>
                  </a:lnTo>
                  <a:lnTo>
                    <a:pt x="726" y="0"/>
                  </a:lnTo>
                  <a:cubicBezTo>
                    <a:pt x="587" y="0"/>
                    <a:pt x="336" y="28"/>
                    <a:pt x="168" y="56"/>
                  </a:cubicBezTo>
                  <a:cubicBezTo>
                    <a:pt x="57" y="56"/>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8"/>
            <p:cNvSpPr/>
            <p:nvPr/>
          </p:nvSpPr>
          <p:spPr>
            <a:xfrm rot="3111030">
              <a:off x="1556597" y="1144461"/>
              <a:ext cx="73432" cy="15230"/>
            </a:xfrm>
            <a:custGeom>
              <a:avLst/>
              <a:gdLst/>
              <a:ahLst/>
              <a:cxnLst/>
              <a:rect l="l" t="t" r="r" b="b"/>
              <a:pathLst>
                <a:path w="810" h="168" extrusionOk="0">
                  <a:moveTo>
                    <a:pt x="0" y="28"/>
                  </a:moveTo>
                  <a:lnTo>
                    <a:pt x="0" y="28"/>
                  </a:lnTo>
                  <a:cubicBezTo>
                    <a:pt x="0" y="56"/>
                    <a:pt x="140" y="112"/>
                    <a:pt x="168" y="112"/>
                  </a:cubicBezTo>
                  <a:cubicBezTo>
                    <a:pt x="251" y="112"/>
                    <a:pt x="307" y="140"/>
                    <a:pt x="391" y="140"/>
                  </a:cubicBezTo>
                  <a:lnTo>
                    <a:pt x="586" y="168"/>
                  </a:lnTo>
                  <a:cubicBezTo>
                    <a:pt x="670" y="168"/>
                    <a:pt x="753" y="140"/>
                    <a:pt x="809" y="140"/>
                  </a:cubicBezTo>
                  <a:cubicBezTo>
                    <a:pt x="809" y="56"/>
                    <a:pt x="753" y="56"/>
                    <a:pt x="670" y="56"/>
                  </a:cubicBezTo>
                  <a:lnTo>
                    <a:pt x="558" y="56"/>
                  </a:lnTo>
                  <a:lnTo>
                    <a:pt x="447" y="56"/>
                  </a:lnTo>
                  <a:cubicBezTo>
                    <a:pt x="335" y="56"/>
                    <a:pt x="112" y="0"/>
                    <a:pt x="0" y="28"/>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8"/>
            <p:cNvSpPr/>
            <p:nvPr/>
          </p:nvSpPr>
          <p:spPr>
            <a:xfrm rot="3111030">
              <a:off x="1517387" y="1672580"/>
              <a:ext cx="65817" cy="20307"/>
            </a:xfrm>
            <a:custGeom>
              <a:avLst/>
              <a:gdLst/>
              <a:ahLst/>
              <a:cxnLst/>
              <a:rect l="l" t="t" r="r" b="b"/>
              <a:pathLst>
                <a:path w="726" h="224" extrusionOk="0">
                  <a:moveTo>
                    <a:pt x="0" y="112"/>
                  </a:moveTo>
                  <a:cubicBezTo>
                    <a:pt x="0" y="196"/>
                    <a:pt x="419" y="196"/>
                    <a:pt x="558" y="196"/>
                  </a:cubicBezTo>
                  <a:cubicBezTo>
                    <a:pt x="642" y="196"/>
                    <a:pt x="670" y="224"/>
                    <a:pt x="726" y="196"/>
                  </a:cubicBezTo>
                  <a:cubicBezTo>
                    <a:pt x="726" y="112"/>
                    <a:pt x="726" y="112"/>
                    <a:pt x="586" y="84"/>
                  </a:cubicBezTo>
                  <a:cubicBezTo>
                    <a:pt x="503" y="57"/>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8"/>
            <p:cNvSpPr/>
            <p:nvPr/>
          </p:nvSpPr>
          <p:spPr>
            <a:xfrm rot="3111030">
              <a:off x="1219848" y="925318"/>
              <a:ext cx="65817" cy="20398"/>
            </a:xfrm>
            <a:custGeom>
              <a:avLst/>
              <a:gdLst/>
              <a:ahLst/>
              <a:cxnLst/>
              <a:rect l="l" t="t" r="r" b="b"/>
              <a:pathLst>
                <a:path w="726" h="225" extrusionOk="0">
                  <a:moveTo>
                    <a:pt x="0" y="57"/>
                  </a:moveTo>
                  <a:cubicBezTo>
                    <a:pt x="0" y="140"/>
                    <a:pt x="419" y="168"/>
                    <a:pt x="502" y="168"/>
                  </a:cubicBezTo>
                  <a:cubicBezTo>
                    <a:pt x="558" y="168"/>
                    <a:pt x="614" y="224"/>
                    <a:pt x="698" y="224"/>
                  </a:cubicBezTo>
                  <a:cubicBezTo>
                    <a:pt x="698" y="168"/>
                    <a:pt x="726" y="168"/>
                    <a:pt x="726" y="140"/>
                  </a:cubicBezTo>
                  <a:cubicBezTo>
                    <a:pt x="698" y="112"/>
                    <a:pt x="670" y="85"/>
                    <a:pt x="586" y="85"/>
                  </a:cubicBezTo>
                  <a:cubicBezTo>
                    <a:pt x="530" y="85"/>
                    <a:pt x="502" y="57"/>
                    <a:pt x="419" y="57"/>
                  </a:cubicBezTo>
                  <a:lnTo>
                    <a:pt x="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8"/>
            <p:cNvSpPr/>
            <p:nvPr/>
          </p:nvSpPr>
          <p:spPr>
            <a:xfrm rot="3111030">
              <a:off x="1609436" y="1220612"/>
              <a:ext cx="73432" cy="17859"/>
            </a:xfrm>
            <a:custGeom>
              <a:avLst/>
              <a:gdLst/>
              <a:ahLst/>
              <a:cxnLst/>
              <a:rect l="l" t="t" r="r" b="b"/>
              <a:pathLst>
                <a:path w="810" h="197" extrusionOk="0">
                  <a:moveTo>
                    <a:pt x="475" y="196"/>
                  </a:moveTo>
                  <a:lnTo>
                    <a:pt x="698" y="196"/>
                  </a:lnTo>
                  <a:cubicBezTo>
                    <a:pt x="782" y="196"/>
                    <a:pt x="810" y="196"/>
                    <a:pt x="810" y="113"/>
                  </a:cubicBezTo>
                  <a:cubicBezTo>
                    <a:pt x="782" y="85"/>
                    <a:pt x="586" y="85"/>
                    <a:pt x="531" y="85"/>
                  </a:cubicBezTo>
                  <a:lnTo>
                    <a:pt x="224" y="85"/>
                  </a:lnTo>
                  <a:cubicBezTo>
                    <a:pt x="0" y="1"/>
                    <a:pt x="56" y="196"/>
                    <a:pt x="475"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8"/>
            <p:cNvSpPr/>
            <p:nvPr/>
          </p:nvSpPr>
          <p:spPr>
            <a:xfrm rot="3111030">
              <a:off x="1927668" y="1629993"/>
              <a:ext cx="68446" cy="15321"/>
            </a:xfrm>
            <a:custGeom>
              <a:avLst/>
              <a:gdLst/>
              <a:ahLst/>
              <a:cxnLst/>
              <a:rect l="l" t="t" r="r" b="b"/>
              <a:pathLst>
                <a:path w="755" h="169" extrusionOk="0">
                  <a:moveTo>
                    <a:pt x="1" y="57"/>
                  </a:moveTo>
                  <a:cubicBezTo>
                    <a:pt x="1" y="168"/>
                    <a:pt x="503" y="140"/>
                    <a:pt x="559" y="84"/>
                  </a:cubicBezTo>
                  <a:cubicBezTo>
                    <a:pt x="698" y="84"/>
                    <a:pt x="754" y="57"/>
                    <a:pt x="754" y="1"/>
                  </a:cubicBezTo>
                  <a:lnTo>
                    <a:pt x="559" y="1"/>
                  </a:lnTo>
                  <a:lnTo>
                    <a:pt x="363" y="1"/>
                  </a:lnTo>
                  <a:cubicBezTo>
                    <a:pt x="252" y="29"/>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8"/>
            <p:cNvSpPr/>
            <p:nvPr/>
          </p:nvSpPr>
          <p:spPr>
            <a:xfrm rot="3111030">
              <a:off x="2120618" y="2089992"/>
              <a:ext cx="83585" cy="15321"/>
            </a:xfrm>
            <a:custGeom>
              <a:avLst/>
              <a:gdLst/>
              <a:ahLst/>
              <a:cxnLst/>
              <a:rect l="l" t="t" r="r" b="b"/>
              <a:pathLst>
                <a:path w="922" h="169" extrusionOk="0">
                  <a:moveTo>
                    <a:pt x="1" y="84"/>
                  </a:moveTo>
                  <a:cubicBezTo>
                    <a:pt x="1" y="140"/>
                    <a:pt x="1" y="140"/>
                    <a:pt x="29" y="168"/>
                  </a:cubicBezTo>
                  <a:lnTo>
                    <a:pt x="419" y="112"/>
                  </a:lnTo>
                  <a:cubicBezTo>
                    <a:pt x="921" y="56"/>
                    <a:pt x="698" y="1"/>
                    <a:pt x="698" y="1"/>
                  </a:cubicBezTo>
                  <a:cubicBezTo>
                    <a:pt x="587" y="1"/>
                    <a:pt x="252" y="29"/>
                    <a:pt x="140" y="56"/>
                  </a:cubicBezTo>
                  <a:cubicBezTo>
                    <a:pt x="112" y="56"/>
                    <a:pt x="1" y="56"/>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8"/>
            <p:cNvSpPr/>
            <p:nvPr/>
          </p:nvSpPr>
          <p:spPr>
            <a:xfrm rot="3111030">
              <a:off x="2191930" y="1294823"/>
              <a:ext cx="12783" cy="63369"/>
            </a:xfrm>
            <a:custGeom>
              <a:avLst/>
              <a:gdLst/>
              <a:ahLst/>
              <a:cxnLst/>
              <a:rect l="l" t="t" r="r" b="b"/>
              <a:pathLst>
                <a:path w="141" h="699" extrusionOk="0">
                  <a:moveTo>
                    <a:pt x="56" y="698"/>
                  </a:moveTo>
                  <a:cubicBezTo>
                    <a:pt x="140" y="698"/>
                    <a:pt x="140" y="419"/>
                    <a:pt x="140" y="336"/>
                  </a:cubicBezTo>
                  <a:lnTo>
                    <a:pt x="140" y="168"/>
                  </a:lnTo>
                  <a:cubicBezTo>
                    <a:pt x="140" y="112"/>
                    <a:pt x="140" y="57"/>
                    <a:pt x="84" y="1"/>
                  </a:cubicBezTo>
                  <a:lnTo>
                    <a:pt x="56" y="1"/>
                  </a:lnTo>
                  <a:cubicBezTo>
                    <a:pt x="28" y="112"/>
                    <a:pt x="28" y="168"/>
                    <a:pt x="28" y="280"/>
                  </a:cubicBezTo>
                  <a:lnTo>
                    <a:pt x="28" y="336"/>
                  </a:lnTo>
                  <a:lnTo>
                    <a:pt x="28" y="447"/>
                  </a:lnTo>
                  <a:cubicBezTo>
                    <a:pt x="28" y="475"/>
                    <a:pt x="1" y="698"/>
                    <a:pt x="56" y="6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8"/>
            <p:cNvSpPr/>
            <p:nvPr/>
          </p:nvSpPr>
          <p:spPr>
            <a:xfrm rot="3111030">
              <a:off x="2092478" y="1375482"/>
              <a:ext cx="12783" cy="58292"/>
            </a:xfrm>
            <a:custGeom>
              <a:avLst/>
              <a:gdLst/>
              <a:ahLst/>
              <a:cxnLst/>
              <a:rect l="l" t="t" r="r" b="b"/>
              <a:pathLst>
                <a:path w="141" h="643" extrusionOk="0">
                  <a:moveTo>
                    <a:pt x="56" y="642"/>
                  </a:moveTo>
                  <a:lnTo>
                    <a:pt x="84" y="642"/>
                  </a:lnTo>
                  <a:cubicBezTo>
                    <a:pt x="140" y="586"/>
                    <a:pt x="140" y="559"/>
                    <a:pt x="140" y="503"/>
                  </a:cubicBezTo>
                  <a:lnTo>
                    <a:pt x="140" y="419"/>
                  </a:lnTo>
                  <a:lnTo>
                    <a:pt x="140" y="252"/>
                  </a:lnTo>
                  <a:cubicBezTo>
                    <a:pt x="140" y="140"/>
                    <a:pt x="140" y="29"/>
                    <a:pt x="56" y="1"/>
                  </a:cubicBezTo>
                  <a:cubicBezTo>
                    <a:pt x="1" y="29"/>
                    <a:pt x="28" y="112"/>
                    <a:pt x="1" y="224"/>
                  </a:cubicBezTo>
                  <a:lnTo>
                    <a:pt x="1" y="280"/>
                  </a:lnTo>
                  <a:lnTo>
                    <a:pt x="1" y="447"/>
                  </a:lnTo>
                  <a:cubicBezTo>
                    <a:pt x="1" y="531"/>
                    <a:pt x="28" y="559"/>
                    <a:pt x="56" y="64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8"/>
            <p:cNvSpPr/>
            <p:nvPr/>
          </p:nvSpPr>
          <p:spPr>
            <a:xfrm rot="3111030">
              <a:off x="1687890" y="1200497"/>
              <a:ext cx="48139" cy="12692"/>
            </a:xfrm>
            <a:custGeom>
              <a:avLst/>
              <a:gdLst/>
              <a:ahLst/>
              <a:cxnLst/>
              <a:rect l="l" t="t" r="r" b="b"/>
              <a:pathLst>
                <a:path w="531" h="140" extrusionOk="0">
                  <a:moveTo>
                    <a:pt x="0" y="84"/>
                  </a:moveTo>
                  <a:cubicBezTo>
                    <a:pt x="0" y="140"/>
                    <a:pt x="279" y="140"/>
                    <a:pt x="363" y="140"/>
                  </a:cubicBezTo>
                  <a:cubicBezTo>
                    <a:pt x="419" y="140"/>
                    <a:pt x="530" y="140"/>
                    <a:pt x="530" y="84"/>
                  </a:cubicBezTo>
                  <a:cubicBezTo>
                    <a:pt x="530" y="0"/>
                    <a:pt x="279" y="0"/>
                    <a:pt x="112" y="0"/>
                  </a:cubicBezTo>
                  <a:cubicBezTo>
                    <a:pt x="84"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8"/>
            <p:cNvSpPr/>
            <p:nvPr/>
          </p:nvSpPr>
          <p:spPr>
            <a:xfrm rot="3111030">
              <a:off x="1983102" y="1571374"/>
              <a:ext cx="45600" cy="15230"/>
            </a:xfrm>
            <a:custGeom>
              <a:avLst/>
              <a:gdLst/>
              <a:ahLst/>
              <a:cxnLst/>
              <a:rect l="l" t="t" r="r" b="b"/>
              <a:pathLst>
                <a:path w="503" h="168" extrusionOk="0">
                  <a:moveTo>
                    <a:pt x="28" y="84"/>
                  </a:moveTo>
                  <a:cubicBezTo>
                    <a:pt x="0" y="140"/>
                    <a:pt x="0" y="168"/>
                    <a:pt x="167" y="168"/>
                  </a:cubicBezTo>
                  <a:cubicBezTo>
                    <a:pt x="279" y="168"/>
                    <a:pt x="446" y="168"/>
                    <a:pt x="502" y="112"/>
                  </a:cubicBezTo>
                  <a:cubicBezTo>
                    <a:pt x="474" y="1"/>
                    <a:pt x="419" y="84"/>
                    <a:pt x="307"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8"/>
            <p:cNvSpPr/>
            <p:nvPr/>
          </p:nvSpPr>
          <p:spPr>
            <a:xfrm rot="3111030">
              <a:off x="2296839" y="1955936"/>
              <a:ext cx="45600" cy="20398"/>
            </a:xfrm>
            <a:custGeom>
              <a:avLst/>
              <a:gdLst/>
              <a:ahLst/>
              <a:cxnLst/>
              <a:rect l="l" t="t" r="r" b="b"/>
              <a:pathLst>
                <a:path w="503" h="225" extrusionOk="0">
                  <a:moveTo>
                    <a:pt x="502" y="113"/>
                  </a:moveTo>
                  <a:lnTo>
                    <a:pt x="502" y="57"/>
                  </a:lnTo>
                  <a:cubicBezTo>
                    <a:pt x="391" y="1"/>
                    <a:pt x="84" y="85"/>
                    <a:pt x="28" y="113"/>
                  </a:cubicBezTo>
                  <a:cubicBezTo>
                    <a:pt x="0" y="140"/>
                    <a:pt x="28" y="196"/>
                    <a:pt x="84" y="196"/>
                  </a:cubicBezTo>
                  <a:cubicBezTo>
                    <a:pt x="112" y="224"/>
                    <a:pt x="502" y="196"/>
                    <a:pt x="502" y="1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8"/>
            <p:cNvSpPr/>
            <p:nvPr/>
          </p:nvSpPr>
          <p:spPr>
            <a:xfrm rot="3111030">
              <a:off x="1386526" y="805485"/>
              <a:ext cx="43153" cy="12783"/>
            </a:xfrm>
            <a:custGeom>
              <a:avLst/>
              <a:gdLst/>
              <a:ahLst/>
              <a:cxnLst/>
              <a:rect l="l" t="t" r="r" b="b"/>
              <a:pathLst>
                <a:path w="476" h="141" extrusionOk="0">
                  <a:moveTo>
                    <a:pt x="1" y="29"/>
                  </a:moveTo>
                  <a:cubicBezTo>
                    <a:pt x="1" y="112"/>
                    <a:pt x="140" y="112"/>
                    <a:pt x="252" y="140"/>
                  </a:cubicBezTo>
                  <a:lnTo>
                    <a:pt x="391" y="140"/>
                  </a:lnTo>
                  <a:cubicBezTo>
                    <a:pt x="447" y="140"/>
                    <a:pt x="475" y="140"/>
                    <a:pt x="475" y="56"/>
                  </a:cubicBezTo>
                  <a:cubicBezTo>
                    <a:pt x="475" y="1"/>
                    <a:pt x="140" y="1"/>
                    <a:pt x="57" y="1"/>
                  </a:cubicBezTo>
                  <a:cubicBezTo>
                    <a:pt x="29" y="1"/>
                    <a:pt x="1" y="1"/>
                    <a:pt x="1"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8"/>
            <p:cNvSpPr/>
            <p:nvPr/>
          </p:nvSpPr>
          <p:spPr>
            <a:xfrm rot="3111030">
              <a:off x="2296458" y="1919537"/>
              <a:ext cx="43062" cy="15321"/>
            </a:xfrm>
            <a:custGeom>
              <a:avLst/>
              <a:gdLst/>
              <a:ahLst/>
              <a:cxnLst/>
              <a:rect l="l" t="t" r="r" b="b"/>
              <a:pathLst>
                <a:path w="475" h="169" extrusionOk="0">
                  <a:moveTo>
                    <a:pt x="0" y="57"/>
                  </a:moveTo>
                  <a:cubicBezTo>
                    <a:pt x="0" y="168"/>
                    <a:pt x="28" y="140"/>
                    <a:pt x="224" y="140"/>
                  </a:cubicBezTo>
                  <a:cubicBezTo>
                    <a:pt x="307" y="140"/>
                    <a:pt x="475" y="140"/>
                    <a:pt x="475" y="57"/>
                  </a:cubicBezTo>
                  <a:cubicBezTo>
                    <a:pt x="475" y="1"/>
                    <a:pt x="196" y="29"/>
                    <a:pt x="140" y="29"/>
                  </a:cubicBezTo>
                  <a:cubicBezTo>
                    <a:pt x="56" y="29"/>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8"/>
            <p:cNvSpPr/>
            <p:nvPr/>
          </p:nvSpPr>
          <p:spPr>
            <a:xfrm rot="3111030">
              <a:off x="1427219" y="809545"/>
              <a:ext cx="48139" cy="20398"/>
            </a:xfrm>
            <a:custGeom>
              <a:avLst/>
              <a:gdLst/>
              <a:ahLst/>
              <a:cxnLst/>
              <a:rect l="l" t="t" r="r" b="b"/>
              <a:pathLst>
                <a:path w="531" h="225" extrusionOk="0">
                  <a:moveTo>
                    <a:pt x="503" y="196"/>
                  </a:moveTo>
                  <a:cubicBezTo>
                    <a:pt x="531" y="85"/>
                    <a:pt x="503" y="85"/>
                    <a:pt x="280" y="57"/>
                  </a:cubicBezTo>
                  <a:cubicBezTo>
                    <a:pt x="252" y="57"/>
                    <a:pt x="84" y="1"/>
                    <a:pt x="56" y="85"/>
                  </a:cubicBezTo>
                  <a:cubicBezTo>
                    <a:pt x="1" y="140"/>
                    <a:pt x="140" y="140"/>
                    <a:pt x="224" y="196"/>
                  </a:cubicBezTo>
                  <a:cubicBezTo>
                    <a:pt x="335" y="196"/>
                    <a:pt x="391" y="224"/>
                    <a:pt x="503" y="19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8"/>
            <p:cNvSpPr/>
            <p:nvPr/>
          </p:nvSpPr>
          <p:spPr>
            <a:xfrm rot="3111030">
              <a:off x="2013927" y="1548393"/>
              <a:ext cx="50677" cy="15230"/>
            </a:xfrm>
            <a:custGeom>
              <a:avLst/>
              <a:gdLst/>
              <a:ahLst/>
              <a:cxnLst/>
              <a:rect l="l" t="t" r="r" b="b"/>
              <a:pathLst>
                <a:path w="559" h="168" extrusionOk="0">
                  <a:moveTo>
                    <a:pt x="307" y="168"/>
                  </a:moveTo>
                  <a:cubicBezTo>
                    <a:pt x="363" y="168"/>
                    <a:pt x="474" y="168"/>
                    <a:pt x="558" y="112"/>
                  </a:cubicBezTo>
                  <a:cubicBezTo>
                    <a:pt x="502" y="0"/>
                    <a:pt x="446" y="28"/>
                    <a:pt x="335" y="28"/>
                  </a:cubicBezTo>
                  <a:cubicBezTo>
                    <a:pt x="307" y="28"/>
                    <a:pt x="140" y="28"/>
                    <a:pt x="84" y="56"/>
                  </a:cubicBezTo>
                  <a:cubicBezTo>
                    <a:pt x="0" y="168"/>
                    <a:pt x="223" y="168"/>
                    <a:pt x="307"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8"/>
            <p:cNvSpPr/>
            <p:nvPr/>
          </p:nvSpPr>
          <p:spPr>
            <a:xfrm rot="3111030">
              <a:off x="1718090" y="1171043"/>
              <a:ext cx="43062" cy="15230"/>
            </a:xfrm>
            <a:custGeom>
              <a:avLst/>
              <a:gdLst/>
              <a:ahLst/>
              <a:cxnLst/>
              <a:rect l="l" t="t" r="r" b="b"/>
              <a:pathLst>
                <a:path w="475" h="168" extrusionOk="0">
                  <a:moveTo>
                    <a:pt x="28" y="28"/>
                  </a:moveTo>
                  <a:cubicBezTo>
                    <a:pt x="28" y="84"/>
                    <a:pt x="0" y="28"/>
                    <a:pt x="0" y="112"/>
                  </a:cubicBezTo>
                  <a:cubicBezTo>
                    <a:pt x="0" y="167"/>
                    <a:pt x="335" y="140"/>
                    <a:pt x="391" y="140"/>
                  </a:cubicBezTo>
                  <a:cubicBezTo>
                    <a:pt x="474" y="140"/>
                    <a:pt x="447" y="84"/>
                    <a:pt x="447" y="28"/>
                  </a:cubicBezTo>
                  <a:cubicBezTo>
                    <a:pt x="307" y="0"/>
                    <a:pt x="251" y="28"/>
                    <a:pt x="28"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8"/>
            <p:cNvSpPr/>
            <p:nvPr/>
          </p:nvSpPr>
          <p:spPr>
            <a:xfrm rot="3111030">
              <a:off x="1304026" y="1319410"/>
              <a:ext cx="40524" cy="20307"/>
            </a:xfrm>
            <a:custGeom>
              <a:avLst/>
              <a:gdLst/>
              <a:ahLst/>
              <a:cxnLst/>
              <a:rect l="l" t="t" r="r" b="b"/>
              <a:pathLst>
                <a:path w="447" h="224" extrusionOk="0">
                  <a:moveTo>
                    <a:pt x="1" y="84"/>
                  </a:moveTo>
                  <a:lnTo>
                    <a:pt x="1" y="112"/>
                  </a:lnTo>
                  <a:cubicBezTo>
                    <a:pt x="28" y="112"/>
                    <a:pt x="28" y="140"/>
                    <a:pt x="140" y="140"/>
                  </a:cubicBezTo>
                  <a:cubicBezTo>
                    <a:pt x="168" y="140"/>
                    <a:pt x="419" y="224"/>
                    <a:pt x="419" y="140"/>
                  </a:cubicBezTo>
                  <a:cubicBezTo>
                    <a:pt x="447" y="28"/>
                    <a:pt x="112"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8"/>
            <p:cNvSpPr/>
            <p:nvPr/>
          </p:nvSpPr>
          <p:spPr>
            <a:xfrm rot="3111030">
              <a:off x="2035920" y="1536309"/>
              <a:ext cx="38076" cy="17859"/>
            </a:xfrm>
            <a:custGeom>
              <a:avLst/>
              <a:gdLst/>
              <a:ahLst/>
              <a:cxnLst/>
              <a:rect l="l" t="t" r="r" b="b"/>
              <a:pathLst>
                <a:path w="420" h="197" extrusionOk="0">
                  <a:moveTo>
                    <a:pt x="1" y="85"/>
                  </a:moveTo>
                  <a:cubicBezTo>
                    <a:pt x="1" y="196"/>
                    <a:pt x="419" y="140"/>
                    <a:pt x="419" y="85"/>
                  </a:cubicBezTo>
                  <a:cubicBezTo>
                    <a:pt x="419" y="57"/>
                    <a:pt x="391" y="1"/>
                    <a:pt x="363" y="1"/>
                  </a:cubicBezTo>
                  <a:lnTo>
                    <a:pt x="252" y="1"/>
                  </a:lnTo>
                  <a:lnTo>
                    <a:pt x="112" y="1"/>
                  </a:lnTo>
                  <a:cubicBezTo>
                    <a:pt x="84" y="1"/>
                    <a:pt x="1" y="57"/>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8"/>
            <p:cNvSpPr/>
            <p:nvPr/>
          </p:nvSpPr>
          <p:spPr>
            <a:xfrm rot="3111030">
              <a:off x="1738523" y="1154448"/>
              <a:ext cx="37985" cy="20307"/>
            </a:xfrm>
            <a:custGeom>
              <a:avLst/>
              <a:gdLst/>
              <a:ahLst/>
              <a:cxnLst/>
              <a:rect l="l" t="t" r="r" b="b"/>
              <a:pathLst>
                <a:path w="419" h="224" extrusionOk="0">
                  <a:moveTo>
                    <a:pt x="0" y="112"/>
                  </a:moveTo>
                  <a:cubicBezTo>
                    <a:pt x="0" y="140"/>
                    <a:pt x="28" y="140"/>
                    <a:pt x="112" y="167"/>
                  </a:cubicBezTo>
                  <a:cubicBezTo>
                    <a:pt x="167" y="167"/>
                    <a:pt x="419" y="223"/>
                    <a:pt x="419" y="140"/>
                  </a:cubicBezTo>
                  <a:cubicBezTo>
                    <a:pt x="419" y="56"/>
                    <a:pt x="0" y="0"/>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8"/>
            <p:cNvSpPr/>
            <p:nvPr/>
          </p:nvSpPr>
          <p:spPr>
            <a:xfrm rot="3111030">
              <a:off x="1969924" y="1594034"/>
              <a:ext cx="35537" cy="17769"/>
            </a:xfrm>
            <a:custGeom>
              <a:avLst/>
              <a:gdLst/>
              <a:ahLst/>
              <a:cxnLst/>
              <a:rect l="l" t="t" r="r" b="b"/>
              <a:pathLst>
                <a:path w="392" h="196" extrusionOk="0">
                  <a:moveTo>
                    <a:pt x="28" y="112"/>
                  </a:moveTo>
                  <a:cubicBezTo>
                    <a:pt x="84" y="112"/>
                    <a:pt x="56" y="140"/>
                    <a:pt x="84" y="140"/>
                  </a:cubicBezTo>
                  <a:cubicBezTo>
                    <a:pt x="196" y="140"/>
                    <a:pt x="363" y="196"/>
                    <a:pt x="391" y="112"/>
                  </a:cubicBezTo>
                  <a:cubicBezTo>
                    <a:pt x="391" y="84"/>
                    <a:pt x="391" y="84"/>
                    <a:pt x="363" y="56"/>
                  </a:cubicBezTo>
                  <a:cubicBezTo>
                    <a:pt x="335" y="0"/>
                    <a:pt x="84" y="0"/>
                    <a:pt x="28" y="56"/>
                  </a:cubicBezTo>
                  <a:cubicBezTo>
                    <a:pt x="1" y="84"/>
                    <a:pt x="28" y="84"/>
                    <a:pt x="28"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8"/>
            <p:cNvSpPr/>
            <p:nvPr/>
          </p:nvSpPr>
          <p:spPr>
            <a:xfrm rot="3111030">
              <a:off x="1794071" y="1945021"/>
              <a:ext cx="38076" cy="17769"/>
            </a:xfrm>
            <a:custGeom>
              <a:avLst/>
              <a:gdLst/>
              <a:ahLst/>
              <a:cxnLst/>
              <a:rect l="l" t="t" r="r" b="b"/>
              <a:pathLst>
                <a:path w="420" h="196" extrusionOk="0">
                  <a:moveTo>
                    <a:pt x="1" y="84"/>
                  </a:moveTo>
                  <a:cubicBezTo>
                    <a:pt x="1" y="140"/>
                    <a:pt x="57" y="140"/>
                    <a:pt x="140" y="140"/>
                  </a:cubicBezTo>
                  <a:cubicBezTo>
                    <a:pt x="196" y="140"/>
                    <a:pt x="308" y="196"/>
                    <a:pt x="364" y="140"/>
                  </a:cubicBezTo>
                  <a:cubicBezTo>
                    <a:pt x="364" y="112"/>
                    <a:pt x="419" y="84"/>
                    <a:pt x="308" y="56"/>
                  </a:cubicBezTo>
                  <a:cubicBezTo>
                    <a:pt x="280" y="56"/>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8"/>
            <p:cNvSpPr/>
            <p:nvPr/>
          </p:nvSpPr>
          <p:spPr>
            <a:xfrm rot="3111030">
              <a:off x="1669855" y="1207081"/>
              <a:ext cx="35447" cy="15230"/>
            </a:xfrm>
            <a:custGeom>
              <a:avLst/>
              <a:gdLst/>
              <a:ahLst/>
              <a:cxnLst/>
              <a:rect l="l" t="t" r="r" b="b"/>
              <a:pathLst>
                <a:path w="391" h="168" extrusionOk="0">
                  <a:moveTo>
                    <a:pt x="0" y="84"/>
                  </a:moveTo>
                  <a:lnTo>
                    <a:pt x="0" y="140"/>
                  </a:lnTo>
                  <a:cubicBezTo>
                    <a:pt x="140" y="168"/>
                    <a:pt x="56" y="168"/>
                    <a:pt x="195" y="168"/>
                  </a:cubicBezTo>
                  <a:lnTo>
                    <a:pt x="335" y="168"/>
                  </a:lnTo>
                  <a:cubicBezTo>
                    <a:pt x="391" y="140"/>
                    <a:pt x="391" y="168"/>
                    <a:pt x="391" y="140"/>
                  </a:cubicBezTo>
                  <a:cubicBezTo>
                    <a:pt x="391" y="1"/>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8"/>
            <p:cNvSpPr/>
            <p:nvPr/>
          </p:nvSpPr>
          <p:spPr>
            <a:xfrm rot="3111030">
              <a:off x="1793600" y="1133032"/>
              <a:ext cx="32999" cy="12692"/>
            </a:xfrm>
            <a:custGeom>
              <a:avLst/>
              <a:gdLst/>
              <a:ahLst/>
              <a:cxnLst/>
              <a:rect l="l" t="t" r="r" b="b"/>
              <a:pathLst>
                <a:path w="364" h="140" extrusionOk="0">
                  <a:moveTo>
                    <a:pt x="0" y="56"/>
                  </a:moveTo>
                  <a:cubicBezTo>
                    <a:pt x="0" y="140"/>
                    <a:pt x="112" y="140"/>
                    <a:pt x="196" y="140"/>
                  </a:cubicBezTo>
                  <a:cubicBezTo>
                    <a:pt x="252" y="140"/>
                    <a:pt x="363" y="140"/>
                    <a:pt x="363" y="56"/>
                  </a:cubicBezTo>
                  <a:cubicBezTo>
                    <a:pt x="363"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8"/>
            <p:cNvSpPr/>
            <p:nvPr/>
          </p:nvSpPr>
          <p:spPr>
            <a:xfrm rot="3111030">
              <a:off x="2078479" y="1494021"/>
              <a:ext cx="30370" cy="12692"/>
            </a:xfrm>
            <a:custGeom>
              <a:avLst/>
              <a:gdLst/>
              <a:ahLst/>
              <a:cxnLst/>
              <a:rect l="l" t="t" r="r" b="b"/>
              <a:pathLst>
                <a:path w="335" h="140" extrusionOk="0">
                  <a:moveTo>
                    <a:pt x="0" y="56"/>
                  </a:moveTo>
                  <a:cubicBezTo>
                    <a:pt x="0" y="140"/>
                    <a:pt x="84" y="140"/>
                    <a:pt x="167" y="140"/>
                  </a:cubicBezTo>
                  <a:cubicBezTo>
                    <a:pt x="223" y="140"/>
                    <a:pt x="335" y="140"/>
                    <a:pt x="335" y="56"/>
                  </a:cubicBezTo>
                  <a:cubicBezTo>
                    <a:pt x="335"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8"/>
            <p:cNvSpPr/>
            <p:nvPr/>
          </p:nvSpPr>
          <p:spPr>
            <a:xfrm rot="3111030">
              <a:off x="2130297" y="1460868"/>
              <a:ext cx="35537" cy="12783"/>
            </a:xfrm>
            <a:custGeom>
              <a:avLst/>
              <a:gdLst/>
              <a:ahLst/>
              <a:cxnLst/>
              <a:rect l="l" t="t" r="r" b="b"/>
              <a:pathLst>
                <a:path w="392" h="141" extrusionOk="0">
                  <a:moveTo>
                    <a:pt x="1" y="112"/>
                  </a:moveTo>
                  <a:cubicBezTo>
                    <a:pt x="85" y="140"/>
                    <a:pt x="112" y="140"/>
                    <a:pt x="224" y="140"/>
                  </a:cubicBezTo>
                  <a:cubicBezTo>
                    <a:pt x="391" y="140"/>
                    <a:pt x="364" y="56"/>
                    <a:pt x="364" y="29"/>
                  </a:cubicBezTo>
                  <a:cubicBezTo>
                    <a:pt x="280" y="1"/>
                    <a:pt x="168" y="1"/>
                    <a:pt x="112" y="1"/>
                  </a:cubicBezTo>
                  <a:cubicBezTo>
                    <a:pt x="1" y="29"/>
                    <a:pt x="1" y="56"/>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8"/>
            <p:cNvSpPr/>
            <p:nvPr/>
          </p:nvSpPr>
          <p:spPr>
            <a:xfrm rot="3111030">
              <a:off x="1651516" y="1224694"/>
              <a:ext cx="32999" cy="20307"/>
            </a:xfrm>
            <a:custGeom>
              <a:avLst/>
              <a:gdLst/>
              <a:ahLst/>
              <a:cxnLst/>
              <a:rect l="l" t="t" r="r" b="b"/>
              <a:pathLst>
                <a:path w="364" h="224" extrusionOk="0">
                  <a:moveTo>
                    <a:pt x="1" y="28"/>
                  </a:moveTo>
                  <a:lnTo>
                    <a:pt x="1" y="112"/>
                  </a:lnTo>
                  <a:cubicBezTo>
                    <a:pt x="85" y="140"/>
                    <a:pt x="364" y="224"/>
                    <a:pt x="364" y="112"/>
                  </a:cubicBezTo>
                  <a:cubicBezTo>
                    <a:pt x="336" y="28"/>
                    <a:pt x="85" y="1"/>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8"/>
            <p:cNvSpPr/>
            <p:nvPr/>
          </p:nvSpPr>
          <p:spPr>
            <a:xfrm rot="3111030">
              <a:off x="1953998" y="1606579"/>
              <a:ext cx="30461" cy="15230"/>
            </a:xfrm>
            <a:custGeom>
              <a:avLst/>
              <a:gdLst/>
              <a:ahLst/>
              <a:cxnLst/>
              <a:rect l="l" t="t" r="r" b="b"/>
              <a:pathLst>
                <a:path w="336" h="168" extrusionOk="0">
                  <a:moveTo>
                    <a:pt x="1" y="112"/>
                  </a:moveTo>
                  <a:lnTo>
                    <a:pt x="1" y="140"/>
                  </a:lnTo>
                  <a:cubicBezTo>
                    <a:pt x="84" y="168"/>
                    <a:pt x="224" y="140"/>
                    <a:pt x="335" y="112"/>
                  </a:cubicBezTo>
                  <a:cubicBezTo>
                    <a:pt x="335" y="1"/>
                    <a:pt x="280" y="1"/>
                    <a:pt x="140" y="28"/>
                  </a:cubicBezTo>
                  <a:cubicBezTo>
                    <a:pt x="56" y="28"/>
                    <a:pt x="56" y="28"/>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8"/>
            <p:cNvSpPr/>
            <p:nvPr/>
          </p:nvSpPr>
          <p:spPr>
            <a:xfrm rot="3111030">
              <a:off x="1838707" y="1090447"/>
              <a:ext cx="35537" cy="15321"/>
            </a:xfrm>
            <a:custGeom>
              <a:avLst/>
              <a:gdLst/>
              <a:ahLst/>
              <a:cxnLst/>
              <a:rect l="l" t="t" r="r" b="b"/>
              <a:pathLst>
                <a:path w="392" h="169" extrusionOk="0">
                  <a:moveTo>
                    <a:pt x="1" y="56"/>
                  </a:moveTo>
                  <a:cubicBezTo>
                    <a:pt x="1" y="168"/>
                    <a:pt x="140" y="140"/>
                    <a:pt x="252" y="140"/>
                  </a:cubicBezTo>
                  <a:cubicBezTo>
                    <a:pt x="391" y="140"/>
                    <a:pt x="391" y="29"/>
                    <a:pt x="252" y="29"/>
                  </a:cubicBezTo>
                  <a:cubicBezTo>
                    <a:pt x="196"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8"/>
            <p:cNvSpPr/>
            <p:nvPr/>
          </p:nvSpPr>
          <p:spPr>
            <a:xfrm rot="3111030">
              <a:off x="2021511" y="1574720"/>
              <a:ext cx="27922" cy="10154"/>
            </a:xfrm>
            <a:custGeom>
              <a:avLst/>
              <a:gdLst/>
              <a:ahLst/>
              <a:cxnLst/>
              <a:rect l="l" t="t" r="r" b="b"/>
              <a:pathLst>
                <a:path w="308" h="112" extrusionOk="0">
                  <a:moveTo>
                    <a:pt x="1" y="56"/>
                  </a:moveTo>
                  <a:cubicBezTo>
                    <a:pt x="1" y="112"/>
                    <a:pt x="57" y="112"/>
                    <a:pt x="140" y="112"/>
                  </a:cubicBezTo>
                  <a:lnTo>
                    <a:pt x="252" y="112"/>
                  </a:lnTo>
                  <a:cubicBezTo>
                    <a:pt x="280" y="112"/>
                    <a:pt x="280" y="84"/>
                    <a:pt x="308" y="84"/>
                  </a:cubicBezTo>
                  <a:lnTo>
                    <a:pt x="308" y="56"/>
                  </a:lnTo>
                  <a:cubicBezTo>
                    <a:pt x="196" y="0"/>
                    <a:pt x="196" y="0"/>
                    <a:pt x="57" y="56"/>
                  </a:cubicBezTo>
                  <a:cubicBezTo>
                    <a:pt x="29" y="28"/>
                    <a:pt x="1" y="28"/>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8"/>
            <p:cNvSpPr/>
            <p:nvPr/>
          </p:nvSpPr>
          <p:spPr>
            <a:xfrm rot="3111030">
              <a:off x="1701893" y="1168481"/>
              <a:ext cx="30461" cy="20307"/>
            </a:xfrm>
            <a:custGeom>
              <a:avLst/>
              <a:gdLst/>
              <a:ahLst/>
              <a:cxnLst/>
              <a:rect l="l" t="t" r="r" b="b"/>
              <a:pathLst>
                <a:path w="336" h="224" extrusionOk="0">
                  <a:moveTo>
                    <a:pt x="0" y="84"/>
                  </a:moveTo>
                  <a:lnTo>
                    <a:pt x="0" y="84"/>
                  </a:lnTo>
                  <a:cubicBezTo>
                    <a:pt x="0" y="196"/>
                    <a:pt x="307" y="224"/>
                    <a:pt x="307" y="112"/>
                  </a:cubicBezTo>
                  <a:cubicBezTo>
                    <a:pt x="335" y="0"/>
                    <a:pt x="56"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8"/>
            <p:cNvSpPr/>
            <p:nvPr/>
          </p:nvSpPr>
          <p:spPr>
            <a:xfrm rot="3111030">
              <a:off x="2140624" y="1346952"/>
              <a:ext cx="20307" cy="30461"/>
            </a:xfrm>
            <a:custGeom>
              <a:avLst/>
              <a:gdLst/>
              <a:ahLst/>
              <a:cxnLst/>
              <a:rect l="l" t="t" r="r" b="b"/>
              <a:pathLst>
                <a:path w="224" h="336" extrusionOk="0">
                  <a:moveTo>
                    <a:pt x="112" y="336"/>
                  </a:moveTo>
                  <a:cubicBezTo>
                    <a:pt x="224" y="336"/>
                    <a:pt x="196" y="1"/>
                    <a:pt x="112" y="1"/>
                  </a:cubicBezTo>
                  <a:cubicBezTo>
                    <a:pt x="1" y="1"/>
                    <a:pt x="57" y="196"/>
                    <a:pt x="57" y="280"/>
                  </a:cubicBezTo>
                  <a:cubicBezTo>
                    <a:pt x="57" y="308"/>
                    <a:pt x="84" y="336"/>
                    <a:pt x="112" y="3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8"/>
            <p:cNvSpPr/>
            <p:nvPr/>
          </p:nvSpPr>
          <p:spPr>
            <a:xfrm rot="3111030">
              <a:off x="1675457" y="1677702"/>
              <a:ext cx="15321" cy="32999"/>
            </a:xfrm>
            <a:custGeom>
              <a:avLst/>
              <a:gdLst/>
              <a:ahLst/>
              <a:cxnLst/>
              <a:rect l="l" t="t" r="r" b="b"/>
              <a:pathLst>
                <a:path w="169" h="364" extrusionOk="0">
                  <a:moveTo>
                    <a:pt x="57" y="85"/>
                  </a:moveTo>
                  <a:cubicBezTo>
                    <a:pt x="57" y="113"/>
                    <a:pt x="1" y="364"/>
                    <a:pt x="112" y="308"/>
                  </a:cubicBezTo>
                  <a:cubicBezTo>
                    <a:pt x="168" y="308"/>
                    <a:pt x="168" y="1"/>
                    <a:pt x="112" y="1"/>
                  </a:cubicBezTo>
                  <a:cubicBezTo>
                    <a:pt x="57" y="1"/>
                    <a:pt x="57" y="1"/>
                    <a:pt x="57"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8"/>
            <p:cNvSpPr/>
            <p:nvPr/>
          </p:nvSpPr>
          <p:spPr>
            <a:xfrm rot="3111030">
              <a:off x="2062914" y="1746896"/>
              <a:ext cx="25384" cy="17769"/>
            </a:xfrm>
            <a:custGeom>
              <a:avLst/>
              <a:gdLst/>
              <a:ahLst/>
              <a:cxnLst/>
              <a:rect l="l" t="t" r="r" b="b"/>
              <a:pathLst>
                <a:path w="280" h="196" extrusionOk="0">
                  <a:moveTo>
                    <a:pt x="0" y="112"/>
                  </a:moveTo>
                  <a:cubicBezTo>
                    <a:pt x="0" y="196"/>
                    <a:pt x="56" y="196"/>
                    <a:pt x="140" y="140"/>
                  </a:cubicBezTo>
                  <a:cubicBezTo>
                    <a:pt x="196" y="140"/>
                    <a:pt x="251" y="112"/>
                    <a:pt x="279" y="84"/>
                  </a:cubicBezTo>
                  <a:cubicBezTo>
                    <a:pt x="224" y="0"/>
                    <a:pt x="224" y="0"/>
                    <a:pt x="56" y="56"/>
                  </a:cubicBezTo>
                  <a:cubicBezTo>
                    <a:pt x="56" y="56"/>
                    <a:pt x="0" y="56"/>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8"/>
            <p:cNvSpPr/>
            <p:nvPr/>
          </p:nvSpPr>
          <p:spPr>
            <a:xfrm rot="3111030">
              <a:off x="1543674" y="1082501"/>
              <a:ext cx="25293" cy="20307"/>
            </a:xfrm>
            <a:custGeom>
              <a:avLst/>
              <a:gdLst/>
              <a:ahLst/>
              <a:cxnLst/>
              <a:rect l="l" t="t" r="r" b="b"/>
              <a:pathLst>
                <a:path w="279" h="224" extrusionOk="0">
                  <a:moveTo>
                    <a:pt x="0" y="112"/>
                  </a:moveTo>
                  <a:cubicBezTo>
                    <a:pt x="0" y="168"/>
                    <a:pt x="279" y="224"/>
                    <a:pt x="279" y="140"/>
                  </a:cubicBezTo>
                  <a:cubicBezTo>
                    <a:pt x="279" y="84"/>
                    <a:pt x="279" y="84"/>
                    <a:pt x="195" y="28"/>
                  </a:cubicBezTo>
                  <a:cubicBezTo>
                    <a:pt x="112" y="28"/>
                    <a:pt x="0" y="1"/>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8"/>
            <p:cNvSpPr/>
            <p:nvPr/>
          </p:nvSpPr>
          <p:spPr>
            <a:xfrm rot="3111030">
              <a:off x="2101832" y="1478846"/>
              <a:ext cx="25384" cy="10154"/>
            </a:xfrm>
            <a:custGeom>
              <a:avLst/>
              <a:gdLst/>
              <a:ahLst/>
              <a:cxnLst/>
              <a:rect l="l" t="t" r="r" b="b"/>
              <a:pathLst>
                <a:path w="280" h="112" extrusionOk="0">
                  <a:moveTo>
                    <a:pt x="1" y="28"/>
                  </a:moveTo>
                  <a:cubicBezTo>
                    <a:pt x="1" y="112"/>
                    <a:pt x="29" y="112"/>
                    <a:pt x="140" y="112"/>
                  </a:cubicBezTo>
                  <a:cubicBezTo>
                    <a:pt x="196" y="112"/>
                    <a:pt x="252" y="112"/>
                    <a:pt x="280" y="56"/>
                  </a:cubicBezTo>
                  <a:cubicBezTo>
                    <a:pt x="224" y="0"/>
                    <a:pt x="196" y="0"/>
                    <a:pt x="140" y="0"/>
                  </a:cubicBezTo>
                  <a:cubicBezTo>
                    <a:pt x="113" y="0"/>
                    <a:pt x="1" y="0"/>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8"/>
            <p:cNvSpPr/>
            <p:nvPr/>
          </p:nvSpPr>
          <p:spPr>
            <a:xfrm rot="3111030">
              <a:off x="1816970" y="1110250"/>
              <a:ext cx="30461" cy="20307"/>
            </a:xfrm>
            <a:custGeom>
              <a:avLst/>
              <a:gdLst/>
              <a:ahLst/>
              <a:cxnLst/>
              <a:rect l="l" t="t" r="r" b="b"/>
              <a:pathLst>
                <a:path w="336" h="224" extrusionOk="0">
                  <a:moveTo>
                    <a:pt x="0" y="140"/>
                  </a:moveTo>
                  <a:cubicBezTo>
                    <a:pt x="0" y="224"/>
                    <a:pt x="224" y="196"/>
                    <a:pt x="279" y="196"/>
                  </a:cubicBezTo>
                  <a:cubicBezTo>
                    <a:pt x="335" y="112"/>
                    <a:pt x="335" y="140"/>
                    <a:pt x="279" y="84"/>
                  </a:cubicBezTo>
                  <a:cubicBezTo>
                    <a:pt x="252"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8"/>
            <p:cNvSpPr/>
            <p:nvPr/>
          </p:nvSpPr>
          <p:spPr>
            <a:xfrm rot="3111030">
              <a:off x="1687305" y="1713411"/>
              <a:ext cx="12692" cy="25384"/>
            </a:xfrm>
            <a:custGeom>
              <a:avLst/>
              <a:gdLst/>
              <a:ahLst/>
              <a:cxnLst/>
              <a:rect l="l" t="t" r="r" b="b"/>
              <a:pathLst>
                <a:path w="140" h="280" extrusionOk="0">
                  <a:moveTo>
                    <a:pt x="0" y="140"/>
                  </a:moveTo>
                  <a:cubicBezTo>
                    <a:pt x="0" y="224"/>
                    <a:pt x="0" y="279"/>
                    <a:pt x="56" y="279"/>
                  </a:cubicBezTo>
                  <a:cubicBezTo>
                    <a:pt x="140" y="279"/>
                    <a:pt x="140" y="56"/>
                    <a:pt x="56" y="56"/>
                  </a:cubicBezTo>
                  <a:cubicBezTo>
                    <a:pt x="28" y="0"/>
                    <a:pt x="0" y="56"/>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8"/>
            <p:cNvSpPr/>
            <p:nvPr/>
          </p:nvSpPr>
          <p:spPr>
            <a:xfrm rot="3111030">
              <a:off x="1764080" y="1147869"/>
              <a:ext cx="25384" cy="12783"/>
            </a:xfrm>
            <a:custGeom>
              <a:avLst/>
              <a:gdLst/>
              <a:ahLst/>
              <a:cxnLst/>
              <a:rect l="l" t="t" r="r" b="b"/>
              <a:pathLst>
                <a:path w="280" h="141" extrusionOk="0">
                  <a:moveTo>
                    <a:pt x="1" y="57"/>
                  </a:moveTo>
                  <a:cubicBezTo>
                    <a:pt x="56" y="140"/>
                    <a:pt x="140" y="84"/>
                    <a:pt x="252" y="84"/>
                  </a:cubicBezTo>
                  <a:cubicBezTo>
                    <a:pt x="280" y="1"/>
                    <a:pt x="196" y="1"/>
                    <a:pt x="56" y="1"/>
                  </a:cubicBezTo>
                  <a:cubicBezTo>
                    <a:pt x="1"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8"/>
            <p:cNvSpPr/>
            <p:nvPr/>
          </p:nvSpPr>
          <p:spPr>
            <a:xfrm rot="3111030">
              <a:off x="2066505" y="1524649"/>
              <a:ext cx="25384" cy="12783"/>
            </a:xfrm>
            <a:custGeom>
              <a:avLst/>
              <a:gdLst/>
              <a:ahLst/>
              <a:cxnLst/>
              <a:rect l="l" t="t" r="r" b="b"/>
              <a:pathLst>
                <a:path w="280" h="141" extrusionOk="0">
                  <a:moveTo>
                    <a:pt x="0" y="85"/>
                  </a:moveTo>
                  <a:cubicBezTo>
                    <a:pt x="0" y="140"/>
                    <a:pt x="0" y="140"/>
                    <a:pt x="112" y="140"/>
                  </a:cubicBezTo>
                  <a:cubicBezTo>
                    <a:pt x="279" y="140"/>
                    <a:pt x="251" y="57"/>
                    <a:pt x="140" y="57"/>
                  </a:cubicBezTo>
                  <a:cubicBezTo>
                    <a:pt x="112" y="57"/>
                    <a:pt x="0" y="1"/>
                    <a:pt x="0"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8"/>
            <p:cNvSpPr/>
            <p:nvPr/>
          </p:nvSpPr>
          <p:spPr>
            <a:xfrm rot="3111030">
              <a:off x="1961604" y="1463905"/>
              <a:ext cx="15230" cy="30370"/>
            </a:xfrm>
            <a:custGeom>
              <a:avLst/>
              <a:gdLst/>
              <a:ahLst/>
              <a:cxnLst/>
              <a:rect l="l" t="t" r="r" b="b"/>
              <a:pathLst>
                <a:path w="168" h="335" extrusionOk="0">
                  <a:moveTo>
                    <a:pt x="168" y="279"/>
                  </a:moveTo>
                  <a:cubicBezTo>
                    <a:pt x="168" y="0"/>
                    <a:pt x="0" y="28"/>
                    <a:pt x="56" y="251"/>
                  </a:cubicBezTo>
                  <a:cubicBezTo>
                    <a:pt x="112" y="335"/>
                    <a:pt x="168" y="307"/>
                    <a:pt x="168" y="2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8"/>
            <p:cNvSpPr/>
            <p:nvPr/>
          </p:nvSpPr>
          <p:spPr>
            <a:xfrm rot="3111030">
              <a:off x="2172505" y="1424629"/>
              <a:ext cx="22845" cy="12783"/>
            </a:xfrm>
            <a:custGeom>
              <a:avLst/>
              <a:gdLst/>
              <a:ahLst/>
              <a:cxnLst/>
              <a:rect l="l" t="t" r="r" b="b"/>
              <a:pathLst>
                <a:path w="252" h="141" extrusionOk="0">
                  <a:moveTo>
                    <a:pt x="85" y="140"/>
                  </a:moveTo>
                  <a:cubicBezTo>
                    <a:pt x="140" y="140"/>
                    <a:pt x="252" y="140"/>
                    <a:pt x="252" y="57"/>
                  </a:cubicBezTo>
                  <a:cubicBezTo>
                    <a:pt x="252" y="1"/>
                    <a:pt x="168" y="1"/>
                    <a:pt x="112" y="1"/>
                  </a:cubicBezTo>
                  <a:cubicBezTo>
                    <a:pt x="1" y="29"/>
                    <a:pt x="29" y="140"/>
                    <a:pt x="85"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8"/>
            <p:cNvSpPr/>
            <p:nvPr/>
          </p:nvSpPr>
          <p:spPr>
            <a:xfrm rot="3111030">
              <a:off x="1884563" y="1059683"/>
              <a:ext cx="25384" cy="12783"/>
            </a:xfrm>
            <a:custGeom>
              <a:avLst/>
              <a:gdLst/>
              <a:ahLst/>
              <a:cxnLst/>
              <a:rect l="l" t="t" r="r" b="b"/>
              <a:pathLst>
                <a:path w="280" h="141" extrusionOk="0">
                  <a:moveTo>
                    <a:pt x="0" y="29"/>
                  </a:moveTo>
                  <a:cubicBezTo>
                    <a:pt x="0" y="140"/>
                    <a:pt x="112" y="112"/>
                    <a:pt x="196" y="112"/>
                  </a:cubicBezTo>
                  <a:cubicBezTo>
                    <a:pt x="224" y="112"/>
                    <a:pt x="279" y="1"/>
                    <a:pt x="112" y="1"/>
                  </a:cubicBezTo>
                  <a:cubicBezTo>
                    <a:pt x="112" y="1"/>
                    <a:pt x="0" y="1"/>
                    <a:pt x="0"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8"/>
            <p:cNvSpPr/>
            <p:nvPr/>
          </p:nvSpPr>
          <p:spPr>
            <a:xfrm rot="3111030">
              <a:off x="2036621" y="1429357"/>
              <a:ext cx="12783" cy="25384"/>
            </a:xfrm>
            <a:custGeom>
              <a:avLst/>
              <a:gdLst/>
              <a:ahLst/>
              <a:cxnLst/>
              <a:rect l="l" t="t" r="r" b="b"/>
              <a:pathLst>
                <a:path w="141" h="280" extrusionOk="0">
                  <a:moveTo>
                    <a:pt x="1" y="140"/>
                  </a:moveTo>
                  <a:cubicBezTo>
                    <a:pt x="1" y="279"/>
                    <a:pt x="112" y="279"/>
                    <a:pt x="140" y="140"/>
                  </a:cubicBezTo>
                  <a:cubicBezTo>
                    <a:pt x="140" y="0"/>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8"/>
            <p:cNvSpPr/>
            <p:nvPr/>
          </p:nvSpPr>
          <p:spPr>
            <a:xfrm rot="3111030">
              <a:off x="1706854" y="1661451"/>
              <a:ext cx="7706" cy="25384"/>
            </a:xfrm>
            <a:custGeom>
              <a:avLst/>
              <a:gdLst/>
              <a:ahLst/>
              <a:cxnLst/>
              <a:rect l="l" t="t" r="r" b="b"/>
              <a:pathLst>
                <a:path w="85" h="280" extrusionOk="0">
                  <a:moveTo>
                    <a:pt x="1" y="140"/>
                  </a:moveTo>
                  <a:lnTo>
                    <a:pt x="1" y="223"/>
                  </a:lnTo>
                  <a:cubicBezTo>
                    <a:pt x="28" y="223"/>
                    <a:pt x="84" y="279"/>
                    <a:pt x="84" y="168"/>
                  </a:cubicBezTo>
                  <a:cubicBezTo>
                    <a:pt x="84" y="84"/>
                    <a:pt x="84" y="84"/>
                    <a:pt x="56" y="28"/>
                  </a:cubicBezTo>
                  <a:cubicBezTo>
                    <a:pt x="28" y="28"/>
                    <a:pt x="1" y="0"/>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8"/>
            <p:cNvSpPr/>
            <p:nvPr/>
          </p:nvSpPr>
          <p:spPr>
            <a:xfrm rot="3111030">
              <a:off x="1470846" y="818010"/>
              <a:ext cx="22845" cy="12783"/>
            </a:xfrm>
            <a:custGeom>
              <a:avLst/>
              <a:gdLst/>
              <a:ahLst/>
              <a:cxnLst/>
              <a:rect l="l" t="t" r="r" b="b"/>
              <a:pathLst>
                <a:path w="252" h="141" extrusionOk="0">
                  <a:moveTo>
                    <a:pt x="0" y="56"/>
                  </a:moveTo>
                  <a:cubicBezTo>
                    <a:pt x="0" y="140"/>
                    <a:pt x="28" y="140"/>
                    <a:pt x="140" y="140"/>
                  </a:cubicBezTo>
                  <a:cubicBezTo>
                    <a:pt x="251" y="140"/>
                    <a:pt x="251" y="29"/>
                    <a:pt x="140" y="29"/>
                  </a:cubicBezTo>
                  <a:cubicBezTo>
                    <a:pt x="112" y="1"/>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8"/>
            <p:cNvSpPr/>
            <p:nvPr/>
          </p:nvSpPr>
          <p:spPr>
            <a:xfrm rot="3111030">
              <a:off x="2311945" y="1889547"/>
              <a:ext cx="22845" cy="15321"/>
            </a:xfrm>
            <a:custGeom>
              <a:avLst/>
              <a:gdLst/>
              <a:ahLst/>
              <a:cxnLst/>
              <a:rect l="l" t="t" r="r" b="b"/>
              <a:pathLst>
                <a:path w="252" h="169" extrusionOk="0">
                  <a:moveTo>
                    <a:pt x="1" y="56"/>
                  </a:moveTo>
                  <a:cubicBezTo>
                    <a:pt x="1" y="168"/>
                    <a:pt x="168" y="140"/>
                    <a:pt x="196" y="112"/>
                  </a:cubicBezTo>
                  <a:cubicBezTo>
                    <a:pt x="252" y="1"/>
                    <a:pt x="196" y="1"/>
                    <a:pt x="57" y="1"/>
                  </a:cubicBezTo>
                  <a:cubicBezTo>
                    <a:pt x="29" y="1"/>
                    <a:pt x="1" y="29"/>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8"/>
            <p:cNvSpPr/>
            <p:nvPr/>
          </p:nvSpPr>
          <p:spPr>
            <a:xfrm rot="3111030">
              <a:off x="1713184" y="1693083"/>
              <a:ext cx="12692" cy="25384"/>
            </a:xfrm>
            <a:custGeom>
              <a:avLst/>
              <a:gdLst/>
              <a:ahLst/>
              <a:cxnLst/>
              <a:rect l="l" t="t" r="r" b="b"/>
              <a:pathLst>
                <a:path w="140" h="280" extrusionOk="0">
                  <a:moveTo>
                    <a:pt x="140" y="84"/>
                  </a:moveTo>
                  <a:cubicBezTo>
                    <a:pt x="140" y="56"/>
                    <a:pt x="140" y="29"/>
                    <a:pt x="112" y="1"/>
                  </a:cubicBezTo>
                  <a:lnTo>
                    <a:pt x="56" y="1"/>
                  </a:lnTo>
                  <a:cubicBezTo>
                    <a:pt x="0" y="1"/>
                    <a:pt x="0" y="280"/>
                    <a:pt x="112" y="196"/>
                  </a:cubicBezTo>
                  <a:cubicBezTo>
                    <a:pt x="112" y="196"/>
                    <a:pt x="140" y="140"/>
                    <a:pt x="14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8"/>
            <p:cNvSpPr/>
            <p:nvPr/>
          </p:nvSpPr>
          <p:spPr>
            <a:xfrm rot="3111030">
              <a:off x="1968289" y="1001749"/>
              <a:ext cx="17769" cy="12783"/>
            </a:xfrm>
            <a:custGeom>
              <a:avLst/>
              <a:gdLst/>
              <a:ahLst/>
              <a:cxnLst/>
              <a:rect l="l" t="t" r="r" b="b"/>
              <a:pathLst>
                <a:path w="196" h="141" extrusionOk="0">
                  <a:moveTo>
                    <a:pt x="0" y="29"/>
                  </a:moveTo>
                  <a:cubicBezTo>
                    <a:pt x="0" y="140"/>
                    <a:pt x="195" y="112"/>
                    <a:pt x="195" y="84"/>
                  </a:cubicBezTo>
                  <a:cubicBezTo>
                    <a:pt x="195" y="29"/>
                    <a:pt x="195" y="1"/>
                    <a:pt x="112" y="1"/>
                  </a:cubicBezTo>
                  <a:cubicBezTo>
                    <a:pt x="56" y="1"/>
                    <a:pt x="0" y="1"/>
                    <a:pt x="0" y="29"/>
                  </a:cubicBezTo>
                  <a:close/>
                </a:path>
              </a:pathLst>
            </a:custGeom>
            <a:solidFill>
              <a:srgbClr val="80A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8"/>
            <p:cNvSpPr/>
            <p:nvPr/>
          </p:nvSpPr>
          <p:spPr>
            <a:xfrm rot="3111030">
              <a:off x="2249483" y="1359686"/>
              <a:ext cx="22936" cy="15321"/>
            </a:xfrm>
            <a:custGeom>
              <a:avLst/>
              <a:gdLst/>
              <a:ahLst/>
              <a:cxnLst/>
              <a:rect l="l" t="t" r="r" b="b"/>
              <a:pathLst>
                <a:path w="253" h="169" extrusionOk="0">
                  <a:moveTo>
                    <a:pt x="252" y="112"/>
                  </a:moveTo>
                  <a:cubicBezTo>
                    <a:pt x="252" y="57"/>
                    <a:pt x="252" y="57"/>
                    <a:pt x="196" y="29"/>
                  </a:cubicBezTo>
                  <a:cubicBezTo>
                    <a:pt x="57" y="1"/>
                    <a:pt x="1" y="57"/>
                    <a:pt x="57" y="140"/>
                  </a:cubicBezTo>
                  <a:cubicBezTo>
                    <a:pt x="113" y="168"/>
                    <a:pt x="252" y="168"/>
                    <a:pt x="252"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8"/>
            <p:cNvSpPr/>
            <p:nvPr/>
          </p:nvSpPr>
          <p:spPr>
            <a:xfrm rot="3111030">
              <a:off x="1848368" y="1586821"/>
              <a:ext cx="15230" cy="20307"/>
            </a:xfrm>
            <a:custGeom>
              <a:avLst/>
              <a:gdLst/>
              <a:ahLst/>
              <a:cxnLst/>
              <a:rect l="l" t="t" r="r" b="b"/>
              <a:pathLst>
                <a:path w="168" h="224" extrusionOk="0">
                  <a:moveTo>
                    <a:pt x="84" y="224"/>
                  </a:moveTo>
                  <a:cubicBezTo>
                    <a:pt x="168" y="224"/>
                    <a:pt x="168" y="168"/>
                    <a:pt x="168" y="140"/>
                  </a:cubicBezTo>
                  <a:cubicBezTo>
                    <a:pt x="168" y="84"/>
                    <a:pt x="168" y="28"/>
                    <a:pt x="84" y="28"/>
                  </a:cubicBezTo>
                  <a:cubicBezTo>
                    <a:pt x="1" y="0"/>
                    <a:pt x="28" y="224"/>
                    <a:pt x="84" y="2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8"/>
            <p:cNvSpPr/>
            <p:nvPr/>
          </p:nvSpPr>
          <p:spPr>
            <a:xfrm rot="3111030">
              <a:off x="2282570" y="1933258"/>
              <a:ext cx="22845" cy="12783"/>
            </a:xfrm>
            <a:custGeom>
              <a:avLst/>
              <a:gdLst/>
              <a:ahLst/>
              <a:cxnLst/>
              <a:rect l="l" t="t" r="r" b="b"/>
              <a:pathLst>
                <a:path w="252" h="141" extrusionOk="0">
                  <a:moveTo>
                    <a:pt x="0" y="56"/>
                  </a:moveTo>
                  <a:lnTo>
                    <a:pt x="0" y="112"/>
                  </a:lnTo>
                  <a:cubicBezTo>
                    <a:pt x="84" y="140"/>
                    <a:pt x="251" y="140"/>
                    <a:pt x="168" y="29"/>
                  </a:cubicBezTo>
                  <a:cubicBezTo>
                    <a:pt x="140" y="29"/>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8"/>
            <p:cNvSpPr/>
            <p:nvPr/>
          </p:nvSpPr>
          <p:spPr>
            <a:xfrm rot="3111030">
              <a:off x="1423225" y="839278"/>
              <a:ext cx="22845" cy="12783"/>
            </a:xfrm>
            <a:custGeom>
              <a:avLst/>
              <a:gdLst/>
              <a:ahLst/>
              <a:cxnLst/>
              <a:rect l="l" t="t" r="r" b="b"/>
              <a:pathLst>
                <a:path w="252" h="141" extrusionOk="0">
                  <a:moveTo>
                    <a:pt x="1" y="56"/>
                  </a:moveTo>
                  <a:lnTo>
                    <a:pt x="1" y="112"/>
                  </a:lnTo>
                  <a:cubicBezTo>
                    <a:pt x="84" y="140"/>
                    <a:pt x="252" y="140"/>
                    <a:pt x="168" y="29"/>
                  </a:cubicBezTo>
                  <a:cubicBezTo>
                    <a:pt x="140" y="29"/>
                    <a:pt x="1" y="1"/>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8"/>
            <p:cNvSpPr/>
            <p:nvPr/>
          </p:nvSpPr>
          <p:spPr>
            <a:xfrm rot="3111030">
              <a:off x="2253505" y="1264106"/>
              <a:ext cx="15321" cy="22845"/>
            </a:xfrm>
            <a:custGeom>
              <a:avLst/>
              <a:gdLst/>
              <a:ahLst/>
              <a:cxnLst/>
              <a:rect l="l" t="t" r="r" b="b"/>
              <a:pathLst>
                <a:path w="169" h="252" extrusionOk="0">
                  <a:moveTo>
                    <a:pt x="84" y="251"/>
                  </a:moveTo>
                  <a:cubicBezTo>
                    <a:pt x="112" y="251"/>
                    <a:pt x="168" y="251"/>
                    <a:pt x="168" y="140"/>
                  </a:cubicBezTo>
                  <a:cubicBezTo>
                    <a:pt x="168" y="112"/>
                    <a:pt x="168" y="84"/>
                    <a:pt x="112" y="28"/>
                  </a:cubicBezTo>
                  <a:cubicBezTo>
                    <a:pt x="84" y="28"/>
                    <a:pt x="1" y="0"/>
                    <a:pt x="1" y="112"/>
                  </a:cubicBezTo>
                  <a:cubicBezTo>
                    <a:pt x="56" y="168"/>
                    <a:pt x="56" y="251"/>
                    <a:pt x="84" y="2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8"/>
            <p:cNvSpPr/>
            <p:nvPr/>
          </p:nvSpPr>
          <p:spPr>
            <a:xfrm rot="3111030">
              <a:off x="2247080" y="1248572"/>
              <a:ext cx="12692" cy="17769"/>
            </a:xfrm>
            <a:custGeom>
              <a:avLst/>
              <a:gdLst/>
              <a:ahLst/>
              <a:cxnLst/>
              <a:rect l="l" t="t" r="r" b="b"/>
              <a:pathLst>
                <a:path w="140" h="196" extrusionOk="0">
                  <a:moveTo>
                    <a:pt x="0" y="56"/>
                  </a:moveTo>
                  <a:cubicBezTo>
                    <a:pt x="0" y="196"/>
                    <a:pt x="140" y="196"/>
                    <a:pt x="140" y="112"/>
                  </a:cubicBezTo>
                  <a:cubicBezTo>
                    <a:pt x="140" y="0"/>
                    <a:pt x="112" y="0"/>
                    <a:pt x="28" y="0"/>
                  </a:cubicBezTo>
                  <a:cubicBezTo>
                    <a:pt x="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8"/>
            <p:cNvSpPr/>
            <p:nvPr/>
          </p:nvSpPr>
          <p:spPr>
            <a:xfrm rot="3111030">
              <a:off x="1863759" y="1079870"/>
              <a:ext cx="27922" cy="12783"/>
            </a:xfrm>
            <a:custGeom>
              <a:avLst/>
              <a:gdLst/>
              <a:ahLst/>
              <a:cxnLst/>
              <a:rect l="l" t="t" r="r" b="b"/>
              <a:pathLst>
                <a:path w="308" h="141" extrusionOk="0">
                  <a:moveTo>
                    <a:pt x="56" y="1"/>
                  </a:moveTo>
                  <a:cubicBezTo>
                    <a:pt x="56" y="29"/>
                    <a:pt x="0" y="84"/>
                    <a:pt x="168" y="112"/>
                  </a:cubicBezTo>
                  <a:cubicBezTo>
                    <a:pt x="307" y="140"/>
                    <a:pt x="307" y="1"/>
                    <a:pt x="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8"/>
            <p:cNvSpPr/>
            <p:nvPr/>
          </p:nvSpPr>
          <p:spPr>
            <a:xfrm rot="3111030">
              <a:off x="1786360" y="1919150"/>
              <a:ext cx="15321" cy="12692"/>
            </a:xfrm>
            <a:custGeom>
              <a:avLst/>
              <a:gdLst/>
              <a:ahLst/>
              <a:cxnLst/>
              <a:rect l="l" t="t" r="r" b="b"/>
              <a:pathLst>
                <a:path w="169" h="140" extrusionOk="0">
                  <a:moveTo>
                    <a:pt x="1" y="56"/>
                  </a:moveTo>
                  <a:lnTo>
                    <a:pt x="1" y="140"/>
                  </a:lnTo>
                  <a:lnTo>
                    <a:pt x="140" y="140"/>
                  </a:lnTo>
                  <a:cubicBezTo>
                    <a:pt x="168" y="112"/>
                    <a:pt x="140" y="84"/>
                    <a:pt x="140" y="56"/>
                  </a:cubicBezTo>
                  <a:cubicBezTo>
                    <a:pt x="84" y="0"/>
                    <a:pt x="84" y="56"/>
                    <a:pt x="1"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8"/>
            <p:cNvSpPr/>
            <p:nvPr/>
          </p:nvSpPr>
          <p:spPr>
            <a:xfrm rot="3111030">
              <a:off x="2152176" y="1441389"/>
              <a:ext cx="17859" cy="15230"/>
            </a:xfrm>
            <a:custGeom>
              <a:avLst/>
              <a:gdLst/>
              <a:ahLst/>
              <a:cxnLst/>
              <a:rect l="l" t="t" r="r" b="b"/>
              <a:pathLst>
                <a:path w="197" h="168" extrusionOk="0">
                  <a:moveTo>
                    <a:pt x="1" y="84"/>
                  </a:moveTo>
                  <a:cubicBezTo>
                    <a:pt x="1" y="168"/>
                    <a:pt x="196" y="112"/>
                    <a:pt x="196" y="84"/>
                  </a:cubicBezTo>
                  <a:cubicBezTo>
                    <a:pt x="196" y="1"/>
                    <a:pt x="196" y="1"/>
                    <a:pt x="84" y="1"/>
                  </a:cubicBezTo>
                  <a:cubicBezTo>
                    <a:pt x="57"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8"/>
            <p:cNvSpPr/>
            <p:nvPr/>
          </p:nvSpPr>
          <p:spPr>
            <a:xfrm rot="3111030">
              <a:off x="2303969" y="1234163"/>
              <a:ext cx="10154" cy="20307"/>
            </a:xfrm>
            <a:custGeom>
              <a:avLst/>
              <a:gdLst/>
              <a:ahLst/>
              <a:cxnLst/>
              <a:rect l="l" t="t" r="r" b="b"/>
              <a:pathLst>
                <a:path w="112" h="224" extrusionOk="0">
                  <a:moveTo>
                    <a:pt x="0" y="84"/>
                  </a:moveTo>
                  <a:cubicBezTo>
                    <a:pt x="0" y="224"/>
                    <a:pt x="112" y="168"/>
                    <a:pt x="112" y="84"/>
                  </a:cubicBezTo>
                  <a:cubicBezTo>
                    <a:pt x="112" y="84"/>
                    <a:pt x="112" y="0"/>
                    <a:pt x="84" y="0"/>
                  </a:cubicBezTo>
                  <a:cubicBezTo>
                    <a:pt x="0"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8"/>
            <p:cNvSpPr/>
            <p:nvPr/>
          </p:nvSpPr>
          <p:spPr>
            <a:xfrm rot="3111030">
              <a:off x="2426819" y="1138279"/>
              <a:ext cx="12692" cy="20307"/>
            </a:xfrm>
            <a:custGeom>
              <a:avLst/>
              <a:gdLst/>
              <a:ahLst/>
              <a:cxnLst/>
              <a:rect l="l" t="t" r="r" b="b"/>
              <a:pathLst>
                <a:path w="140" h="224" extrusionOk="0">
                  <a:moveTo>
                    <a:pt x="0" y="112"/>
                  </a:moveTo>
                  <a:cubicBezTo>
                    <a:pt x="0" y="140"/>
                    <a:pt x="0" y="140"/>
                    <a:pt x="28" y="196"/>
                  </a:cubicBezTo>
                  <a:cubicBezTo>
                    <a:pt x="84" y="196"/>
                    <a:pt x="84" y="224"/>
                    <a:pt x="112" y="196"/>
                  </a:cubicBezTo>
                  <a:cubicBezTo>
                    <a:pt x="140" y="84"/>
                    <a:pt x="112" y="56"/>
                    <a:pt x="84" y="1"/>
                  </a:cubicBezTo>
                  <a:lnTo>
                    <a:pt x="28" y="1"/>
                  </a:lnTo>
                  <a:cubicBezTo>
                    <a:pt x="0" y="56"/>
                    <a:pt x="0" y="84"/>
                    <a:pt x="0"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8"/>
            <p:cNvSpPr/>
            <p:nvPr/>
          </p:nvSpPr>
          <p:spPr>
            <a:xfrm rot="3111030">
              <a:off x="2246029" y="1928564"/>
              <a:ext cx="17769" cy="12783"/>
            </a:xfrm>
            <a:custGeom>
              <a:avLst/>
              <a:gdLst/>
              <a:ahLst/>
              <a:cxnLst/>
              <a:rect l="l" t="t" r="r" b="b"/>
              <a:pathLst>
                <a:path w="196" h="141" extrusionOk="0">
                  <a:moveTo>
                    <a:pt x="0" y="84"/>
                  </a:moveTo>
                  <a:cubicBezTo>
                    <a:pt x="0" y="140"/>
                    <a:pt x="84" y="140"/>
                    <a:pt x="140" y="140"/>
                  </a:cubicBezTo>
                  <a:cubicBezTo>
                    <a:pt x="168" y="140"/>
                    <a:pt x="168" y="112"/>
                    <a:pt x="195" y="84"/>
                  </a:cubicBezTo>
                  <a:cubicBezTo>
                    <a:pt x="168" y="28"/>
                    <a:pt x="168" y="1"/>
                    <a:pt x="84" y="1"/>
                  </a:cubicBezTo>
                  <a:cubicBezTo>
                    <a:pt x="28" y="28"/>
                    <a:pt x="28" y="84"/>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8"/>
            <p:cNvSpPr/>
            <p:nvPr/>
          </p:nvSpPr>
          <p:spPr>
            <a:xfrm rot="3111030">
              <a:off x="1416348" y="872404"/>
              <a:ext cx="17859" cy="12783"/>
            </a:xfrm>
            <a:custGeom>
              <a:avLst/>
              <a:gdLst/>
              <a:ahLst/>
              <a:cxnLst/>
              <a:rect l="l" t="t" r="r" b="b"/>
              <a:pathLst>
                <a:path w="197" h="141" extrusionOk="0">
                  <a:moveTo>
                    <a:pt x="1" y="84"/>
                  </a:moveTo>
                  <a:lnTo>
                    <a:pt x="1" y="112"/>
                  </a:lnTo>
                  <a:cubicBezTo>
                    <a:pt x="29" y="140"/>
                    <a:pt x="140" y="140"/>
                    <a:pt x="168" y="112"/>
                  </a:cubicBezTo>
                  <a:cubicBezTo>
                    <a:pt x="168" y="84"/>
                    <a:pt x="196" y="1"/>
                    <a:pt x="140" y="1"/>
                  </a:cubicBezTo>
                  <a:cubicBezTo>
                    <a:pt x="112" y="28"/>
                    <a:pt x="1" y="28"/>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8"/>
            <p:cNvSpPr/>
            <p:nvPr/>
          </p:nvSpPr>
          <p:spPr>
            <a:xfrm rot="3111030">
              <a:off x="1932500" y="1029861"/>
              <a:ext cx="17769" cy="12783"/>
            </a:xfrm>
            <a:custGeom>
              <a:avLst/>
              <a:gdLst/>
              <a:ahLst/>
              <a:cxnLst/>
              <a:rect l="l" t="t" r="r" b="b"/>
              <a:pathLst>
                <a:path w="196" h="141" extrusionOk="0">
                  <a:moveTo>
                    <a:pt x="0" y="57"/>
                  </a:moveTo>
                  <a:cubicBezTo>
                    <a:pt x="0" y="85"/>
                    <a:pt x="56" y="140"/>
                    <a:pt x="112" y="140"/>
                  </a:cubicBezTo>
                  <a:cubicBezTo>
                    <a:pt x="140" y="140"/>
                    <a:pt x="112" y="140"/>
                    <a:pt x="112" y="140"/>
                  </a:cubicBezTo>
                  <a:cubicBezTo>
                    <a:pt x="112" y="140"/>
                    <a:pt x="195" y="140"/>
                    <a:pt x="140" y="57"/>
                  </a:cubicBezTo>
                  <a:cubicBezTo>
                    <a:pt x="140" y="57"/>
                    <a:pt x="112" y="29"/>
                    <a:pt x="56" y="29"/>
                  </a:cubicBezTo>
                  <a:cubicBezTo>
                    <a:pt x="28" y="1"/>
                    <a:pt x="0" y="29"/>
                    <a:pt x="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8"/>
            <p:cNvSpPr/>
            <p:nvPr/>
          </p:nvSpPr>
          <p:spPr>
            <a:xfrm rot="3111030">
              <a:off x="2216335" y="1392810"/>
              <a:ext cx="20307" cy="12783"/>
            </a:xfrm>
            <a:custGeom>
              <a:avLst/>
              <a:gdLst/>
              <a:ahLst/>
              <a:cxnLst/>
              <a:rect l="l" t="t" r="r" b="b"/>
              <a:pathLst>
                <a:path w="224" h="141" extrusionOk="0">
                  <a:moveTo>
                    <a:pt x="1" y="85"/>
                  </a:moveTo>
                  <a:cubicBezTo>
                    <a:pt x="84" y="140"/>
                    <a:pt x="140" y="140"/>
                    <a:pt x="224" y="57"/>
                  </a:cubicBezTo>
                  <a:cubicBezTo>
                    <a:pt x="196" y="29"/>
                    <a:pt x="196" y="1"/>
                    <a:pt x="112" y="1"/>
                  </a:cubicBezTo>
                  <a:cubicBezTo>
                    <a:pt x="57" y="29"/>
                    <a:pt x="1"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8"/>
            <p:cNvSpPr/>
            <p:nvPr/>
          </p:nvSpPr>
          <p:spPr>
            <a:xfrm rot="3111030">
              <a:off x="1988207" y="988606"/>
              <a:ext cx="22845" cy="10244"/>
            </a:xfrm>
            <a:custGeom>
              <a:avLst/>
              <a:gdLst/>
              <a:ahLst/>
              <a:cxnLst/>
              <a:rect l="l" t="t" r="r" b="b"/>
              <a:pathLst>
                <a:path w="252" h="113" extrusionOk="0">
                  <a:moveTo>
                    <a:pt x="28" y="1"/>
                  </a:moveTo>
                  <a:cubicBezTo>
                    <a:pt x="28" y="84"/>
                    <a:pt x="0" y="112"/>
                    <a:pt x="112" y="112"/>
                  </a:cubicBezTo>
                  <a:cubicBezTo>
                    <a:pt x="168" y="112"/>
                    <a:pt x="251" y="1"/>
                    <a:pt x="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8"/>
            <p:cNvSpPr/>
            <p:nvPr/>
          </p:nvSpPr>
          <p:spPr>
            <a:xfrm rot="3111030">
              <a:off x="2270429" y="1347113"/>
              <a:ext cx="20398" cy="12783"/>
            </a:xfrm>
            <a:custGeom>
              <a:avLst/>
              <a:gdLst/>
              <a:ahLst/>
              <a:cxnLst/>
              <a:rect l="l" t="t" r="r" b="b"/>
              <a:pathLst>
                <a:path w="225" h="141" extrusionOk="0">
                  <a:moveTo>
                    <a:pt x="1" y="84"/>
                  </a:moveTo>
                  <a:cubicBezTo>
                    <a:pt x="29" y="140"/>
                    <a:pt x="112" y="140"/>
                    <a:pt x="168" y="112"/>
                  </a:cubicBezTo>
                  <a:cubicBezTo>
                    <a:pt x="224" y="1"/>
                    <a:pt x="168" y="1"/>
                    <a:pt x="85" y="1"/>
                  </a:cubicBezTo>
                  <a:cubicBezTo>
                    <a:pt x="29" y="1"/>
                    <a:pt x="1" y="29"/>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8"/>
            <p:cNvSpPr/>
            <p:nvPr/>
          </p:nvSpPr>
          <p:spPr>
            <a:xfrm rot="3111030">
              <a:off x="1461477" y="1258951"/>
              <a:ext cx="20307" cy="12692"/>
            </a:xfrm>
            <a:custGeom>
              <a:avLst/>
              <a:gdLst/>
              <a:ahLst/>
              <a:cxnLst/>
              <a:rect l="l" t="t" r="r" b="b"/>
              <a:pathLst>
                <a:path w="224" h="140" extrusionOk="0">
                  <a:moveTo>
                    <a:pt x="112" y="140"/>
                  </a:moveTo>
                  <a:cubicBezTo>
                    <a:pt x="140" y="140"/>
                    <a:pt x="224" y="140"/>
                    <a:pt x="224" y="84"/>
                  </a:cubicBezTo>
                  <a:cubicBezTo>
                    <a:pt x="224" y="28"/>
                    <a:pt x="140" y="0"/>
                    <a:pt x="112" y="0"/>
                  </a:cubicBezTo>
                  <a:cubicBezTo>
                    <a:pt x="28" y="0"/>
                    <a:pt x="1" y="140"/>
                    <a:pt x="112"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8"/>
            <p:cNvSpPr/>
            <p:nvPr/>
          </p:nvSpPr>
          <p:spPr>
            <a:xfrm rot="3111030">
              <a:off x="2278033" y="1251925"/>
              <a:ext cx="12692" cy="20307"/>
            </a:xfrm>
            <a:custGeom>
              <a:avLst/>
              <a:gdLst/>
              <a:ahLst/>
              <a:cxnLst/>
              <a:rect l="l" t="t" r="r" b="b"/>
              <a:pathLst>
                <a:path w="140" h="224" extrusionOk="0">
                  <a:moveTo>
                    <a:pt x="28" y="168"/>
                  </a:moveTo>
                  <a:cubicBezTo>
                    <a:pt x="56" y="168"/>
                    <a:pt x="140" y="223"/>
                    <a:pt x="140" y="112"/>
                  </a:cubicBezTo>
                  <a:cubicBezTo>
                    <a:pt x="140" y="0"/>
                    <a:pt x="28" y="0"/>
                    <a:pt x="28" y="84"/>
                  </a:cubicBezTo>
                  <a:cubicBezTo>
                    <a:pt x="0" y="140"/>
                    <a:pt x="0" y="140"/>
                    <a:pt x="28"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8"/>
            <p:cNvSpPr/>
            <p:nvPr/>
          </p:nvSpPr>
          <p:spPr>
            <a:xfrm rot="3111030">
              <a:off x="1879260" y="1791546"/>
              <a:ext cx="17769" cy="20307"/>
            </a:xfrm>
            <a:custGeom>
              <a:avLst/>
              <a:gdLst/>
              <a:ahLst/>
              <a:cxnLst/>
              <a:rect l="l" t="t" r="r" b="b"/>
              <a:pathLst>
                <a:path w="196" h="224" extrusionOk="0">
                  <a:moveTo>
                    <a:pt x="0" y="84"/>
                  </a:moveTo>
                  <a:lnTo>
                    <a:pt x="0" y="140"/>
                  </a:lnTo>
                  <a:cubicBezTo>
                    <a:pt x="196" y="224"/>
                    <a:pt x="168" y="28"/>
                    <a:pt x="56" y="28"/>
                  </a:cubicBezTo>
                  <a:cubicBezTo>
                    <a:pt x="56" y="0"/>
                    <a:pt x="0" y="28"/>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8"/>
            <p:cNvSpPr/>
            <p:nvPr/>
          </p:nvSpPr>
          <p:spPr>
            <a:xfrm rot="3111030">
              <a:off x="1723233" y="1199999"/>
              <a:ext cx="20398" cy="15230"/>
            </a:xfrm>
            <a:custGeom>
              <a:avLst/>
              <a:gdLst/>
              <a:ahLst/>
              <a:cxnLst/>
              <a:rect l="l" t="t" r="r" b="b"/>
              <a:pathLst>
                <a:path w="225" h="168" extrusionOk="0">
                  <a:moveTo>
                    <a:pt x="57" y="28"/>
                  </a:moveTo>
                  <a:cubicBezTo>
                    <a:pt x="57" y="56"/>
                    <a:pt x="1" y="112"/>
                    <a:pt x="85" y="140"/>
                  </a:cubicBezTo>
                  <a:cubicBezTo>
                    <a:pt x="224" y="168"/>
                    <a:pt x="224" y="28"/>
                    <a:pt x="113" y="28"/>
                  </a:cubicBezTo>
                  <a:cubicBezTo>
                    <a:pt x="85" y="0"/>
                    <a:pt x="57" y="28"/>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8"/>
            <p:cNvSpPr/>
            <p:nvPr/>
          </p:nvSpPr>
          <p:spPr>
            <a:xfrm rot="3111030">
              <a:off x="2002307" y="1552040"/>
              <a:ext cx="15321" cy="15230"/>
            </a:xfrm>
            <a:custGeom>
              <a:avLst/>
              <a:gdLst/>
              <a:ahLst/>
              <a:cxnLst/>
              <a:rect l="l" t="t" r="r" b="b"/>
              <a:pathLst>
                <a:path w="169" h="168" extrusionOk="0">
                  <a:moveTo>
                    <a:pt x="1" y="28"/>
                  </a:moveTo>
                  <a:cubicBezTo>
                    <a:pt x="1" y="112"/>
                    <a:pt x="1" y="140"/>
                    <a:pt x="29" y="140"/>
                  </a:cubicBezTo>
                  <a:cubicBezTo>
                    <a:pt x="168" y="168"/>
                    <a:pt x="168" y="28"/>
                    <a:pt x="57" y="28"/>
                  </a:cubicBezTo>
                  <a:cubicBezTo>
                    <a:pt x="57" y="0"/>
                    <a:pt x="29"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8"/>
            <p:cNvSpPr/>
            <p:nvPr/>
          </p:nvSpPr>
          <p:spPr>
            <a:xfrm rot="3111030">
              <a:off x="1733980" y="1680437"/>
              <a:ext cx="15230" cy="12783"/>
            </a:xfrm>
            <a:custGeom>
              <a:avLst/>
              <a:gdLst/>
              <a:ahLst/>
              <a:cxnLst/>
              <a:rect l="l" t="t" r="r" b="b"/>
              <a:pathLst>
                <a:path w="168" h="141" extrusionOk="0">
                  <a:moveTo>
                    <a:pt x="56" y="140"/>
                  </a:moveTo>
                  <a:cubicBezTo>
                    <a:pt x="84" y="140"/>
                    <a:pt x="168" y="140"/>
                    <a:pt x="140" y="56"/>
                  </a:cubicBezTo>
                  <a:cubicBezTo>
                    <a:pt x="140" y="1"/>
                    <a:pt x="84" y="1"/>
                    <a:pt x="56" y="1"/>
                  </a:cubicBezTo>
                  <a:cubicBezTo>
                    <a:pt x="1" y="56"/>
                    <a:pt x="28" y="140"/>
                    <a:pt x="56"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8"/>
            <p:cNvSpPr/>
            <p:nvPr/>
          </p:nvSpPr>
          <p:spPr>
            <a:xfrm rot="3111030">
              <a:off x="1984331" y="1627308"/>
              <a:ext cx="15230" cy="15321"/>
            </a:xfrm>
            <a:custGeom>
              <a:avLst/>
              <a:gdLst/>
              <a:ahLst/>
              <a:cxnLst/>
              <a:rect l="l" t="t" r="r" b="b"/>
              <a:pathLst>
                <a:path w="168" h="169" extrusionOk="0">
                  <a:moveTo>
                    <a:pt x="56" y="168"/>
                  </a:moveTo>
                  <a:cubicBezTo>
                    <a:pt x="140" y="168"/>
                    <a:pt x="140" y="168"/>
                    <a:pt x="167" y="84"/>
                  </a:cubicBezTo>
                  <a:cubicBezTo>
                    <a:pt x="167" y="29"/>
                    <a:pt x="140" y="1"/>
                    <a:pt x="56" y="29"/>
                  </a:cubicBezTo>
                  <a:cubicBezTo>
                    <a:pt x="0" y="57"/>
                    <a:pt x="28" y="168"/>
                    <a:pt x="56" y="1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8"/>
            <p:cNvSpPr/>
            <p:nvPr/>
          </p:nvSpPr>
          <p:spPr>
            <a:xfrm rot="3111030">
              <a:off x="1494866" y="1617528"/>
              <a:ext cx="12692" cy="17769"/>
            </a:xfrm>
            <a:custGeom>
              <a:avLst/>
              <a:gdLst/>
              <a:ahLst/>
              <a:cxnLst/>
              <a:rect l="l" t="t" r="r" b="b"/>
              <a:pathLst>
                <a:path w="140" h="196" extrusionOk="0">
                  <a:moveTo>
                    <a:pt x="0" y="56"/>
                  </a:moveTo>
                  <a:cubicBezTo>
                    <a:pt x="0" y="196"/>
                    <a:pt x="140" y="168"/>
                    <a:pt x="140" y="84"/>
                  </a:cubicBezTo>
                  <a:lnTo>
                    <a:pt x="140" y="56"/>
                  </a:lnTo>
                  <a:cubicBezTo>
                    <a:pt x="112" y="28"/>
                    <a:pt x="0" y="1"/>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8"/>
            <p:cNvSpPr/>
            <p:nvPr/>
          </p:nvSpPr>
          <p:spPr>
            <a:xfrm rot="3111030">
              <a:off x="1268813" y="967797"/>
              <a:ext cx="17769" cy="15230"/>
            </a:xfrm>
            <a:custGeom>
              <a:avLst/>
              <a:gdLst/>
              <a:ahLst/>
              <a:cxnLst/>
              <a:rect l="l" t="t" r="r" b="b"/>
              <a:pathLst>
                <a:path w="196" h="168" extrusionOk="0">
                  <a:moveTo>
                    <a:pt x="28" y="56"/>
                  </a:moveTo>
                  <a:cubicBezTo>
                    <a:pt x="28" y="140"/>
                    <a:pt x="0" y="168"/>
                    <a:pt x="140" y="168"/>
                  </a:cubicBezTo>
                  <a:cubicBezTo>
                    <a:pt x="196" y="168"/>
                    <a:pt x="196" y="1"/>
                    <a:pt x="28"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8"/>
            <p:cNvSpPr/>
            <p:nvPr/>
          </p:nvSpPr>
          <p:spPr>
            <a:xfrm rot="3111030">
              <a:off x="2199023" y="1411036"/>
              <a:ext cx="12783" cy="12783"/>
            </a:xfrm>
            <a:custGeom>
              <a:avLst/>
              <a:gdLst/>
              <a:ahLst/>
              <a:cxnLst/>
              <a:rect l="l" t="t" r="r" b="b"/>
              <a:pathLst>
                <a:path w="141" h="141" extrusionOk="0">
                  <a:moveTo>
                    <a:pt x="1" y="57"/>
                  </a:moveTo>
                  <a:cubicBezTo>
                    <a:pt x="56" y="140"/>
                    <a:pt x="84" y="112"/>
                    <a:pt x="140" y="57"/>
                  </a:cubicBezTo>
                  <a:cubicBezTo>
                    <a:pt x="140" y="29"/>
                    <a:pt x="84" y="1"/>
                    <a:pt x="84" y="1"/>
                  </a:cubicBezTo>
                  <a:cubicBezTo>
                    <a:pt x="28"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8"/>
            <p:cNvSpPr/>
            <p:nvPr/>
          </p:nvSpPr>
          <p:spPr>
            <a:xfrm rot="3111030">
              <a:off x="2120290" y="2051853"/>
              <a:ext cx="12692" cy="12692"/>
            </a:xfrm>
            <a:custGeom>
              <a:avLst/>
              <a:gdLst/>
              <a:ahLst/>
              <a:cxnLst/>
              <a:rect l="l" t="t" r="r" b="b"/>
              <a:pathLst>
                <a:path w="140" h="140" extrusionOk="0">
                  <a:moveTo>
                    <a:pt x="0" y="28"/>
                  </a:moveTo>
                  <a:lnTo>
                    <a:pt x="0" y="140"/>
                  </a:lnTo>
                  <a:lnTo>
                    <a:pt x="84" y="140"/>
                  </a:lnTo>
                  <a:cubicBezTo>
                    <a:pt x="84" y="140"/>
                    <a:pt x="140" y="112"/>
                    <a:pt x="140" y="84"/>
                  </a:cubicBezTo>
                  <a:cubicBezTo>
                    <a:pt x="140" y="0"/>
                    <a:pt x="28" y="0"/>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8"/>
            <p:cNvSpPr/>
            <p:nvPr/>
          </p:nvSpPr>
          <p:spPr>
            <a:xfrm rot="3111030">
              <a:off x="1914542" y="1038971"/>
              <a:ext cx="12692" cy="20307"/>
            </a:xfrm>
            <a:custGeom>
              <a:avLst/>
              <a:gdLst/>
              <a:ahLst/>
              <a:cxnLst/>
              <a:rect l="l" t="t" r="r" b="b"/>
              <a:pathLst>
                <a:path w="140" h="224" extrusionOk="0">
                  <a:moveTo>
                    <a:pt x="0" y="140"/>
                  </a:moveTo>
                  <a:cubicBezTo>
                    <a:pt x="0" y="223"/>
                    <a:pt x="140" y="223"/>
                    <a:pt x="140" y="140"/>
                  </a:cubicBezTo>
                  <a:cubicBezTo>
                    <a:pt x="140" y="84"/>
                    <a:pt x="0" y="0"/>
                    <a:pt x="0"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8"/>
            <p:cNvSpPr/>
            <p:nvPr/>
          </p:nvSpPr>
          <p:spPr>
            <a:xfrm rot="3111030">
              <a:off x="1649879" y="1194089"/>
              <a:ext cx="12783" cy="22845"/>
            </a:xfrm>
            <a:custGeom>
              <a:avLst/>
              <a:gdLst/>
              <a:ahLst/>
              <a:cxnLst/>
              <a:rect l="l" t="t" r="r" b="b"/>
              <a:pathLst>
                <a:path w="141" h="252" extrusionOk="0">
                  <a:moveTo>
                    <a:pt x="1" y="140"/>
                  </a:moveTo>
                  <a:cubicBezTo>
                    <a:pt x="57" y="196"/>
                    <a:pt x="140" y="252"/>
                    <a:pt x="140" y="113"/>
                  </a:cubicBezTo>
                  <a:cubicBezTo>
                    <a:pt x="140" y="85"/>
                    <a:pt x="1" y="1"/>
                    <a:pt x="1" y="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8"/>
            <p:cNvSpPr/>
            <p:nvPr/>
          </p:nvSpPr>
          <p:spPr>
            <a:xfrm rot="3111030">
              <a:off x="1857746" y="1058411"/>
              <a:ext cx="12692" cy="12783"/>
            </a:xfrm>
            <a:custGeom>
              <a:avLst/>
              <a:gdLst/>
              <a:ahLst/>
              <a:cxnLst/>
              <a:rect l="l" t="t" r="r" b="b"/>
              <a:pathLst>
                <a:path w="140" h="141" extrusionOk="0">
                  <a:moveTo>
                    <a:pt x="0" y="29"/>
                  </a:moveTo>
                  <a:cubicBezTo>
                    <a:pt x="0" y="140"/>
                    <a:pt x="140" y="140"/>
                    <a:pt x="140" y="57"/>
                  </a:cubicBezTo>
                  <a:cubicBezTo>
                    <a:pt x="140" y="1"/>
                    <a:pt x="112" y="1"/>
                    <a:pt x="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8"/>
            <p:cNvSpPr/>
            <p:nvPr/>
          </p:nvSpPr>
          <p:spPr>
            <a:xfrm rot="3111030">
              <a:off x="2170760" y="1460179"/>
              <a:ext cx="17859" cy="12783"/>
            </a:xfrm>
            <a:custGeom>
              <a:avLst/>
              <a:gdLst/>
              <a:ahLst/>
              <a:cxnLst/>
              <a:rect l="l" t="t" r="r" b="b"/>
              <a:pathLst>
                <a:path w="197" h="141" extrusionOk="0">
                  <a:moveTo>
                    <a:pt x="1" y="57"/>
                  </a:moveTo>
                  <a:cubicBezTo>
                    <a:pt x="1" y="140"/>
                    <a:pt x="1" y="140"/>
                    <a:pt x="84" y="140"/>
                  </a:cubicBezTo>
                  <a:cubicBezTo>
                    <a:pt x="196" y="140"/>
                    <a:pt x="196" y="29"/>
                    <a:pt x="112" y="29"/>
                  </a:cubicBezTo>
                  <a:cubicBezTo>
                    <a:pt x="84" y="1"/>
                    <a:pt x="1" y="1"/>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8"/>
            <p:cNvSpPr/>
            <p:nvPr/>
          </p:nvSpPr>
          <p:spPr>
            <a:xfrm rot="3111030">
              <a:off x="2232242" y="1287777"/>
              <a:ext cx="15230" cy="15321"/>
            </a:xfrm>
            <a:custGeom>
              <a:avLst/>
              <a:gdLst/>
              <a:ahLst/>
              <a:cxnLst/>
              <a:rect l="l" t="t" r="r" b="b"/>
              <a:pathLst>
                <a:path w="168" h="169" extrusionOk="0">
                  <a:moveTo>
                    <a:pt x="28" y="29"/>
                  </a:moveTo>
                  <a:cubicBezTo>
                    <a:pt x="1" y="140"/>
                    <a:pt x="1" y="168"/>
                    <a:pt x="84" y="168"/>
                  </a:cubicBezTo>
                  <a:cubicBezTo>
                    <a:pt x="140" y="168"/>
                    <a:pt x="84" y="168"/>
                    <a:pt x="140" y="112"/>
                  </a:cubicBezTo>
                  <a:cubicBezTo>
                    <a:pt x="168" y="85"/>
                    <a:pt x="140" y="57"/>
                    <a:pt x="140" y="29"/>
                  </a:cubicBezTo>
                  <a:cubicBezTo>
                    <a:pt x="84" y="29"/>
                    <a:pt x="84" y="1"/>
                    <a:pt x="28" y="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8"/>
            <p:cNvSpPr/>
            <p:nvPr/>
          </p:nvSpPr>
          <p:spPr>
            <a:xfrm rot="3111030">
              <a:off x="2106835" y="1518866"/>
              <a:ext cx="12692" cy="12692"/>
            </a:xfrm>
            <a:custGeom>
              <a:avLst/>
              <a:gdLst/>
              <a:ahLst/>
              <a:cxnLst/>
              <a:rect l="l" t="t" r="r" b="b"/>
              <a:pathLst>
                <a:path w="140" h="140" extrusionOk="0">
                  <a:moveTo>
                    <a:pt x="0" y="56"/>
                  </a:moveTo>
                  <a:cubicBezTo>
                    <a:pt x="0" y="140"/>
                    <a:pt x="0" y="140"/>
                    <a:pt x="140" y="140"/>
                  </a:cubicBezTo>
                  <a:cubicBezTo>
                    <a:pt x="140" y="56"/>
                    <a:pt x="140" y="28"/>
                    <a:pt x="84" y="28"/>
                  </a:cubicBezTo>
                  <a:cubicBezTo>
                    <a:pt x="28" y="0"/>
                    <a:pt x="0" y="28"/>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8"/>
            <p:cNvSpPr/>
            <p:nvPr/>
          </p:nvSpPr>
          <p:spPr>
            <a:xfrm rot="3111030">
              <a:off x="1785563" y="1110660"/>
              <a:ext cx="12692" cy="15230"/>
            </a:xfrm>
            <a:custGeom>
              <a:avLst/>
              <a:gdLst/>
              <a:ahLst/>
              <a:cxnLst/>
              <a:rect l="l" t="t" r="r" b="b"/>
              <a:pathLst>
                <a:path w="140" h="168" extrusionOk="0">
                  <a:moveTo>
                    <a:pt x="0" y="56"/>
                  </a:moveTo>
                  <a:lnTo>
                    <a:pt x="0" y="112"/>
                  </a:lnTo>
                  <a:cubicBezTo>
                    <a:pt x="0" y="140"/>
                    <a:pt x="140" y="168"/>
                    <a:pt x="140" y="56"/>
                  </a:cubicBezTo>
                  <a:cubicBezTo>
                    <a:pt x="112" y="0"/>
                    <a:pt x="0" y="0"/>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8"/>
            <p:cNvSpPr/>
            <p:nvPr/>
          </p:nvSpPr>
          <p:spPr>
            <a:xfrm rot="3111030">
              <a:off x="2128990" y="1490532"/>
              <a:ext cx="12783" cy="15230"/>
            </a:xfrm>
            <a:custGeom>
              <a:avLst/>
              <a:gdLst/>
              <a:ahLst/>
              <a:cxnLst/>
              <a:rect l="l" t="t" r="r" b="b"/>
              <a:pathLst>
                <a:path w="141" h="168" extrusionOk="0">
                  <a:moveTo>
                    <a:pt x="1" y="112"/>
                  </a:moveTo>
                  <a:lnTo>
                    <a:pt x="1" y="140"/>
                  </a:lnTo>
                  <a:cubicBezTo>
                    <a:pt x="112" y="168"/>
                    <a:pt x="112" y="140"/>
                    <a:pt x="112" y="84"/>
                  </a:cubicBezTo>
                  <a:cubicBezTo>
                    <a:pt x="140" y="1"/>
                    <a:pt x="1" y="1"/>
                    <a:pt x="1"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8"/>
            <p:cNvSpPr/>
            <p:nvPr/>
          </p:nvSpPr>
          <p:spPr>
            <a:xfrm rot="3111030">
              <a:off x="1301392" y="1296077"/>
              <a:ext cx="7615" cy="10154"/>
            </a:xfrm>
            <a:custGeom>
              <a:avLst/>
              <a:gdLst/>
              <a:ahLst/>
              <a:cxnLst/>
              <a:rect l="l" t="t" r="r" b="b"/>
              <a:pathLst>
                <a:path w="84" h="112" extrusionOk="0">
                  <a:moveTo>
                    <a:pt x="0" y="56"/>
                  </a:moveTo>
                  <a:cubicBezTo>
                    <a:pt x="0" y="84"/>
                    <a:pt x="0" y="112"/>
                    <a:pt x="28" y="112"/>
                  </a:cubicBezTo>
                  <a:cubicBezTo>
                    <a:pt x="84" y="112"/>
                    <a:pt x="84" y="84"/>
                    <a:pt x="84" y="56"/>
                  </a:cubicBezTo>
                  <a:cubicBezTo>
                    <a:pt x="84" y="0"/>
                    <a:pt x="84" y="0"/>
                    <a:pt x="0" y="56"/>
                  </a:cubicBezTo>
                  <a:cubicBezTo>
                    <a:pt x="0" y="0"/>
                    <a:pt x="0" y="56"/>
                    <a:pt x="0" y="5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8"/>
            <p:cNvSpPr/>
            <p:nvPr/>
          </p:nvSpPr>
          <p:spPr>
            <a:xfrm rot="3111030">
              <a:off x="2016237" y="974400"/>
              <a:ext cx="12783" cy="15321"/>
            </a:xfrm>
            <a:custGeom>
              <a:avLst/>
              <a:gdLst/>
              <a:ahLst/>
              <a:cxnLst/>
              <a:rect l="l" t="t" r="r" b="b"/>
              <a:pathLst>
                <a:path w="141" h="169" extrusionOk="0">
                  <a:moveTo>
                    <a:pt x="1" y="57"/>
                  </a:moveTo>
                  <a:cubicBezTo>
                    <a:pt x="1" y="168"/>
                    <a:pt x="140" y="168"/>
                    <a:pt x="140" y="29"/>
                  </a:cubicBezTo>
                  <a:cubicBezTo>
                    <a:pt x="29" y="1"/>
                    <a:pt x="1" y="57"/>
                    <a:pt x="1"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8"/>
            <p:cNvSpPr/>
            <p:nvPr/>
          </p:nvSpPr>
          <p:spPr>
            <a:xfrm rot="3111030">
              <a:off x="1814493" y="1091815"/>
              <a:ext cx="10154" cy="12692"/>
            </a:xfrm>
            <a:custGeom>
              <a:avLst/>
              <a:gdLst/>
              <a:ahLst/>
              <a:cxnLst/>
              <a:rect l="l" t="t" r="r" b="b"/>
              <a:pathLst>
                <a:path w="112" h="140" extrusionOk="0">
                  <a:moveTo>
                    <a:pt x="0" y="84"/>
                  </a:moveTo>
                  <a:cubicBezTo>
                    <a:pt x="0" y="140"/>
                    <a:pt x="112" y="140"/>
                    <a:pt x="112" y="84"/>
                  </a:cubicBezTo>
                  <a:cubicBezTo>
                    <a:pt x="112" y="56"/>
                    <a:pt x="112" y="0"/>
                    <a:pt x="28" y="0"/>
                  </a:cubicBezTo>
                  <a:cubicBezTo>
                    <a:pt x="28" y="0"/>
                    <a:pt x="0" y="56"/>
                    <a:pt x="0"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8"/>
            <p:cNvSpPr/>
            <p:nvPr/>
          </p:nvSpPr>
          <p:spPr>
            <a:xfrm rot="3111030">
              <a:off x="2291775" y="1328494"/>
              <a:ext cx="12783" cy="12783"/>
            </a:xfrm>
            <a:custGeom>
              <a:avLst/>
              <a:gdLst/>
              <a:ahLst/>
              <a:cxnLst/>
              <a:rect l="l" t="t" r="r" b="b"/>
              <a:pathLst>
                <a:path w="141" h="141" extrusionOk="0">
                  <a:moveTo>
                    <a:pt x="1" y="1"/>
                  </a:moveTo>
                  <a:cubicBezTo>
                    <a:pt x="1" y="112"/>
                    <a:pt x="140" y="140"/>
                    <a:pt x="140" y="29"/>
                  </a:cubicBezTo>
                  <a:cubicBezTo>
                    <a:pt x="112" y="1"/>
                    <a:pt x="112"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8"/>
            <p:cNvSpPr/>
            <p:nvPr/>
          </p:nvSpPr>
          <p:spPr>
            <a:xfrm rot="3111030">
              <a:off x="1512451" y="1638371"/>
              <a:ext cx="12692" cy="12783"/>
            </a:xfrm>
            <a:custGeom>
              <a:avLst/>
              <a:gdLst/>
              <a:ahLst/>
              <a:cxnLst/>
              <a:rect l="l" t="t" r="r" b="b"/>
              <a:pathLst>
                <a:path w="140" h="141" extrusionOk="0">
                  <a:moveTo>
                    <a:pt x="0" y="28"/>
                  </a:moveTo>
                  <a:lnTo>
                    <a:pt x="56" y="84"/>
                  </a:lnTo>
                  <a:cubicBezTo>
                    <a:pt x="56" y="140"/>
                    <a:pt x="0" y="84"/>
                    <a:pt x="84" y="84"/>
                  </a:cubicBezTo>
                  <a:lnTo>
                    <a:pt x="140" y="84"/>
                  </a:lnTo>
                  <a:lnTo>
                    <a:pt x="140" y="1"/>
                  </a:lnTo>
                  <a:cubicBezTo>
                    <a:pt x="56" y="1"/>
                    <a:pt x="56" y="1"/>
                    <a:pt x="0"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8"/>
            <p:cNvSpPr/>
            <p:nvPr/>
          </p:nvSpPr>
          <p:spPr>
            <a:xfrm rot="3111030">
              <a:off x="1990564" y="1661636"/>
              <a:ext cx="12783" cy="12692"/>
            </a:xfrm>
            <a:custGeom>
              <a:avLst/>
              <a:gdLst/>
              <a:ahLst/>
              <a:cxnLst/>
              <a:rect l="l" t="t" r="r" b="b"/>
              <a:pathLst>
                <a:path w="141" h="140" extrusionOk="0">
                  <a:moveTo>
                    <a:pt x="1" y="84"/>
                  </a:moveTo>
                  <a:cubicBezTo>
                    <a:pt x="1" y="140"/>
                    <a:pt x="1" y="140"/>
                    <a:pt x="112" y="140"/>
                  </a:cubicBezTo>
                  <a:cubicBezTo>
                    <a:pt x="112" y="84"/>
                    <a:pt x="140" y="112"/>
                    <a:pt x="85" y="28"/>
                  </a:cubicBezTo>
                  <a:cubicBezTo>
                    <a:pt x="29" y="0"/>
                    <a:pt x="1" y="0"/>
                    <a:pt x="1" y="8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8"/>
            <p:cNvSpPr/>
            <p:nvPr/>
          </p:nvSpPr>
          <p:spPr>
            <a:xfrm rot="3111030">
              <a:off x="1614151" y="1184804"/>
              <a:ext cx="12783" cy="20307"/>
            </a:xfrm>
            <a:custGeom>
              <a:avLst/>
              <a:gdLst/>
              <a:ahLst/>
              <a:cxnLst/>
              <a:rect l="l" t="t" r="r" b="b"/>
              <a:pathLst>
                <a:path w="141" h="224" extrusionOk="0">
                  <a:moveTo>
                    <a:pt x="57" y="28"/>
                  </a:moveTo>
                  <a:cubicBezTo>
                    <a:pt x="1" y="223"/>
                    <a:pt x="140" y="140"/>
                    <a:pt x="140" y="112"/>
                  </a:cubicBezTo>
                  <a:cubicBezTo>
                    <a:pt x="140" y="84"/>
                    <a:pt x="140" y="0"/>
                    <a:pt x="57"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8"/>
            <p:cNvSpPr/>
            <p:nvPr/>
          </p:nvSpPr>
          <p:spPr>
            <a:xfrm rot="3111030">
              <a:off x="1685725" y="1173620"/>
              <a:ext cx="10244" cy="12692"/>
            </a:xfrm>
            <a:custGeom>
              <a:avLst/>
              <a:gdLst/>
              <a:ahLst/>
              <a:cxnLst/>
              <a:rect l="l" t="t" r="r" b="b"/>
              <a:pathLst>
                <a:path w="113" h="140" extrusionOk="0">
                  <a:moveTo>
                    <a:pt x="29" y="112"/>
                  </a:moveTo>
                  <a:cubicBezTo>
                    <a:pt x="112" y="140"/>
                    <a:pt x="112" y="112"/>
                    <a:pt x="112" y="56"/>
                  </a:cubicBezTo>
                  <a:cubicBezTo>
                    <a:pt x="112" y="0"/>
                    <a:pt x="56" y="0"/>
                    <a:pt x="29" y="0"/>
                  </a:cubicBezTo>
                  <a:cubicBezTo>
                    <a:pt x="1" y="56"/>
                    <a:pt x="1" y="56"/>
                    <a:pt x="29" y="1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8"/>
            <p:cNvSpPr/>
            <p:nvPr/>
          </p:nvSpPr>
          <p:spPr>
            <a:xfrm rot="3111030">
              <a:off x="2022135" y="1600176"/>
              <a:ext cx="12783" cy="15230"/>
            </a:xfrm>
            <a:custGeom>
              <a:avLst/>
              <a:gdLst/>
              <a:ahLst/>
              <a:cxnLst/>
              <a:rect l="l" t="t" r="r" b="b"/>
              <a:pathLst>
                <a:path w="141" h="168" extrusionOk="0">
                  <a:moveTo>
                    <a:pt x="1" y="28"/>
                  </a:moveTo>
                  <a:lnTo>
                    <a:pt x="1" y="112"/>
                  </a:lnTo>
                  <a:cubicBezTo>
                    <a:pt x="140" y="168"/>
                    <a:pt x="140" y="28"/>
                    <a:pt x="57" y="1"/>
                  </a:cubicBezTo>
                  <a:cubicBezTo>
                    <a:pt x="29" y="1"/>
                    <a:pt x="1" y="28"/>
                    <a:pt x="1" y="2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8"/>
            <p:cNvSpPr/>
            <p:nvPr/>
          </p:nvSpPr>
          <p:spPr>
            <a:xfrm rot="3111030">
              <a:off x="2237151" y="1372744"/>
              <a:ext cx="10244" cy="15321"/>
            </a:xfrm>
            <a:custGeom>
              <a:avLst/>
              <a:gdLst/>
              <a:ahLst/>
              <a:cxnLst/>
              <a:rect l="l" t="t" r="r" b="b"/>
              <a:pathLst>
                <a:path w="113" h="169" extrusionOk="0">
                  <a:moveTo>
                    <a:pt x="1" y="85"/>
                  </a:moveTo>
                  <a:lnTo>
                    <a:pt x="57" y="140"/>
                  </a:lnTo>
                  <a:cubicBezTo>
                    <a:pt x="84" y="168"/>
                    <a:pt x="1" y="140"/>
                    <a:pt x="57" y="140"/>
                  </a:cubicBezTo>
                  <a:lnTo>
                    <a:pt x="57" y="140"/>
                  </a:lnTo>
                  <a:lnTo>
                    <a:pt x="84" y="140"/>
                  </a:lnTo>
                  <a:cubicBezTo>
                    <a:pt x="84" y="85"/>
                    <a:pt x="112" y="57"/>
                    <a:pt x="84" y="29"/>
                  </a:cubicBezTo>
                  <a:cubicBezTo>
                    <a:pt x="84" y="1"/>
                    <a:pt x="57" y="29"/>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8"/>
            <p:cNvSpPr/>
            <p:nvPr/>
          </p:nvSpPr>
          <p:spPr>
            <a:xfrm rot="3111030">
              <a:off x="1954913" y="1014229"/>
              <a:ext cx="10244" cy="17859"/>
            </a:xfrm>
            <a:custGeom>
              <a:avLst/>
              <a:gdLst/>
              <a:ahLst/>
              <a:cxnLst/>
              <a:rect l="l" t="t" r="r" b="b"/>
              <a:pathLst>
                <a:path w="113" h="197" extrusionOk="0">
                  <a:moveTo>
                    <a:pt x="1" y="85"/>
                  </a:moveTo>
                  <a:cubicBezTo>
                    <a:pt x="1" y="196"/>
                    <a:pt x="57" y="140"/>
                    <a:pt x="113" y="140"/>
                  </a:cubicBezTo>
                  <a:cubicBezTo>
                    <a:pt x="113" y="29"/>
                    <a:pt x="1" y="1"/>
                    <a:pt x="1" y="8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8"/>
            <p:cNvSpPr/>
            <p:nvPr/>
          </p:nvSpPr>
          <p:spPr>
            <a:xfrm rot="3111030">
              <a:off x="2421885" y="808473"/>
              <a:ext cx="149311" cy="149311"/>
            </a:xfrm>
            <a:custGeom>
              <a:avLst/>
              <a:gdLst/>
              <a:ahLst/>
              <a:cxnLst/>
              <a:rect l="l" t="t" r="r" b="b"/>
              <a:pathLst>
                <a:path w="1647" h="1647" extrusionOk="0">
                  <a:moveTo>
                    <a:pt x="1" y="1647"/>
                  </a:moveTo>
                  <a:cubicBezTo>
                    <a:pt x="85" y="1647"/>
                    <a:pt x="112" y="1619"/>
                    <a:pt x="196" y="1535"/>
                  </a:cubicBezTo>
                  <a:lnTo>
                    <a:pt x="1173" y="642"/>
                  </a:lnTo>
                  <a:lnTo>
                    <a:pt x="1256" y="531"/>
                  </a:lnTo>
                  <a:cubicBezTo>
                    <a:pt x="1340" y="475"/>
                    <a:pt x="1507" y="280"/>
                    <a:pt x="1535" y="224"/>
                  </a:cubicBezTo>
                  <a:cubicBezTo>
                    <a:pt x="1619" y="112"/>
                    <a:pt x="1647" y="1"/>
                    <a:pt x="1507" y="140"/>
                  </a:cubicBezTo>
                  <a:lnTo>
                    <a:pt x="1368" y="252"/>
                  </a:lnTo>
                  <a:lnTo>
                    <a:pt x="1256" y="363"/>
                  </a:lnTo>
                  <a:cubicBezTo>
                    <a:pt x="1201" y="391"/>
                    <a:pt x="1201" y="419"/>
                    <a:pt x="1089" y="503"/>
                  </a:cubicBezTo>
                  <a:lnTo>
                    <a:pt x="1089" y="503"/>
                  </a:lnTo>
                  <a:lnTo>
                    <a:pt x="949" y="642"/>
                  </a:lnTo>
                  <a:lnTo>
                    <a:pt x="838" y="754"/>
                  </a:lnTo>
                  <a:lnTo>
                    <a:pt x="838" y="754"/>
                  </a:lnTo>
                  <a:lnTo>
                    <a:pt x="754" y="838"/>
                  </a:lnTo>
                  <a:lnTo>
                    <a:pt x="643" y="949"/>
                  </a:lnTo>
                  <a:cubicBezTo>
                    <a:pt x="531" y="1033"/>
                    <a:pt x="391" y="1200"/>
                    <a:pt x="336" y="1228"/>
                  </a:cubicBezTo>
                  <a:lnTo>
                    <a:pt x="252" y="1312"/>
                  </a:lnTo>
                  <a:cubicBezTo>
                    <a:pt x="196" y="1368"/>
                    <a:pt x="196" y="1396"/>
                    <a:pt x="112" y="1452"/>
                  </a:cubicBezTo>
                  <a:lnTo>
                    <a:pt x="1" y="1535"/>
                  </a:lnTo>
                  <a:lnTo>
                    <a:pt x="1" y="1591"/>
                  </a:lnTo>
                  <a:lnTo>
                    <a:pt x="1" y="1591"/>
                  </a:lnTo>
                  <a:cubicBezTo>
                    <a:pt x="57" y="1591"/>
                    <a:pt x="1" y="1619"/>
                    <a:pt x="1" y="16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8"/>
            <p:cNvSpPr/>
            <p:nvPr/>
          </p:nvSpPr>
          <p:spPr>
            <a:xfrm rot="3111030">
              <a:off x="2427811" y="901018"/>
              <a:ext cx="101263" cy="86033"/>
            </a:xfrm>
            <a:custGeom>
              <a:avLst/>
              <a:gdLst/>
              <a:ahLst/>
              <a:cxnLst/>
              <a:rect l="l" t="t" r="r" b="b"/>
              <a:pathLst>
                <a:path w="1117" h="949" extrusionOk="0">
                  <a:moveTo>
                    <a:pt x="28" y="949"/>
                  </a:moveTo>
                  <a:cubicBezTo>
                    <a:pt x="84" y="949"/>
                    <a:pt x="391" y="698"/>
                    <a:pt x="447" y="614"/>
                  </a:cubicBezTo>
                  <a:lnTo>
                    <a:pt x="670" y="447"/>
                  </a:lnTo>
                  <a:lnTo>
                    <a:pt x="698" y="419"/>
                  </a:lnTo>
                  <a:lnTo>
                    <a:pt x="921" y="196"/>
                  </a:lnTo>
                  <a:cubicBezTo>
                    <a:pt x="977" y="140"/>
                    <a:pt x="1116" y="28"/>
                    <a:pt x="1089" y="0"/>
                  </a:cubicBezTo>
                  <a:lnTo>
                    <a:pt x="1089" y="0"/>
                  </a:lnTo>
                  <a:lnTo>
                    <a:pt x="1089" y="0"/>
                  </a:lnTo>
                  <a:lnTo>
                    <a:pt x="1089" y="0"/>
                  </a:lnTo>
                  <a:lnTo>
                    <a:pt x="1089" y="0"/>
                  </a:lnTo>
                  <a:lnTo>
                    <a:pt x="1061" y="0"/>
                  </a:lnTo>
                  <a:lnTo>
                    <a:pt x="670" y="307"/>
                  </a:lnTo>
                  <a:lnTo>
                    <a:pt x="586" y="363"/>
                  </a:lnTo>
                  <a:lnTo>
                    <a:pt x="419" y="503"/>
                  </a:lnTo>
                  <a:cubicBezTo>
                    <a:pt x="391" y="503"/>
                    <a:pt x="391" y="558"/>
                    <a:pt x="391" y="558"/>
                  </a:cubicBezTo>
                  <a:cubicBezTo>
                    <a:pt x="335" y="558"/>
                    <a:pt x="335" y="558"/>
                    <a:pt x="335" y="586"/>
                  </a:cubicBezTo>
                  <a:cubicBezTo>
                    <a:pt x="307" y="586"/>
                    <a:pt x="307" y="614"/>
                    <a:pt x="307" y="614"/>
                  </a:cubicBezTo>
                  <a:lnTo>
                    <a:pt x="196" y="698"/>
                  </a:lnTo>
                  <a:lnTo>
                    <a:pt x="168" y="726"/>
                  </a:lnTo>
                  <a:lnTo>
                    <a:pt x="28" y="865"/>
                  </a:lnTo>
                  <a:lnTo>
                    <a:pt x="28" y="865"/>
                  </a:lnTo>
                  <a:lnTo>
                    <a:pt x="28" y="865"/>
                  </a:lnTo>
                  <a:lnTo>
                    <a:pt x="28" y="865"/>
                  </a:lnTo>
                  <a:cubicBezTo>
                    <a:pt x="0" y="949"/>
                    <a:pt x="0" y="949"/>
                    <a:pt x="28" y="9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8"/>
            <p:cNvSpPr/>
            <p:nvPr/>
          </p:nvSpPr>
          <p:spPr>
            <a:xfrm rot="3111030">
              <a:off x="2481419" y="816454"/>
              <a:ext cx="86124" cy="73432"/>
            </a:xfrm>
            <a:custGeom>
              <a:avLst/>
              <a:gdLst/>
              <a:ahLst/>
              <a:cxnLst/>
              <a:rect l="l" t="t" r="r" b="b"/>
              <a:pathLst>
                <a:path w="950" h="810" extrusionOk="0">
                  <a:moveTo>
                    <a:pt x="1" y="810"/>
                  </a:moveTo>
                  <a:lnTo>
                    <a:pt x="1" y="810"/>
                  </a:lnTo>
                  <a:lnTo>
                    <a:pt x="503" y="503"/>
                  </a:lnTo>
                  <a:lnTo>
                    <a:pt x="531" y="447"/>
                  </a:lnTo>
                  <a:lnTo>
                    <a:pt x="782" y="252"/>
                  </a:lnTo>
                  <a:lnTo>
                    <a:pt x="894" y="140"/>
                  </a:lnTo>
                  <a:cubicBezTo>
                    <a:pt x="922" y="112"/>
                    <a:pt x="949" y="85"/>
                    <a:pt x="949" y="1"/>
                  </a:cubicBezTo>
                  <a:cubicBezTo>
                    <a:pt x="894" y="1"/>
                    <a:pt x="894" y="1"/>
                    <a:pt x="838" y="29"/>
                  </a:cubicBezTo>
                  <a:lnTo>
                    <a:pt x="224" y="559"/>
                  </a:lnTo>
                  <a:cubicBezTo>
                    <a:pt x="196" y="643"/>
                    <a:pt x="57" y="726"/>
                    <a:pt x="1" y="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8"/>
            <p:cNvSpPr/>
            <p:nvPr/>
          </p:nvSpPr>
          <p:spPr>
            <a:xfrm rot="3111030">
              <a:off x="2471479" y="794788"/>
              <a:ext cx="53215" cy="45600"/>
            </a:xfrm>
            <a:custGeom>
              <a:avLst/>
              <a:gdLst/>
              <a:ahLst/>
              <a:cxnLst/>
              <a:rect l="l" t="t" r="r" b="b"/>
              <a:pathLst>
                <a:path w="587" h="503" extrusionOk="0">
                  <a:moveTo>
                    <a:pt x="29" y="503"/>
                  </a:moveTo>
                  <a:cubicBezTo>
                    <a:pt x="85" y="503"/>
                    <a:pt x="140" y="419"/>
                    <a:pt x="168" y="391"/>
                  </a:cubicBezTo>
                  <a:lnTo>
                    <a:pt x="447" y="168"/>
                  </a:lnTo>
                  <a:cubicBezTo>
                    <a:pt x="531" y="140"/>
                    <a:pt x="559" y="112"/>
                    <a:pt x="587" y="28"/>
                  </a:cubicBezTo>
                  <a:lnTo>
                    <a:pt x="559" y="0"/>
                  </a:lnTo>
                  <a:cubicBezTo>
                    <a:pt x="475" y="0"/>
                    <a:pt x="280" y="168"/>
                    <a:pt x="252" y="224"/>
                  </a:cubicBezTo>
                  <a:cubicBezTo>
                    <a:pt x="196" y="251"/>
                    <a:pt x="140" y="279"/>
                    <a:pt x="113" y="307"/>
                  </a:cubicBezTo>
                  <a:lnTo>
                    <a:pt x="29" y="391"/>
                  </a:lnTo>
                  <a:cubicBezTo>
                    <a:pt x="1" y="419"/>
                    <a:pt x="1" y="503"/>
                    <a:pt x="29" y="5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8"/>
            <p:cNvSpPr/>
            <p:nvPr/>
          </p:nvSpPr>
          <p:spPr>
            <a:xfrm rot="3111030">
              <a:off x="2460508" y="894931"/>
              <a:ext cx="37985" cy="35447"/>
            </a:xfrm>
            <a:custGeom>
              <a:avLst/>
              <a:gdLst/>
              <a:ahLst/>
              <a:cxnLst/>
              <a:rect l="l" t="t" r="r" b="b"/>
              <a:pathLst>
                <a:path w="419" h="391" extrusionOk="0">
                  <a:moveTo>
                    <a:pt x="84" y="391"/>
                  </a:moveTo>
                  <a:cubicBezTo>
                    <a:pt x="168" y="391"/>
                    <a:pt x="279" y="279"/>
                    <a:pt x="307" y="223"/>
                  </a:cubicBezTo>
                  <a:lnTo>
                    <a:pt x="363" y="112"/>
                  </a:lnTo>
                  <a:cubicBezTo>
                    <a:pt x="419" y="84"/>
                    <a:pt x="363" y="84"/>
                    <a:pt x="363" y="56"/>
                  </a:cubicBezTo>
                  <a:lnTo>
                    <a:pt x="335" y="0"/>
                  </a:lnTo>
                  <a:cubicBezTo>
                    <a:pt x="307" y="0"/>
                    <a:pt x="279" y="56"/>
                    <a:pt x="223" y="84"/>
                  </a:cubicBezTo>
                  <a:lnTo>
                    <a:pt x="140" y="196"/>
                  </a:lnTo>
                  <a:cubicBezTo>
                    <a:pt x="84" y="223"/>
                    <a:pt x="84" y="251"/>
                    <a:pt x="56" y="279"/>
                  </a:cubicBezTo>
                  <a:cubicBezTo>
                    <a:pt x="0" y="363"/>
                    <a:pt x="56" y="391"/>
                    <a:pt x="84" y="3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8"/>
            <p:cNvSpPr/>
            <p:nvPr/>
          </p:nvSpPr>
          <p:spPr>
            <a:xfrm rot="3111030">
              <a:off x="2438109" y="828224"/>
              <a:ext cx="22845" cy="22845"/>
            </a:xfrm>
            <a:custGeom>
              <a:avLst/>
              <a:gdLst/>
              <a:ahLst/>
              <a:cxnLst/>
              <a:rect l="l" t="t" r="r" b="b"/>
              <a:pathLst>
                <a:path w="252" h="252" extrusionOk="0">
                  <a:moveTo>
                    <a:pt x="1" y="140"/>
                  </a:moveTo>
                  <a:cubicBezTo>
                    <a:pt x="1" y="140"/>
                    <a:pt x="1" y="252"/>
                    <a:pt x="112" y="224"/>
                  </a:cubicBezTo>
                  <a:cubicBezTo>
                    <a:pt x="252" y="140"/>
                    <a:pt x="196" y="1"/>
                    <a:pt x="85" y="1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8"/>
            <p:cNvSpPr/>
            <p:nvPr/>
          </p:nvSpPr>
          <p:spPr>
            <a:xfrm rot="3111030">
              <a:off x="2517303" y="907074"/>
              <a:ext cx="12692" cy="25384"/>
            </a:xfrm>
            <a:custGeom>
              <a:avLst/>
              <a:gdLst/>
              <a:ahLst/>
              <a:cxnLst/>
              <a:rect l="l" t="t" r="r" b="b"/>
              <a:pathLst>
                <a:path w="140" h="280" extrusionOk="0">
                  <a:moveTo>
                    <a:pt x="0" y="223"/>
                  </a:moveTo>
                  <a:cubicBezTo>
                    <a:pt x="0" y="251"/>
                    <a:pt x="56" y="251"/>
                    <a:pt x="56" y="279"/>
                  </a:cubicBezTo>
                  <a:cubicBezTo>
                    <a:pt x="140" y="279"/>
                    <a:pt x="140" y="168"/>
                    <a:pt x="140" y="168"/>
                  </a:cubicBezTo>
                  <a:cubicBezTo>
                    <a:pt x="140" y="196"/>
                    <a:pt x="140" y="0"/>
                    <a:pt x="0" y="2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1">
          <a:extLst>
            <a:ext uri="{FF2B5EF4-FFF2-40B4-BE49-F238E27FC236}">
              <a16:creationId xmlns:a16="http://schemas.microsoft.com/office/drawing/2014/main" id="{BADDA61B-971C-3589-DB08-A577CD37E90F}"/>
            </a:ext>
          </a:extLst>
        </p:cNvPr>
        <p:cNvGrpSpPr/>
        <p:nvPr/>
      </p:nvGrpSpPr>
      <p:grpSpPr>
        <a:xfrm>
          <a:off x="0" y="0"/>
          <a:ext cx="0" cy="0"/>
          <a:chOff x="0" y="0"/>
          <a:chExt cx="0" cy="0"/>
        </a:xfrm>
      </p:grpSpPr>
      <p:sp>
        <p:nvSpPr>
          <p:cNvPr id="2882" name="Google Shape;2882;p33">
            <a:extLst>
              <a:ext uri="{FF2B5EF4-FFF2-40B4-BE49-F238E27FC236}">
                <a16:creationId xmlns:a16="http://schemas.microsoft.com/office/drawing/2014/main" id="{CBDD9FB9-94D4-4C4E-55BA-305382144A8C}"/>
              </a:ext>
            </a:extLst>
          </p:cNvPr>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p>
            <a:pPr lvl="0"/>
            <a:r>
              <a:rPr lang="en"/>
              <a:t>Data Wrangling</a:t>
            </a:r>
            <a:endParaRPr/>
          </a:p>
        </p:txBody>
      </p:sp>
      <p:sp>
        <p:nvSpPr>
          <p:cNvPr id="14" name="TextBox 13">
            <a:extLst>
              <a:ext uri="{FF2B5EF4-FFF2-40B4-BE49-F238E27FC236}">
                <a16:creationId xmlns:a16="http://schemas.microsoft.com/office/drawing/2014/main" id="{41298420-3EA9-F4A0-817E-26946C3CA67D}"/>
              </a:ext>
            </a:extLst>
          </p:cNvPr>
          <p:cNvSpPr txBox="1"/>
          <p:nvPr/>
        </p:nvSpPr>
        <p:spPr>
          <a:xfrm>
            <a:off x="582706" y="1024175"/>
            <a:ext cx="7978588" cy="2246769"/>
          </a:xfrm>
          <a:prstGeom prst="rect">
            <a:avLst/>
          </a:prstGeom>
          <a:noFill/>
        </p:spPr>
        <p:txBody>
          <a:bodyPr wrap="square" lIns="91440" tIns="45720" rIns="91440" bIns="45720" rtlCol="0" anchor="t">
            <a:spAutoFit/>
          </a:bodyPr>
          <a:lstStyle/>
          <a:p>
            <a:r>
              <a:rPr lang="en-US" dirty="0">
                <a:solidFill>
                  <a:schemeClr val="bg2"/>
                </a:solidFill>
                <a:latin typeface="Roboto"/>
                <a:ea typeface="Roboto"/>
                <a:cs typeface="Roboto"/>
              </a:rPr>
              <a:t>Removing Unnecessary Tables (2, 3, 5, and 7):</a:t>
            </a:r>
          </a:p>
          <a:p>
            <a:pPr marL="285750" indent="-285750">
              <a:buFont typeface="Arial" panose="020B0604020202020204" pitchFamily="34" charset="0"/>
              <a:buChar char="•"/>
            </a:pPr>
            <a:r>
              <a:rPr lang="en-US" dirty="0">
                <a:solidFill>
                  <a:schemeClr val="bg2"/>
                </a:solidFill>
                <a:latin typeface="Roboto"/>
                <a:ea typeface="Roboto"/>
                <a:cs typeface="Roboto"/>
              </a:rPr>
              <a:t>We only wanted data in real terms, or in other words adjusted for inflation</a:t>
            </a:r>
          </a:p>
          <a:p>
            <a:pPr marL="285750" indent="-285750">
              <a:buFont typeface="Arial" panose="020B0604020202020204" pitchFamily="34" charset="0"/>
              <a:buChar char="•"/>
            </a:pPr>
            <a:r>
              <a:rPr lang="en-US" dirty="0">
                <a:solidFill>
                  <a:schemeClr val="bg2"/>
                </a:solidFill>
                <a:latin typeface="Roboto"/>
                <a:ea typeface="Roboto"/>
                <a:cs typeface="Roboto"/>
              </a:rPr>
              <a:t>All values are compared to 2017 price levels</a:t>
            </a:r>
          </a:p>
          <a:p>
            <a:pPr marL="285750" indent="-285750">
              <a:buFont typeface="Arial" panose="020B0604020202020204" pitchFamily="34" charset="0"/>
              <a:buChar char="•"/>
            </a:pPr>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dirty="0">
                <a:solidFill>
                  <a:schemeClr val="bg2"/>
                </a:solidFill>
                <a:latin typeface="Roboto"/>
                <a:ea typeface="Roboto"/>
                <a:cs typeface="Roboto"/>
              </a:rPr>
              <a:t>Removing Rows:</a:t>
            </a:r>
          </a:p>
          <a:p>
            <a:pPr marL="285750" indent="-285750">
              <a:buFont typeface="Arial" panose="020B0604020202020204" pitchFamily="34" charset="0"/>
              <a:buChar char="•"/>
            </a:pPr>
            <a:r>
              <a:rPr lang="en-US" dirty="0">
                <a:solidFill>
                  <a:schemeClr val="bg2"/>
                </a:solidFill>
                <a:latin typeface="Roboto"/>
                <a:ea typeface="Roboto"/>
                <a:cs typeface="Roboto"/>
              </a:rPr>
              <a:t>Removed the subindustries, utilizing the main industries that they create</a:t>
            </a:r>
          </a:p>
          <a:p>
            <a:pPr marL="285750" indent="-285750">
              <a:buFont typeface="Arial" panose="020B0604020202020204" pitchFamily="34" charset="0"/>
              <a:buChar char="•"/>
            </a:pPr>
            <a:r>
              <a:rPr lang="en-US" dirty="0">
                <a:solidFill>
                  <a:schemeClr val="bg2"/>
                </a:solidFill>
                <a:latin typeface="Roboto"/>
                <a:ea typeface="Roboto"/>
                <a:cs typeface="Roboto"/>
              </a:rPr>
              <a:t>Removed the industries where there were missing information</a:t>
            </a:r>
            <a:endParaRPr lang="en-US" dirty="0">
              <a:solidFill>
                <a:schemeClr val="bg2"/>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a:solidFill>
                <a:schemeClr val="bg2"/>
              </a:solidFill>
              <a:latin typeface="Roboto" panose="02000000000000000000" pitchFamily="2" charset="0"/>
              <a:ea typeface="Roboto" panose="02000000000000000000" pitchFamily="2" charset="0"/>
              <a:cs typeface="Roboto" panose="02000000000000000000" pitchFamily="2" charset="0"/>
            </a:endParaRPr>
          </a:p>
          <a:p>
            <a:r>
              <a:rPr lang="en-US" dirty="0">
                <a:solidFill>
                  <a:schemeClr val="bg2"/>
                </a:solidFill>
                <a:latin typeface="Roboto"/>
                <a:ea typeface="Roboto"/>
                <a:cs typeface="Roboto"/>
              </a:rPr>
              <a:t>Created Table 8 in Real Numbers</a:t>
            </a:r>
          </a:p>
          <a:p>
            <a:pPr marL="285750" indent="-285750">
              <a:buFont typeface="Arial" panose="020B0604020202020204" pitchFamily="34" charset="0"/>
              <a:buChar char="•"/>
            </a:pPr>
            <a:r>
              <a:rPr lang="en-US" dirty="0">
                <a:solidFill>
                  <a:schemeClr val="bg2"/>
                </a:solidFill>
                <a:latin typeface="Roboto"/>
                <a:ea typeface="Roboto"/>
                <a:cs typeface="Roboto"/>
              </a:rPr>
              <a:t>Used the price index in Table 6 and changed all numbers in terms of 2017 dollars</a:t>
            </a:r>
          </a:p>
        </p:txBody>
      </p:sp>
    </p:spTree>
    <p:extLst>
      <p:ext uri="{BB962C8B-B14F-4D97-AF65-F5344CB8AC3E}">
        <p14:creationId xmlns:p14="http://schemas.microsoft.com/office/powerpoint/2010/main" val="3153782890"/>
      </p:ext>
    </p:extLst>
  </p:cSld>
  <p:clrMapOvr>
    <a:masterClrMapping/>
  </p:clrMapOvr>
</p:sld>
</file>

<file path=ppt/theme/theme1.xml><?xml version="1.0" encoding="utf-8"?>
<a:theme xmlns:a="http://schemas.openxmlformats.org/drawingml/2006/main" name="Astron Science Business Plan by Slidesgo">
  <a:themeElements>
    <a:clrScheme name="Simple Light">
      <a:dk1>
        <a:srgbClr val="FD563E"/>
      </a:dk1>
      <a:lt1>
        <a:srgbClr val="1D2B32"/>
      </a:lt1>
      <a:dk2>
        <a:srgbClr val="FFFFFF"/>
      </a:dk2>
      <a:lt2>
        <a:srgbClr val="5188E4"/>
      </a:lt2>
      <a:accent1>
        <a:srgbClr val="80A2AB"/>
      </a:accent1>
      <a:accent2>
        <a:srgbClr val="FD563E"/>
      </a:accent2>
      <a:accent3>
        <a:srgbClr val="000000"/>
      </a:accent3>
      <a:accent4>
        <a:srgbClr val="FFFFFF"/>
      </a:accent4>
      <a:accent5>
        <a:srgbClr val="1F59D1"/>
      </a:accent5>
      <a:accent6>
        <a:srgbClr val="3E4549"/>
      </a:accent6>
      <a:hlink>
        <a:srgbClr val="FD56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29</Slides>
  <Notes>26</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Astron Science Business Plan by Slidesgo</vt:lpstr>
      <vt:lpstr>An Analysis of the Space Economy</vt:lpstr>
      <vt:lpstr>Our Team</vt:lpstr>
      <vt:lpstr>Table of Contents</vt:lpstr>
      <vt:lpstr>What is the Space Economy?</vt:lpstr>
      <vt:lpstr>What is it?</vt:lpstr>
      <vt:lpstr>Datasets</vt:lpstr>
      <vt:lpstr>Industries</vt:lpstr>
      <vt:lpstr>Data  Manipulation</vt:lpstr>
      <vt:lpstr>Data Wrangling</vt:lpstr>
      <vt:lpstr>Notes on the Data</vt:lpstr>
      <vt:lpstr>Uncleaned</vt:lpstr>
      <vt:lpstr>Data Visualizations</vt:lpstr>
      <vt:lpstr>Space Economy (Real Value Added)</vt:lpstr>
      <vt:lpstr>Space Economy (Real Value Added)</vt:lpstr>
      <vt:lpstr>Space Economy (Real Gross Output)</vt:lpstr>
      <vt:lpstr>Space Economy  Compensation by Industry</vt:lpstr>
      <vt:lpstr>Models + Deeper Visualizations</vt:lpstr>
      <vt:lpstr>Prediction model for the Value Added from the Space Economy in 2024 and 2025 R²: 1.0
RMSE: 1.925037439697619e-11</vt:lpstr>
      <vt:lpstr>Coefficients Holding the other variable constant, a one-unit increase in an industry is associated with a change of the coefficient value of units in the Space Economy.</vt:lpstr>
      <vt:lpstr>Interesting things to note:  - While Value Added and the Number of Employees in the Space industry decreased, overall levels of compensation within the industry continued to rise. </vt:lpstr>
      <vt:lpstr>This figure tells us the intermediate inputs for the space economy. The intermediate inputs the space economy buys from other industries (manufacturing, IT, R&amp;D, materials, logistics, etc.).</vt:lpstr>
      <vt:lpstr>This figure shows the ratio between Gross Output and Value Added.  High share (closer to 1): The space economy relies heavily on purchased inputs (materials, R&amp;D, IT, logistics, etc.) from other industries, meaning strong supply-chain linkages. Low share (closer to 0): More of gross output is being generated internally as value added (wages, profits, capital income).</vt:lpstr>
      <vt:lpstr>Linear Regression model using employee compensation and total number of employees to predict the space economy. R²: 0.062 RMSE: 5782  Coefficients:
  Employees: -84.98276295703486
  Compensation: -0.22107702606062415</vt:lpstr>
      <vt:lpstr>Findings</vt:lpstr>
      <vt:lpstr>Findings</vt:lpstr>
      <vt:lpstr>Closing Thoughts</vt:lpstr>
      <vt:lpstr>Closing Thoughts: Overall Findings</vt:lpstr>
      <vt:lpstr>Closing Thoughts: Data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76</cp:revision>
  <dcterms:modified xsi:type="dcterms:W3CDTF">2025-09-21T17:27:56Z</dcterms:modified>
</cp:coreProperties>
</file>